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4" r:id="rId5"/>
    <p:sldId id="258" r:id="rId6"/>
    <p:sldId id="265" r:id="rId7"/>
    <p:sldId id="266" r:id="rId8"/>
    <p:sldId id="267" r:id="rId9"/>
    <p:sldId id="268" r:id="rId10"/>
    <p:sldId id="269" r:id="rId11"/>
    <p:sldId id="256" r:id="rId12"/>
    <p:sldId id="257" r:id="rId13"/>
    <p:sldId id="259" r:id="rId14"/>
    <p:sldId id="260"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nib@emea.roche.com" initials="v" lastIdx="1" clrIdx="0">
    <p:extLst>
      <p:ext uri="{19B8F6BF-5375-455C-9EA6-DF929625EA0E}">
        <p15:presenceInfo xmlns:p15="http://schemas.microsoft.com/office/powerpoint/2012/main" userId="S::vannib@emea.roche.com::34957def-e397-47e9-9133-23d46ff51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D898"/>
    <a:srgbClr val="8F806B"/>
    <a:srgbClr val="A69A89"/>
    <a:srgbClr val="C2B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85" d="100"/>
          <a:sy n="85" d="100"/>
        </p:scale>
        <p:origin x="60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Monteleone" userId="16d9e5ddd305faf1" providerId="LiveId" clId="{4DB8B464-7FEB-4C14-9416-FEF620DBECD6}"/>
    <pc:docChg chg="undo redo custSel addSld delSld modSld sldOrd">
      <pc:chgData name="Roberto Monteleone" userId="16d9e5ddd305faf1" providerId="LiveId" clId="{4DB8B464-7FEB-4C14-9416-FEF620DBECD6}" dt="2023-10-24T20:52:15.019" v="3399"/>
      <pc:docMkLst>
        <pc:docMk/>
      </pc:docMkLst>
      <pc:sldChg chg="addSp delSp modSp mod ord modTransition modAnim">
        <pc:chgData name="Roberto Monteleone" userId="16d9e5ddd305faf1" providerId="LiveId" clId="{4DB8B464-7FEB-4C14-9416-FEF620DBECD6}" dt="2023-10-24T18:31:03.926" v="2337"/>
        <pc:sldMkLst>
          <pc:docMk/>
          <pc:sldMk cId="2184485884" sldId="256"/>
        </pc:sldMkLst>
        <pc:spChg chg="add del mod">
          <ac:chgData name="Roberto Monteleone" userId="16d9e5ddd305faf1" providerId="LiveId" clId="{4DB8B464-7FEB-4C14-9416-FEF620DBECD6}" dt="2023-10-24T15:59:56.118" v="1020" actId="478"/>
          <ac:spMkLst>
            <pc:docMk/>
            <pc:sldMk cId="2184485884" sldId="256"/>
            <ac:spMk id="2" creationId="{A560D983-D5ED-DF71-FE67-A588BCC4556C}"/>
          </ac:spMkLst>
        </pc:spChg>
        <pc:spChg chg="add mod">
          <ac:chgData name="Roberto Monteleone" userId="16d9e5ddd305faf1" providerId="LiveId" clId="{4DB8B464-7FEB-4C14-9416-FEF620DBECD6}" dt="2023-10-24T16:00:15.150" v="1025" actId="1076"/>
          <ac:spMkLst>
            <pc:docMk/>
            <pc:sldMk cId="2184485884" sldId="256"/>
            <ac:spMk id="3" creationId="{B35D469C-53ED-5404-E350-C865EAD1AB80}"/>
          </ac:spMkLst>
        </pc:spChg>
        <pc:spChg chg="add mod">
          <ac:chgData name="Roberto Monteleone" userId="16d9e5ddd305faf1" providerId="LiveId" clId="{4DB8B464-7FEB-4C14-9416-FEF620DBECD6}" dt="2023-10-24T16:00:50.610" v="1036" actId="1076"/>
          <ac:spMkLst>
            <pc:docMk/>
            <pc:sldMk cId="2184485884" sldId="256"/>
            <ac:spMk id="5" creationId="{019F5421-DB5C-E34F-EB5B-4A3950D40AD1}"/>
          </ac:spMkLst>
        </pc:spChg>
        <pc:spChg chg="mod">
          <ac:chgData name="Roberto Monteleone" userId="16d9e5ddd305faf1" providerId="LiveId" clId="{4DB8B464-7FEB-4C14-9416-FEF620DBECD6}" dt="2023-10-24T16:37:34.226" v="1294" actId="1076"/>
          <ac:spMkLst>
            <pc:docMk/>
            <pc:sldMk cId="2184485884" sldId="256"/>
            <ac:spMk id="7" creationId="{EBBB0C79-0335-A2C6-9B60-EA33EFCD789A}"/>
          </ac:spMkLst>
        </pc:spChg>
      </pc:sldChg>
      <pc:sldChg chg="addSp delSp modSp mod modAnim">
        <pc:chgData name="Roberto Monteleone" userId="16d9e5ddd305faf1" providerId="LiveId" clId="{4DB8B464-7FEB-4C14-9416-FEF620DBECD6}" dt="2023-10-24T16:49:46.258" v="1399" actId="1076"/>
        <pc:sldMkLst>
          <pc:docMk/>
          <pc:sldMk cId="1938369194" sldId="257"/>
        </pc:sldMkLst>
        <pc:spChg chg="del mod">
          <ac:chgData name="Roberto Monteleone" userId="16d9e5ddd305faf1" providerId="LiveId" clId="{4DB8B464-7FEB-4C14-9416-FEF620DBECD6}" dt="2023-10-24T16:18:13.909" v="1188" actId="478"/>
          <ac:spMkLst>
            <pc:docMk/>
            <pc:sldMk cId="1938369194" sldId="257"/>
            <ac:spMk id="6" creationId="{0B8AD2C7-A679-B5F8-7A71-91F06AFA88BC}"/>
          </ac:spMkLst>
        </pc:spChg>
        <pc:spChg chg="del mod">
          <ac:chgData name="Roberto Monteleone" userId="16d9e5ddd305faf1" providerId="LiveId" clId="{4DB8B464-7FEB-4C14-9416-FEF620DBECD6}" dt="2023-10-24T16:18:13.909" v="1188" actId="478"/>
          <ac:spMkLst>
            <pc:docMk/>
            <pc:sldMk cId="1938369194" sldId="257"/>
            <ac:spMk id="7" creationId="{15CD624E-E464-6EDF-44C5-99E8A8B60926}"/>
          </ac:spMkLst>
        </pc:spChg>
        <pc:spChg chg="del mod">
          <ac:chgData name="Roberto Monteleone" userId="16d9e5ddd305faf1" providerId="LiveId" clId="{4DB8B464-7FEB-4C14-9416-FEF620DBECD6}" dt="2023-10-24T16:18:13.909" v="1188" actId="478"/>
          <ac:spMkLst>
            <pc:docMk/>
            <pc:sldMk cId="1938369194" sldId="257"/>
            <ac:spMk id="8" creationId="{DA25C5F3-1E94-5630-72F3-F6D8CDF84C9F}"/>
          </ac:spMkLst>
        </pc:spChg>
        <pc:spChg chg="del">
          <ac:chgData name="Roberto Monteleone" userId="16d9e5ddd305faf1" providerId="LiveId" clId="{4DB8B464-7FEB-4C14-9416-FEF620DBECD6}" dt="2023-10-24T16:07:16.731" v="1059" actId="478"/>
          <ac:spMkLst>
            <pc:docMk/>
            <pc:sldMk cId="1938369194" sldId="257"/>
            <ac:spMk id="10" creationId="{30EBB007-3D01-0323-6232-1AAC1B1108A0}"/>
          </ac:spMkLst>
        </pc:spChg>
        <pc:spChg chg="del">
          <ac:chgData name="Roberto Monteleone" userId="16d9e5ddd305faf1" providerId="LiveId" clId="{4DB8B464-7FEB-4C14-9416-FEF620DBECD6}" dt="2023-10-24T16:07:14.966" v="1058" actId="478"/>
          <ac:spMkLst>
            <pc:docMk/>
            <pc:sldMk cId="1938369194" sldId="257"/>
            <ac:spMk id="11" creationId="{BE10CB85-9B8C-AC3D-6FA0-D409F4B8612E}"/>
          </ac:spMkLst>
        </pc:spChg>
        <pc:spChg chg="mod">
          <ac:chgData name="Roberto Monteleone" userId="16d9e5ddd305faf1" providerId="LiveId" clId="{4DB8B464-7FEB-4C14-9416-FEF620DBECD6}" dt="2023-10-24T16:07:13.154" v="1057" actId="1076"/>
          <ac:spMkLst>
            <pc:docMk/>
            <pc:sldMk cId="1938369194" sldId="257"/>
            <ac:spMk id="13" creationId="{659D5511-B1AE-9880-B3CD-2784A0F25666}"/>
          </ac:spMkLst>
        </pc:spChg>
        <pc:spChg chg="add del mod">
          <ac:chgData name="Roberto Monteleone" userId="16d9e5ddd305faf1" providerId="LiveId" clId="{4DB8B464-7FEB-4C14-9416-FEF620DBECD6}" dt="2023-10-24T16:17:23.297" v="1172" actId="478"/>
          <ac:spMkLst>
            <pc:docMk/>
            <pc:sldMk cId="1938369194" sldId="257"/>
            <ac:spMk id="15" creationId="{F7B66E44-7C3A-CCA8-0209-1E43792EE791}"/>
          </ac:spMkLst>
        </pc:spChg>
        <pc:spChg chg="add del mod">
          <ac:chgData name="Roberto Monteleone" userId="16d9e5ddd305faf1" providerId="LiveId" clId="{4DB8B464-7FEB-4C14-9416-FEF620DBECD6}" dt="2023-10-24T16:17:23.297" v="1172" actId="478"/>
          <ac:spMkLst>
            <pc:docMk/>
            <pc:sldMk cId="1938369194" sldId="257"/>
            <ac:spMk id="16" creationId="{C26D87C1-467F-A22D-60BA-D7AE1DEA79BF}"/>
          </ac:spMkLst>
        </pc:spChg>
        <pc:spChg chg="add del mod">
          <ac:chgData name="Roberto Monteleone" userId="16d9e5ddd305faf1" providerId="LiveId" clId="{4DB8B464-7FEB-4C14-9416-FEF620DBECD6}" dt="2023-10-24T16:43:23.011" v="1333" actId="478"/>
          <ac:spMkLst>
            <pc:docMk/>
            <pc:sldMk cId="1938369194" sldId="257"/>
            <ac:spMk id="17" creationId="{DE28151B-FEEF-2A4F-E2AA-85621FFF1E19}"/>
          </ac:spMkLst>
        </pc:spChg>
        <pc:spChg chg="add mod">
          <ac:chgData name="Roberto Monteleone" userId="16d9e5ddd305faf1" providerId="LiveId" clId="{4DB8B464-7FEB-4C14-9416-FEF620DBECD6}" dt="2023-10-24T16:18:04.887" v="1186" actId="1076"/>
          <ac:spMkLst>
            <pc:docMk/>
            <pc:sldMk cId="1938369194" sldId="257"/>
            <ac:spMk id="18" creationId="{1B4BD13F-55AA-E68C-AD60-A8B75607E493}"/>
          </ac:spMkLst>
        </pc:spChg>
        <pc:spChg chg="mod">
          <ac:chgData name="Roberto Monteleone" userId="16d9e5ddd305faf1" providerId="LiveId" clId="{4DB8B464-7FEB-4C14-9416-FEF620DBECD6}" dt="2023-10-24T16:47:49.176" v="1398" actId="1076"/>
          <ac:spMkLst>
            <pc:docMk/>
            <pc:sldMk cId="1938369194" sldId="257"/>
            <ac:spMk id="22" creationId="{8F519C98-9A92-8F33-5B55-EA4B932CDC64}"/>
          </ac:spMkLst>
        </pc:spChg>
        <pc:spChg chg="add mod">
          <ac:chgData name="Roberto Monteleone" userId="16d9e5ddd305faf1" providerId="LiveId" clId="{4DB8B464-7FEB-4C14-9416-FEF620DBECD6}" dt="2023-10-24T16:22:22.820" v="1278" actId="6549"/>
          <ac:spMkLst>
            <pc:docMk/>
            <pc:sldMk cId="1938369194" sldId="257"/>
            <ac:spMk id="24" creationId="{F76A2D76-A00F-8EA6-D6DB-E45861556C54}"/>
          </ac:spMkLst>
        </pc:spChg>
        <pc:spChg chg="add del mod">
          <ac:chgData name="Roberto Monteleone" userId="16d9e5ddd305faf1" providerId="LiveId" clId="{4DB8B464-7FEB-4C14-9416-FEF620DBECD6}" dt="2023-10-24T16:44:53.120" v="1361" actId="478"/>
          <ac:spMkLst>
            <pc:docMk/>
            <pc:sldMk cId="1938369194" sldId="257"/>
            <ac:spMk id="28" creationId="{713088A9-5435-EC4C-624A-F1E3EA721D57}"/>
          </ac:spMkLst>
        </pc:spChg>
        <pc:grpChg chg="del mod">
          <ac:chgData name="Roberto Monteleone" userId="16d9e5ddd305faf1" providerId="LiveId" clId="{4DB8B464-7FEB-4C14-9416-FEF620DBECD6}" dt="2023-10-24T16:07:14.966" v="1058" actId="478"/>
          <ac:grpSpMkLst>
            <pc:docMk/>
            <pc:sldMk cId="1938369194" sldId="257"/>
            <ac:grpSpMk id="14" creationId="{1DD29B8E-5659-2A17-AD3B-BC53D3109BE2}"/>
          </ac:grpSpMkLst>
        </pc:grpChg>
        <pc:grpChg chg="add mod">
          <ac:chgData name="Roberto Monteleone" userId="16d9e5ddd305faf1" providerId="LiveId" clId="{4DB8B464-7FEB-4C14-9416-FEF620DBECD6}" dt="2023-10-24T16:47:49.176" v="1398" actId="1076"/>
          <ac:grpSpMkLst>
            <pc:docMk/>
            <pc:sldMk cId="1938369194" sldId="257"/>
            <ac:grpSpMk id="20" creationId="{1EFEFA93-E836-BCD7-35D0-443F6A048BD3}"/>
          </ac:grpSpMkLst>
        </pc:grpChg>
        <pc:picChg chg="add del">
          <ac:chgData name="Roberto Monteleone" userId="16d9e5ddd305faf1" providerId="LiveId" clId="{4DB8B464-7FEB-4C14-9416-FEF620DBECD6}" dt="2023-10-24T15:17:56.017" v="3" actId="478"/>
          <ac:picMkLst>
            <pc:docMk/>
            <pc:sldMk cId="1938369194" sldId="257"/>
            <ac:picMk id="2" creationId="{70771E24-888D-22CD-118F-408777944589}"/>
          </ac:picMkLst>
        </pc:picChg>
        <pc:picChg chg="mod">
          <ac:chgData name="Roberto Monteleone" userId="16d9e5ddd305faf1" providerId="LiveId" clId="{4DB8B464-7FEB-4C14-9416-FEF620DBECD6}" dt="2023-10-24T16:17:36.145" v="1176" actId="14100"/>
          <ac:picMkLst>
            <pc:docMk/>
            <pc:sldMk cId="1938369194" sldId="257"/>
            <ac:picMk id="5" creationId="{4C374AE6-7F46-3223-75E7-4C02CD287FF0}"/>
          </ac:picMkLst>
        </pc:picChg>
        <pc:picChg chg="add del mod">
          <ac:chgData name="Roberto Monteleone" userId="16d9e5ddd305faf1" providerId="LiveId" clId="{4DB8B464-7FEB-4C14-9416-FEF620DBECD6}" dt="2023-10-24T16:04:38.622" v="1045" actId="478"/>
          <ac:picMkLst>
            <pc:docMk/>
            <pc:sldMk cId="1938369194" sldId="257"/>
            <ac:picMk id="9" creationId="{F3BBB39C-BAF6-4D5F-3DF0-EBC1F1CCBA3B}"/>
          </ac:picMkLst>
        </pc:picChg>
        <pc:picChg chg="add mod">
          <ac:chgData name="Roberto Monteleone" userId="16d9e5ddd305faf1" providerId="LiveId" clId="{4DB8B464-7FEB-4C14-9416-FEF620DBECD6}" dt="2023-10-24T16:49:46.258" v="1399" actId="1076"/>
          <ac:picMkLst>
            <pc:docMk/>
            <pc:sldMk cId="1938369194" sldId="257"/>
            <ac:picMk id="12" creationId="{2F322732-FE2B-6977-4DA4-064A48E156C3}"/>
          </ac:picMkLst>
        </pc:picChg>
        <pc:picChg chg="add mod">
          <ac:chgData name="Roberto Monteleone" userId="16d9e5ddd305faf1" providerId="LiveId" clId="{4DB8B464-7FEB-4C14-9416-FEF620DBECD6}" dt="2023-10-24T16:18:27.965" v="1191" actId="14100"/>
          <ac:picMkLst>
            <pc:docMk/>
            <pc:sldMk cId="1938369194" sldId="257"/>
            <ac:picMk id="19" creationId="{DF468A4B-A111-4E45-C8BB-C0CAF36292C5}"/>
          </ac:picMkLst>
        </pc:picChg>
        <pc:picChg chg="mod">
          <ac:chgData name="Roberto Monteleone" userId="16d9e5ddd305faf1" providerId="LiveId" clId="{4DB8B464-7FEB-4C14-9416-FEF620DBECD6}" dt="2023-10-24T16:47:49.176" v="1398" actId="1076"/>
          <ac:picMkLst>
            <pc:docMk/>
            <pc:sldMk cId="1938369194" sldId="257"/>
            <ac:picMk id="21" creationId="{CAF0E7B4-5D7E-28F7-96D6-258E69534333}"/>
          </ac:picMkLst>
        </pc:picChg>
        <pc:picChg chg="add mod">
          <ac:chgData name="Roberto Monteleone" userId="16d9e5ddd305faf1" providerId="LiveId" clId="{4DB8B464-7FEB-4C14-9416-FEF620DBECD6}" dt="2023-10-24T16:20:46.041" v="1230" actId="1076"/>
          <ac:picMkLst>
            <pc:docMk/>
            <pc:sldMk cId="1938369194" sldId="257"/>
            <ac:picMk id="23" creationId="{1CEFF8AB-B47C-56C6-5679-77584E79653E}"/>
          </ac:picMkLst>
        </pc:picChg>
        <pc:picChg chg="mod">
          <ac:chgData name="Roberto Monteleone" userId="16d9e5ddd305faf1" providerId="LiveId" clId="{4DB8B464-7FEB-4C14-9416-FEF620DBECD6}" dt="2023-10-24T15:31:29.855" v="100"/>
          <ac:picMkLst>
            <pc:docMk/>
            <pc:sldMk cId="1938369194" sldId="257"/>
            <ac:picMk id="2050" creationId="{032A6A45-2B9A-351F-E510-E654C5C8AC46}"/>
          </ac:picMkLst>
        </pc:picChg>
        <pc:picChg chg="mod">
          <ac:chgData name="Roberto Monteleone" userId="16d9e5ddd305faf1" providerId="LiveId" clId="{4DB8B464-7FEB-4C14-9416-FEF620DBECD6}" dt="2023-10-24T16:17:39.409" v="1177" actId="14100"/>
          <ac:picMkLst>
            <pc:docMk/>
            <pc:sldMk cId="1938369194" sldId="257"/>
            <ac:picMk id="2052" creationId="{1C584916-825E-F5ED-2428-F873DC906DBD}"/>
          </ac:picMkLst>
        </pc:picChg>
        <pc:picChg chg="mod">
          <ac:chgData name="Roberto Monteleone" userId="16d9e5ddd305faf1" providerId="LiveId" clId="{4DB8B464-7FEB-4C14-9416-FEF620DBECD6}" dt="2023-10-24T16:43:50.442" v="1341" actId="1076"/>
          <ac:picMkLst>
            <pc:docMk/>
            <pc:sldMk cId="1938369194" sldId="257"/>
            <ac:picMk id="2054" creationId="{75AC6C85-9586-2C76-75F3-7D8718AD974F}"/>
          </ac:picMkLst>
        </pc:picChg>
        <pc:picChg chg="del mod">
          <ac:chgData name="Roberto Monteleone" userId="16d9e5ddd305faf1" providerId="LiveId" clId="{4DB8B464-7FEB-4C14-9416-FEF620DBECD6}" dt="2023-10-24T16:07:14.966" v="1058" actId="478"/>
          <ac:picMkLst>
            <pc:docMk/>
            <pc:sldMk cId="1938369194" sldId="257"/>
            <ac:picMk id="2056" creationId="{6D2EF149-5F34-2E6B-69C3-258362880B75}"/>
          </ac:picMkLst>
        </pc:picChg>
        <pc:picChg chg="mod">
          <ac:chgData name="Roberto Monteleone" userId="16d9e5ddd305faf1" providerId="LiveId" clId="{4DB8B464-7FEB-4C14-9416-FEF620DBECD6}" dt="2023-10-24T16:07:13.154" v="1057" actId="1076"/>
          <ac:picMkLst>
            <pc:docMk/>
            <pc:sldMk cId="1938369194" sldId="257"/>
            <ac:picMk id="2058" creationId="{AAB9D149-FB7E-858E-963D-3C7F5B712EFE}"/>
          </ac:picMkLst>
        </pc:picChg>
        <pc:inkChg chg="add del">
          <ac:chgData name="Roberto Monteleone" userId="16d9e5ddd305faf1" providerId="LiveId" clId="{4DB8B464-7FEB-4C14-9416-FEF620DBECD6}" dt="2023-10-24T16:43:34.027" v="1339" actId="9405"/>
          <ac:inkMkLst>
            <pc:docMk/>
            <pc:sldMk cId="1938369194" sldId="257"/>
            <ac:inkMk id="25" creationId="{1E02CF9C-DCE4-BB0B-2F4D-81D327AB40FF}"/>
          </ac:inkMkLst>
        </pc:inkChg>
        <pc:inkChg chg="add del">
          <ac:chgData name="Roberto Monteleone" userId="16d9e5ddd305faf1" providerId="LiveId" clId="{4DB8B464-7FEB-4C14-9416-FEF620DBECD6}" dt="2023-10-24T16:43:33.835" v="1338" actId="9405"/>
          <ac:inkMkLst>
            <pc:docMk/>
            <pc:sldMk cId="1938369194" sldId="257"/>
            <ac:inkMk id="26" creationId="{F7038751-871E-9552-678D-6D5B05C5E460}"/>
          </ac:inkMkLst>
        </pc:inkChg>
        <pc:inkChg chg="add del">
          <ac:chgData name="Roberto Monteleone" userId="16d9e5ddd305faf1" providerId="LiveId" clId="{4DB8B464-7FEB-4C14-9416-FEF620DBECD6}" dt="2023-10-24T16:43:33.664" v="1337" actId="9405"/>
          <ac:inkMkLst>
            <pc:docMk/>
            <pc:sldMk cId="1938369194" sldId="257"/>
            <ac:inkMk id="27" creationId="{956B1427-C7A5-9CDD-5094-2A93CE6DA276}"/>
          </ac:inkMkLst>
        </pc:inkChg>
        <pc:cxnChg chg="add mod">
          <ac:chgData name="Roberto Monteleone" userId="16d9e5ddd305faf1" providerId="LiveId" clId="{4DB8B464-7FEB-4C14-9416-FEF620DBECD6}" dt="2023-10-24T16:45:36.714" v="1370" actId="14100"/>
          <ac:cxnSpMkLst>
            <pc:docMk/>
            <pc:sldMk cId="1938369194" sldId="257"/>
            <ac:cxnSpMk id="30" creationId="{6DB07661-1F89-8A1D-3E69-7F244D67E9B4}"/>
          </ac:cxnSpMkLst>
        </pc:cxnChg>
      </pc:sldChg>
      <pc:sldChg chg="addSp delSp modSp del mod ord modTransition setBg">
        <pc:chgData name="Roberto Monteleone" userId="16d9e5ddd305faf1" providerId="LiveId" clId="{4DB8B464-7FEB-4C14-9416-FEF620DBECD6}" dt="2023-10-24T17:12:05.452" v="1466" actId="2696"/>
        <pc:sldMkLst>
          <pc:docMk/>
          <pc:sldMk cId="2157150968" sldId="258"/>
        </pc:sldMkLst>
        <pc:spChg chg="add del mod">
          <ac:chgData name="Roberto Monteleone" userId="16d9e5ddd305faf1" providerId="LiveId" clId="{4DB8B464-7FEB-4C14-9416-FEF620DBECD6}" dt="2023-10-24T15:48:43.089" v="287" actId="478"/>
          <ac:spMkLst>
            <pc:docMk/>
            <pc:sldMk cId="2157150968" sldId="258"/>
            <ac:spMk id="2" creationId="{38D42F53-43D8-309E-822D-0966869D5494}"/>
          </ac:spMkLst>
        </pc:spChg>
        <pc:spChg chg="add del mod">
          <ac:chgData name="Roberto Monteleone" userId="16d9e5ddd305faf1" providerId="LiveId" clId="{4DB8B464-7FEB-4C14-9416-FEF620DBECD6}" dt="2023-10-24T15:48:43.089" v="287" actId="478"/>
          <ac:spMkLst>
            <pc:docMk/>
            <pc:sldMk cId="2157150968" sldId="258"/>
            <ac:spMk id="3" creationId="{4581FBB1-85B7-97F4-D618-7AACBE30921E}"/>
          </ac:spMkLst>
        </pc:spChg>
        <pc:spChg chg="del">
          <ac:chgData name="Roberto Monteleone" userId="16d9e5ddd305faf1" providerId="LiveId" clId="{4DB8B464-7FEB-4C14-9416-FEF620DBECD6}" dt="2023-10-24T15:25:22.937" v="73" actId="478"/>
          <ac:spMkLst>
            <pc:docMk/>
            <pc:sldMk cId="2157150968" sldId="258"/>
            <ac:spMk id="4" creationId="{4930F6D6-1AD6-FE2B-EB03-A05A5AE880AA}"/>
          </ac:spMkLst>
        </pc:spChg>
        <pc:spChg chg="add del mod">
          <ac:chgData name="Roberto Monteleone" userId="16d9e5ddd305faf1" providerId="LiveId" clId="{4DB8B464-7FEB-4C14-9416-FEF620DBECD6}" dt="2023-10-24T15:48:45.675" v="288" actId="478"/>
          <ac:spMkLst>
            <pc:docMk/>
            <pc:sldMk cId="2157150968" sldId="258"/>
            <ac:spMk id="5" creationId="{012589FB-54C5-9B75-3770-4F2F81DADC75}"/>
          </ac:spMkLst>
        </pc:spChg>
        <pc:spChg chg="del">
          <ac:chgData name="Roberto Monteleone" userId="16d9e5ddd305faf1" providerId="LiveId" clId="{4DB8B464-7FEB-4C14-9416-FEF620DBECD6}" dt="2023-10-24T15:25:22.937" v="73" actId="478"/>
          <ac:spMkLst>
            <pc:docMk/>
            <pc:sldMk cId="2157150968" sldId="258"/>
            <ac:spMk id="6" creationId="{06799658-BE46-348C-F2A7-87A13C6E26E7}"/>
          </ac:spMkLst>
        </pc:spChg>
        <pc:spChg chg="del">
          <ac:chgData name="Roberto Monteleone" userId="16d9e5ddd305faf1" providerId="LiveId" clId="{4DB8B464-7FEB-4C14-9416-FEF620DBECD6}" dt="2023-10-24T15:25:22.937" v="73" actId="478"/>
          <ac:spMkLst>
            <pc:docMk/>
            <pc:sldMk cId="2157150968" sldId="258"/>
            <ac:spMk id="7" creationId="{7A4992C9-CAA2-E836-1C10-A96BA38C8931}"/>
          </ac:spMkLst>
        </pc:spChg>
        <pc:spChg chg="add del mod">
          <ac:chgData name="Roberto Monteleone" userId="16d9e5ddd305faf1" providerId="LiveId" clId="{4DB8B464-7FEB-4C14-9416-FEF620DBECD6}" dt="2023-10-24T15:48:45.675" v="288" actId="478"/>
          <ac:spMkLst>
            <pc:docMk/>
            <pc:sldMk cId="2157150968" sldId="258"/>
            <ac:spMk id="9" creationId="{8D74E3B8-AC62-D0C6-6A97-ED7B28B155ED}"/>
          </ac:spMkLst>
        </pc:spChg>
        <pc:spChg chg="add del mod">
          <ac:chgData name="Roberto Monteleone" userId="16d9e5ddd305faf1" providerId="LiveId" clId="{4DB8B464-7FEB-4C14-9416-FEF620DBECD6}" dt="2023-10-24T15:49:13.331" v="293"/>
          <ac:spMkLst>
            <pc:docMk/>
            <pc:sldMk cId="2157150968" sldId="258"/>
            <ac:spMk id="10" creationId="{FEABCDA4-D9BE-7167-48FD-047CF630AFDD}"/>
          </ac:spMkLst>
        </pc:spChg>
        <pc:spChg chg="add mod">
          <ac:chgData name="Roberto Monteleone" userId="16d9e5ddd305faf1" providerId="LiveId" clId="{4DB8B464-7FEB-4C14-9416-FEF620DBECD6}" dt="2023-10-24T17:06:38.099" v="1431" actId="1038"/>
          <ac:spMkLst>
            <pc:docMk/>
            <pc:sldMk cId="2157150968" sldId="258"/>
            <ac:spMk id="11" creationId="{197D8A16-3CCD-C2AD-7413-4A1A792351B1}"/>
          </ac:spMkLst>
        </pc:spChg>
        <pc:spChg chg="add mod">
          <ac:chgData name="Roberto Monteleone" userId="16d9e5ddd305faf1" providerId="LiveId" clId="{4DB8B464-7FEB-4C14-9416-FEF620DBECD6}" dt="2023-10-24T15:56:59.798" v="977" actId="1076"/>
          <ac:spMkLst>
            <pc:docMk/>
            <pc:sldMk cId="2157150968" sldId="258"/>
            <ac:spMk id="12" creationId="{D283A155-73A1-4806-926D-5EBA62C2A019}"/>
          </ac:spMkLst>
        </pc:spChg>
        <pc:spChg chg="add mod">
          <ac:chgData name="Roberto Monteleone" userId="16d9e5ddd305faf1" providerId="LiveId" clId="{4DB8B464-7FEB-4C14-9416-FEF620DBECD6}" dt="2023-10-24T15:57:59.799" v="1003" actId="1076"/>
          <ac:spMkLst>
            <pc:docMk/>
            <pc:sldMk cId="2157150968" sldId="258"/>
            <ac:spMk id="13" creationId="{A67CE73F-88C6-907B-0A32-647464BDCFA2}"/>
          </ac:spMkLst>
        </pc:spChg>
        <pc:picChg chg="add del mod">
          <ac:chgData name="Roberto Monteleone" userId="16d9e5ddd305faf1" providerId="LiveId" clId="{4DB8B464-7FEB-4C14-9416-FEF620DBECD6}" dt="2023-10-24T15:48:43.089" v="287" actId="478"/>
          <ac:picMkLst>
            <pc:docMk/>
            <pc:sldMk cId="2157150968" sldId="258"/>
            <ac:picMk id="8" creationId="{047B2424-5BAB-490C-F468-FDE1974DB2A8}"/>
          </ac:picMkLst>
        </pc:picChg>
        <pc:picChg chg="add del mod">
          <ac:chgData name="Roberto Monteleone" userId="16d9e5ddd305faf1" providerId="LiveId" clId="{4DB8B464-7FEB-4C14-9416-FEF620DBECD6}" dt="2023-10-24T17:08:06.274" v="1437" actId="478"/>
          <ac:picMkLst>
            <pc:docMk/>
            <pc:sldMk cId="2157150968" sldId="258"/>
            <ac:picMk id="3074" creationId="{9832B1C6-AA1A-B81A-CBF6-4B066B3D64D9}"/>
          </ac:picMkLst>
        </pc:picChg>
      </pc:sldChg>
      <pc:sldChg chg="addSp delSp modSp add mod setBg">
        <pc:chgData name="Roberto Monteleone" userId="16d9e5ddd305faf1" providerId="LiveId" clId="{4DB8B464-7FEB-4C14-9416-FEF620DBECD6}" dt="2023-10-24T18:18:35.032" v="2144" actId="14861"/>
        <pc:sldMkLst>
          <pc:docMk/>
          <pc:sldMk cId="2720519405" sldId="258"/>
        </pc:sldMkLst>
        <pc:spChg chg="add mod">
          <ac:chgData name="Roberto Monteleone" userId="16d9e5ddd305faf1" providerId="LiveId" clId="{4DB8B464-7FEB-4C14-9416-FEF620DBECD6}" dt="2023-10-24T18:18:35.032" v="2144" actId="14861"/>
          <ac:spMkLst>
            <pc:docMk/>
            <pc:sldMk cId="2720519405" sldId="258"/>
            <ac:spMk id="2" creationId="{229A371C-D7BF-EB65-EA71-8EA8BF0CA1F8}"/>
          </ac:spMkLst>
        </pc:spChg>
        <pc:spChg chg="add del mod">
          <ac:chgData name="Roberto Monteleone" userId="16d9e5ddd305faf1" providerId="LiveId" clId="{4DB8B464-7FEB-4C14-9416-FEF620DBECD6}" dt="2023-10-24T18:13:24.087" v="2042" actId="478"/>
          <ac:spMkLst>
            <pc:docMk/>
            <pc:sldMk cId="2720519405" sldId="258"/>
            <ac:spMk id="3" creationId="{1C05DB09-91B0-6CF4-AEB6-E88E3FE98F56}"/>
          </ac:spMkLst>
        </pc:spChg>
        <pc:spChg chg="add del mod">
          <ac:chgData name="Roberto Monteleone" userId="16d9e5ddd305faf1" providerId="LiveId" clId="{4DB8B464-7FEB-4C14-9416-FEF620DBECD6}" dt="2023-10-24T18:13:26.769" v="2043" actId="478"/>
          <ac:spMkLst>
            <pc:docMk/>
            <pc:sldMk cId="2720519405" sldId="258"/>
            <ac:spMk id="5" creationId="{B2C0EA39-F443-ECCB-6A6E-581C3C803D0A}"/>
          </ac:spMkLst>
        </pc:spChg>
        <pc:spChg chg="add del">
          <ac:chgData name="Roberto Monteleone" userId="16d9e5ddd305faf1" providerId="LiveId" clId="{4DB8B464-7FEB-4C14-9416-FEF620DBECD6}" dt="2023-10-24T18:15:42.629" v="2097"/>
          <ac:spMkLst>
            <pc:docMk/>
            <pc:sldMk cId="2720519405" sldId="258"/>
            <ac:spMk id="6" creationId="{E183A889-5AE2-2599-27A2-8B97270C09AE}"/>
          </ac:spMkLst>
        </pc:spChg>
        <pc:spChg chg="mod ord">
          <ac:chgData name="Roberto Monteleone" userId="16d9e5ddd305faf1" providerId="LiveId" clId="{4DB8B464-7FEB-4C14-9416-FEF620DBECD6}" dt="2023-10-24T18:16:15.043" v="2119" actId="1037"/>
          <ac:spMkLst>
            <pc:docMk/>
            <pc:sldMk cId="2720519405" sldId="258"/>
            <ac:spMk id="12" creationId="{F6B31397-B5B0-0596-8428-3962C2F57338}"/>
          </ac:spMkLst>
        </pc:spChg>
        <pc:picChg chg="add mod modCrop">
          <ac:chgData name="Roberto Monteleone" userId="16d9e5ddd305faf1" providerId="LiveId" clId="{4DB8B464-7FEB-4C14-9416-FEF620DBECD6}" dt="2023-10-24T18:16:18.820" v="2120" actId="1076"/>
          <ac:picMkLst>
            <pc:docMk/>
            <pc:sldMk cId="2720519405" sldId="258"/>
            <ac:picMk id="7" creationId="{8BAE4308-97B9-9E36-F14F-EA2A918E2747}"/>
          </ac:picMkLst>
        </pc:picChg>
        <pc:picChg chg="mod modCrop">
          <ac:chgData name="Roberto Monteleone" userId="16d9e5ddd305faf1" providerId="LiveId" clId="{4DB8B464-7FEB-4C14-9416-FEF620DBECD6}" dt="2023-10-24T18:15:31.678" v="2095" actId="1076"/>
          <ac:picMkLst>
            <pc:docMk/>
            <pc:sldMk cId="2720519405" sldId="258"/>
            <ac:picMk id="14" creationId="{5452B385-94A4-E06D-58EC-DFF7A907CD8F}"/>
          </ac:picMkLst>
        </pc:picChg>
      </pc:sldChg>
      <pc:sldChg chg="addSp delSp modSp new mod setBg modAnim">
        <pc:chgData name="Roberto Monteleone" userId="16d9e5ddd305faf1" providerId="LiveId" clId="{4DB8B464-7FEB-4C14-9416-FEF620DBECD6}" dt="2023-10-24T17:06:43.800" v="1432"/>
        <pc:sldMkLst>
          <pc:docMk/>
          <pc:sldMk cId="4039907013" sldId="259"/>
        </pc:sldMkLst>
        <pc:spChg chg="add del mod">
          <ac:chgData name="Roberto Monteleone" userId="16d9e5ddd305faf1" providerId="LiveId" clId="{4DB8B464-7FEB-4C14-9416-FEF620DBECD6}" dt="2023-10-24T15:37:36.627" v="164" actId="21"/>
          <ac:spMkLst>
            <pc:docMk/>
            <pc:sldMk cId="4039907013" sldId="259"/>
            <ac:spMk id="2" creationId="{2C4ECD1B-A0F0-C9A3-05BA-78A5D9DA7207}"/>
          </ac:spMkLst>
        </pc:spChg>
        <pc:spChg chg="add del mod">
          <ac:chgData name="Roberto Monteleone" userId="16d9e5ddd305faf1" providerId="LiveId" clId="{4DB8B464-7FEB-4C14-9416-FEF620DBECD6}" dt="2023-10-24T15:28:35.239" v="74" actId="21"/>
          <ac:spMkLst>
            <pc:docMk/>
            <pc:sldMk cId="4039907013" sldId="259"/>
            <ac:spMk id="3" creationId="{A2BB041C-7846-A4D0-67EE-CA51E9C8D0CF}"/>
          </ac:spMkLst>
        </pc:spChg>
        <pc:spChg chg="add del mod ord">
          <ac:chgData name="Roberto Monteleone" userId="16d9e5ddd305faf1" providerId="LiveId" clId="{4DB8B464-7FEB-4C14-9416-FEF620DBECD6}" dt="2023-10-24T15:28:35.239" v="74" actId="21"/>
          <ac:spMkLst>
            <pc:docMk/>
            <pc:sldMk cId="4039907013" sldId="259"/>
            <ac:spMk id="4" creationId="{2472FD1D-2849-6550-E85A-A61F1BDD10A8}"/>
          </ac:spMkLst>
        </pc:spChg>
        <pc:spChg chg="add del mod">
          <ac:chgData name="Roberto Monteleone" userId="16d9e5ddd305faf1" providerId="LiveId" clId="{4DB8B464-7FEB-4C14-9416-FEF620DBECD6}" dt="2023-10-24T15:28:35.239" v="74" actId="21"/>
          <ac:spMkLst>
            <pc:docMk/>
            <pc:sldMk cId="4039907013" sldId="259"/>
            <ac:spMk id="5" creationId="{F9270AAE-2860-B805-246E-7947D0C08552}"/>
          </ac:spMkLst>
        </pc:spChg>
        <pc:spChg chg="add del mod">
          <ac:chgData name="Roberto Monteleone" userId="16d9e5ddd305faf1" providerId="LiveId" clId="{4DB8B464-7FEB-4C14-9416-FEF620DBECD6}" dt="2023-10-24T15:37:32.678" v="163" actId="47"/>
          <ac:spMkLst>
            <pc:docMk/>
            <pc:sldMk cId="4039907013" sldId="259"/>
            <ac:spMk id="8" creationId="{8A207CDF-4C45-D248-62BC-E524809DBCAB}"/>
          </ac:spMkLst>
        </pc:spChg>
        <pc:spChg chg="add del mod">
          <ac:chgData name="Roberto Monteleone" userId="16d9e5ddd305faf1" providerId="LiveId" clId="{4DB8B464-7FEB-4C14-9416-FEF620DBECD6}" dt="2023-10-24T15:36:52.285" v="139" actId="11529"/>
          <ac:spMkLst>
            <pc:docMk/>
            <pc:sldMk cId="4039907013" sldId="259"/>
            <ac:spMk id="9" creationId="{3512EB8D-8045-B7A3-FEE5-C49BEFEE73DD}"/>
          </ac:spMkLst>
        </pc:spChg>
        <pc:spChg chg="add del mod">
          <ac:chgData name="Roberto Monteleone" userId="16d9e5ddd305faf1" providerId="LiveId" clId="{4DB8B464-7FEB-4C14-9416-FEF620DBECD6}" dt="2023-10-24T15:37:32.292" v="162"/>
          <ac:spMkLst>
            <pc:docMk/>
            <pc:sldMk cId="4039907013" sldId="259"/>
            <ac:spMk id="10" creationId="{E6CD60C9-C805-D8E7-ADA8-3AD2B3E206C9}"/>
          </ac:spMkLst>
        </pc:spChg>
        <pc:spChg chg="add del mod">
          <ac:chgData name="Roberto Monteleone" userId="16d9e5ddd305faf1" providerId="LiveId" clId="{4DB8B464-7FEB-4C14-9416-FEF620DBECD6}" dt="2023-10-24T15:37:32.292" v="162"/>
          <ac:spMkLst>
            <pc:docMk/>
            <pc:sldMk cId="4039907013" sldId="259"/>
            <ac:spMk id="11" creationId="{665D4696-86A6-2262-E006-5657E7065F7E}"/>
          </ac:spMkLst>
        </pc:spChg>
        <pc:spChg chg="add mod">
          <ac:chgData name="Roberto Monteleone" userId="16d9e5ddd305faf1" providerId="LiveId" clId="{4DB8B464-7FEB-4C14-9416-FEF620DBECD6}" dt="2023-10-24T15:41:17.514" v="206" actId="14838"/>
          <ac:spMkLst>
            <pc:docMk/>
            <pc:sldMk cId="4039907013" sldId="259"/>
            <ac:spMk id="13" creationId="{ED9D05BD-D19B-070A-5FCD-6E2C8F6F6D14}"/>
          </ac:spMkLst>
        </pc:spChg>
        <pc:spChg chg="add mod">
          <ac:chgData name="Roberto Monteleone" userId="16d9e5ddd305faf1" providerId="LiveId" clId="{4DB8B464-7FEB-4C14-9416-FEF620DBECD6}" dt="2023-10-24T15:46:49.075" v="269" actId="1076"/>
          <ac:spMkLst>
            <pc:docMk/>
            <pc:sldMk cId="4039907013" sldId="259"/>
            <ac:spMk id="15" creationId="{C001BAC1-482D-9B62-B1DB-554670C0083B}"/>
          </ac:spMkLst>
        </pc:spChg>
        <pc:spChg chg="add mod">
          <ac:chgData name="Roberto Monteleone" userId="16d9e5ddd305faf1" providerId="LiveId" clId="{4DB8B464-7FEB-4C14-9416-FEF620DBECD6}" dt="2023-10-24T15:58:25.098" v="1011" actId="404"/>
          <ac:spMkLst>
            <pc:docMk/>
            <pc:sldMk cId="4039907013" sldId="259"/>
            <ac:spMk id="16" creationId="{3BFB32E9-9484-8909-20A9-0C302537ED27}"/>
          </ac:spMkLst>
        </pc:spChg>
        <pc:picChg chg="add mod">
          <ac:chgData name="Roberto Monteleone" userId="16d9e5ddd305faf1" providerId="LiveId" clId="{4DB8B464-7FEB-4C14-9416-FEF620DBECD6}" dt="2023-10-24T15:48:02.328" v="283" actId="1076"/>
          <ac:picMkLst>
            <pc:docMk/>
            <pc:sldMk cId="4039907013" sldId="259"/>
            <ac:picMk id="6" creationId="{A38DBCCD-9197-B362-A6B6-A00869807D78}"/>
          </ac:picMkLst>
        </pc:picChg>
        <pc:picChg chg="add del mod">
          <ac:chgData name="Roberto Monteleone" userId="16d9e5ddd305faf1" providerId="LiveId" clId="{4DB8B464-7FEB-4C14-9416-FEF620DBECD6}" dt="2023-10-24T15:37:36.627" v="164" actId="21"/>
          <ac:picMkLst>
            <pc:docMk/>
            <pc:sldMk cId="4039907013" sldId="259"/>
            <ac:picMk id="1026" creationId="{0514C90E-33B9-3027-8361-A045E9E4F5E5}"/>
          </ac:picMkLst>
        </pc:picChg>
      </pc:sldChg>
      <pc:sldChg chg="addSp delSp modSp add del mod">
        <pc:chgData name="Roberto Monteleone" userId="16d9e5ddd305faf1" providerId="LiveId" clId="{4DB8B464-7FEB-4C14-9416-FEF620DBECD6}" dt="2023-10-24T16:33:40.115" v="1279" actId="2696"/>
        <pc:sldMkLst>
          <pc:docMk/>
          <pc:sldMk cId="2737681582" sldId="260"/>
        </pc:sldMkLst>
        <pc:spChg chg="del">
          <ac:chgData name="Roberto Monteleone" userId="16d9e5ddd305faf1" providerId="LiveId" clId="{4DB8B464-7FEB-4C14-9416-FEF620DBECD6}" dt="2023-10-24T16:06:07.983" v="1056" actId="478"/>
          <ac:spMkLst>
            <pc:docMk/>
            <pc:sldMk cId="2737681582" sldId="260"/>
            <ac:spMk id="3" creationId="{1AAC9A9C-340C-356C-1EBB-7108172BA272}"/>
          </ac:spMkLst>
        </pc:spChg>
        <pc:spChg chg="del">
          <ac:chgData name="Roberto Monteleone" userId="16d9e5ddd305faf1" providerId="LiveId" clId="{4DB8B464-7FEB-4C14-9416-FEF620DBECD6}" dt="2023-10-24T16:06:06.100" v="1055" actId="478"/>
          <ac:spMkLst>
            <pc:docMk/>
            <pc:sldMk cId="2737681582" sldId="260"/>
            <ac:spMk id="4" creationId="{924DDBCB-3247-E1E1-9AFB-3A802CC0E99B}"/>
          </ac:spMkLst>
        </pc:spChg>
        <pc:spChg chg="del">
          <ac:chgData name="Roberto Monteleone" userId="16d9e5ddd305faf1" providerId="LiveId" clId="{4DB8B464-7FEB-4C14-9416-FEF620DBECD6}" dt="2023-10-24T16:06:06.100" v="1055" actId="478"/>
          <ac:spMkLst>
            <pc:docMk/>
            <pc:sldMk cId="2737681582" sldId="260"/>
            <ac:spMk id="6" creationId="{0B8AD2C7-A679-B5F8-7A71-91F06AFA88BC}"/>
          </ac:spMkLst>
        </pc:spChg>
        <pc:spChg chg="del">
          <ac:chgData name="Roberto Monteleone" userId="16d9e5ddd305faf1" providerId="LiveId" clId="{4DB8B464-7FEB-4C14-9416-FEF620DBECD6}" dt="2023-10-24T16:06:06.100" v="1055" actId="478"/>
          <ac:spMkLst>
            <pc:docMk/>
            <pc:sldMk cId="2737681582" sldId="260"/>
            <ac:spMk id="7" creationId="{15CD624E-E464-6EDF-44C5-99E8A8B60926}"/>
          </ac:spMkLst>
        </pc:spChg>
        <pc:spChg chg="del">
          <ac:chgData name="Roberto Monteleone" userId="16d9e5ddd305faf1" providerId="LiveId" clId="{4DB8B464-7FEB-4C14-9416-FEF620DBECD6}" dt="2023-10-24T16:06:06.100" v="1055" actId="478"/>
          <ac:spMkLst>
            <pc:docMk/>
            <pc:sldMk cId="2737681582" sldId="260"/>
            <ac:spMk id="8" creationId="{DA25C5F3-1E94-5630-72F3-F6D8CDF84C9F}"/>
          </ac:spMkLst>
        </pc:spChg>
        <pc:spChg chg="mod">
          <ac:chgData name="Roberto Monteleone" userId="16d9e5ddd305faf1" providerId="LiveId" clId="{4DB8B464-7FEB-4C14-9416-FEF620DBECD6}" dt="2023-10-24T16:17:27.511" v="1173" actId="1076"/>
          <ac:spMkLst>
            <pc:docMk/>
            <pc:sldMk cId="2737681582" sldId="260"/>
            <ac:spMk id="13" creationId="{659D5511-B1AE-9880-B3CD-2784A0F25666}"/>
          </ac:spMkLst>
        </pc:spChg>
        <pc:grpChg chg="mod">
          <ac:chgData name="Roberto Monteleone" userId="16d9e5ddd305faf1" providerId="LiveId" clId="{4DB8B464-7FEB-4C14-9416-FEF620DBECD6}" dt="2023-10-24T16:17:27.511" v="1173" actId="1076"/>
          <ac:grpSpMkLst>
            <pc:docMk/>
            <pc:sldMk cId="2737681582" sldId="260"/>
            <ac:grpSpMk id="14" creationId="{1DD29B8E-5659-2A17-AD3B-BC53D3109BE2}"/>
          </ac:grpSpMkLst>
        </pc:grpChg>
        <pc:picChg chg="del">
          <ac:chgData name="Roberto Monteleone" userId="16d9e5ddd305faf1" providerId="LiveId" clId="{4DB8B464-7FEB-4C14-9416-FEF620DBECD6}" dt="2023-10-24T16:05:50.442" v="1054" actId="478"/>
          <ac:picMkLst>
            <pc:docMk/>
            <pc:sldMk cId="2737681582" sldId="260"/>
            <ac:picMk id="2" creationId="{70771E24-888D-22CD-118F-408777944589}"/>
          </ac:picMkLst>
        </pc:picChg>
        <pc:picChg chg="del">
          <ac:chgData name="Roberto Monteleone" userId="16d9e5ddd305faf1" providerId="LiveId" clId="{4DB8B464-7FEB-4C14-9416-FEF620DBECD6}" dt="2023-10-24T16:06:06.100" v="1055" actId="478"/>
          <ac:picMkLst>
            <pc:docMk/>
            <pc:sldMk cId="2737681582" sldId="260"/>
            <ac:picMk id="5" creationId="{4C374AE6-7F46-3223-75E7-4C02CD287FF0}"/>
          </ac:picMkLst>
        </pc:picChg>
        <pc:picChg chg="del">
          <ac:chgData name="Roberto Monteleone" userId="16d9e5ddd305faf1" providerId="LiveId" clId="{4DB8B464-7FEB-4C14-9416-FEF620DBECD6}" dt="2023-10-24T16:06:06.100" v="1055" actId="478"/>
          <ac:picMkLst>
            <pc:docMk/>
            <pc:sldMk cId="2737681582" sldId="260"/>
            <ac:picMk id="12" creationId="{2F322732-FE2B-6977-4DA4-064A48E156C3}"/>
          </ac:picMkLst>
        </pc:picChg>
        <pc:picChg chg="del">
          <ac:chgData name="Roberto Monteleone" userId="16d9e5ddd305faf1" providerId="LiveId" clId="{4DB8B464-7FEB-4C14-9416-FEF620DBECD6}" dt="2023-10-24T16:06:06.100" v="1055" actId="478"/>
          <ac:picMkLst>
            <pc:docMk/>
            <pc:sldMk cId="2737681582" sldId="260"/>
            <ac:picMk id="2052" creationId="{1C584916-825E-F5ED-2428-F873DC906DBD}"/>
          </ac:picMkLst>
        </pc:picChg>
        <pc:picChg chg="del">
          <ac:chgData name="Roberto Monteleone" userId="16d9e5ddd305faf1" providerId="LiveId" clId="{4DB8B464-7FEB-4C14-9416-FEF620DBECD6}" dt="2023-10-24T16:06:06.100" v="1055" actId="478"/>
          <ac:picMkLst>
            <pc:docMk/>
            <pc:sldMk cId="2737681582" sldId="260"/>
            <ac:picMk id="2054" creationId="{75AC6C85-9586-2C76-75F3-7D8718AD974F}"/>
          </ac:picMkLst>
        </pc:picChg>
        <pc:picChg chg="mod">
          <ac:chgData name="Roberto Monteleone" userId="16d9e5ddd305faf1" providerId="LiveId" clId="{4DB8B464-7FEB-4C14-9416-FEF620DBECD6}" dt="2023-10-24T16:17:28.193" v="1174" actId="1076"/>
          <ac:picMkLst>
            <pc:docMk/>
            <pc:sldMk cId="2737681582" sldId="260"/>
            <ac:picMk id="2056" creationId="{6D2EF149-5F34-2E6B-69C3-258362880B75}"/>
          </ac:picMkLst>
        </pc:picChg>
        <pc:picChg chg="mod">
          <ac:chgData name="Roberto Monteleone" userId="16d9e5ddd305faf1" providerId="LiveId" clId="{4DB8B464-7FEB-4C14-9416-FEF620DBECD6}" dt="2023-10-24T16:17:27.511" v="1173" actId="1076"/>
          <ac:picMkLst>
            <pc:docMk/>
            <pc:sldMk cId="2737681582" sldId="260"/>
            <ac:picMk id="2058" creationId="{AAB9D149-FB7E-858E-963D-3C7F5B712EFE}"/>
          </ac:picMkLst>
        </pc:picChg>
        <pc:picChg chg="add del mod">
          <ac:chgData name="Roberto Monteleone" userId="16d9e5ddd305faf1" providerId="LiveId" clId="{4DB8B464-7FEB-4C14-9416-FEF620DBECD6}" dt="2023-10-24T16:17:08.995" v="1169" actId="478"/>
          <ac:picMkLst>
            <pc:docMk/>
            <pc:sldMk cId="2737681582" sldId="260"/>
            <ac:picMk id="4098" creationId="{89283F1A-737B-CF4F-3397-63D616797277}"/>
          </ac:picMkLst>
        </pc:picChg>
      </pc:sldChg>
      <pc:sldChg chg="addSp delSp modSp add mod setBg">
        <pc:chgData name="Roberto Monteleone" userId="16d9e5ddd305faf1" providerId="LiveId" clId="{4DB8B464-7FEB-4C14-9416-FEF620DBECD6}" dt="2023-10-24T17:12:16.579" v="1467"/>
        <pc:sldMkLst>
          <pc:docMk/>
          <pc:sldMk cId="3606796358" sldId="260"/>
        </pc:sldMkLst>
        <pc:spChg chg="del">
          <ac:chgData name="Roberto Monteleone" userId="16d9e5ddd305faf1" providerId="LiveId" clId="{4DB8B464-7FEB-4C14-9416-FEF620DBECD6}" dt="2023-10-24T17:08:16.807" v="1439" actId="478"/>
          <ac:spMkLst>
            <pc:docMk/>
            <pc:sldMk cId="3606796358" sldId="260"/>
            <ac:spMk id="11" creationId="{197D8A16-3CCD-C2AD-7413-4A1A792351B1}"/>
          </ac:spMkLst>
        </pc:spChg>
        <pc:spChg chg="mod">
          <ac:chgData name="Roberto Monteleone" userId="16d9e5ddd305faf1" providerId="LiveId" clId="{4DB8B464-7FEB-4C14-9416-FEF620DBECD6}" dt="2023-10-24T17:11:45.365" v="1462" actId="208"/>
          <ac:spMkLst>
            <pc:docMk/>
            <pc:sldMk cId="3606796358" sldId="260"/>
            <ac:spMk id="12" creationId="{D283A155-73A1-4806-926D-5EBA62C2A019}"/>
          </ac:spMkLst>
        </pc:spChg>
        <pc:spChg chg="mod">
          <ac:chgData name="Roberto Monteleone" userId="16d9e5ddd305faf1" providerId="LiveId" clId="{4DB8B464-7FEB-4C14-9416-FEF620DBECD6}" dt="2023-10-24T17:12:00.999" v="1465" actId="1076"/>
          <ac:spMkLst>
            <pc:docMk/>
            <pc:sldMk cId="3606796358" sldId="260"/>
            <ac:spMk id="13" creationId="{A67CE73F-88C6-907B-0A32-647464BDCFA2}"/>
          </ac:spMkLst>
        </pc:spChg>
        <pc:picChg chg="add mod">
          <ac:chgData name="Roberto Monteleone" userId="16d9e5ddd305faf1" providerId="LiveId" clId="{4DB8B464-7FEB-4C14-9416-FEF620DBECD6}" dt="2023-10-24T17:10:40.983" v="1456"/>
          <ac:picMkLst>
            <pc:docMk/>
            <pc:sldMk cId="3606796358" sldId="260"/>
            <ac:picMk id="5122" creationId="{9E70FE94-523A-23E0-1B8B-C8F22BC1EAB9}"/>
          </ac:picMkLst>
        </pc:picChg>
      </pc:sldChg>
      <pc:sldChg chg="addSp delSp modSp new mod ord modTransition delAnim modAnim">
        <pc:chgData name="Roberto Monteleone" userId="16d9e5ddd305faf1" providerId="LiveId" clId="{4DB8B464-7FEB-4C14-9416-FEF620DBECD6}" dt="2023-10-24T20:51:31.919" v="3395"/>
        <pc:sldMkLst>
          <pc:docMk/>
          <pc:sldMk cId="320779514" sldId="261"/>
        </pc:sldMkLst>
        <pc:spChg chg="add del">
          <ac:chgData name="Roberto Monteleone" userId="16d9e5ddd305faf1" providerId="LiveId" clId="{4DB8B464-7FEB-4C14-9416-FEF620DBECD6}" dt="2023-10-24T17:35:04.060" v="1492"/>
          <ac:spMkLst>
            <pc:docMk/>
            <pc:sldMk cId="320779514" sldId="261"/>
            <ac:spMk id="3" creationId="{3A86A005-0951-D142-C2EC-31B196BD6447}"/>
          </ac:spMkLst>
        </pc:spChg>
        <pc:spChg chg="add mod">
          <ac:chgData name="Roberto Monteleone" userId="16d9e5ddd305faf1" providerId="LiveId" clId="{4DB8B464-7FEB-4C14-9416-FEF620DBECD6}" dt="2023-10-24T17:44:48.048" v="1811" actId="113"/>
          <ac:spMkLst>
            <pc:docMk/>
            <pc:sldMk cId="320779514" sldId="261"/>
            <ac:spMk id="5" creationId="{70AB1C33-1E81-4332-9BAC-B72545B58E5A}"/>
          </ac:spMkLst>
        </pc:spChg>
        <pc:picChg chg="add del mod">
          <ac:chgData name="Roberto Monteleone" userId="16d9e5ddd305faf1" providerId="LiveId" clId="{4DB8B464-7FEB-4C14-9416-FEF620DBECD6}" dt="2023-10-24T17:34:59.049" v="1490" actId="478"/>
          <ac:picMkLst>
            <pc:docMk/>
            <pc:sldMk cId="320779514" sldId="261"/>
            <ac:picMk id="2" creationId="{AC631024-2142-ABC7-CE1B-28CA7DF2D963}"/>
          </ac:picMkLst>
        </pc:picChg>
        <pc:picChg chg="add del mod">
          <ac:chgData name="Roberto Monteleone" userId="16d9e5ddd305faf1" providerId="LiveId" clId="{4DB8B464-7FEB-4C14-9416-FEF620DBECD6}" dt="2023-10-24T20:50:14.011" v="3389" actId="478"/>
          <ac:picMkLst>
            <pc:docMk/>
            <pc:sldMk cId="320779514" sldId="261"/>
            <ac:picMk id="2" creationId="{F9D2BA3B-3882-74CD-7707-E9C7399D7C99}"/>
          </ac:picMkLst>
        </pc:picChg>
        <pc:picChg chg="add del mod">
          <ac:chgData name="Roberto Monteleone" userId="16d9e5ddd305faf1" providerId="LiveId" clId="{4DB8B464-7FEB-4C14-9416-FEF620DBECD6}" dt="2023-10-24T20:51:04.746" v="3394" actId="478"/>
          <ac:picMkLst>
            <pc:docMk/>
            <pc:sldMk cId="320779514" sldId="261"/>
            <ac:picMk id="3" creationId="{F9D2BA3B-3882-74CD-7707-E9C7399D7C99}"/>
          </ac:picMkLst>
        </pc:picChg>
        <pc:picChg chg="add del mod modCrop">
          <ac:chgData name="Roberto Monteleone" userId="16d9e5ddd305faf1" providerId="LiveId" clId="{4DB8B464-7FEB-4C14-9416-FEF620DBECD6}" dt="2023-10-24T17:36:21.319" v="1502" actId="478"/>
          <ac:picMkLst>
            <pc:docMk/>
            <pc:sldMk cId="320779514" sldId="261"/>
            <ac:picMk id="4" creationId="{97D13FC1-383D-8207-CEF7-41A9DEE794F1}"/>
          </ac:picMkLst>
        </pc:picChg>
        <pc:picChg chg="add mod">
          <ac:chgData name="Roberto Monteleone" userId="16d9e5ddd305faf1" providerId="LiveId" clId="{4DB8B464-7FEB-4C14-9416-FEF620DBECD6}" dt="2023-10-24T20:51:31.919" v="3395"/>
          <ac:picMkLst>
            <pc:docMk/>
            <pc:sldMk cId="320779514" sldId="261"/>
            <ac:picMk id="4" creationId="{F2D711D4-E084-1D7F-2D83-F87EC84797F6}"/>
          </ac:picMkLst>
        </pc:picChg>
        <pc:picChg chg="add mod">
          <ac:chgData name="Roberto Monteleone" userId="16d9e5ddd305faf1" providerId="LiveId" clId="{4DB8B464-7FEB-4C14-9416-FEF620DBECD6}" dt="2023-10-24T20:45:00.214" v="3331" actId="1076"/>
          <ac:picMkLst>
            <pc:docMk/>
            <pc:sldMk cId="320779514" sldId="261"/>
            <ac:picMk id="6148" creationId="{94607C4D-5058-1F8A-A54E-A6F7223DB05C}"/>
          </ac:picMkLst>
        </pc:picChg>
      </pc:sldChg>
      <pc:sldChg chg="addSp modSp add mod modTransition">
        <pc:chgData name="Roberto Monteleone" userId="16d9e5ddd305faf1" providerId="LiveId" clId="{4DB8B464-7FEB-4C14-9416-FEF620DBECD6}" dt="2023-10-24T18:30:26.476" v="2333"/>
        <pc:sldMkLst>
          <pc:docMk/>
          <pc:sldMk cId="250369151" sldId="262"/>
        </pc:sldMkLst>
        <pc:spChg chg="add mod">
          <ac:chgData name="Roberto Monteleone" userId="16d9e5ddd305faf1" providerId="LiveId" clId="{4DB8B464-7FEB-4C14-9416-FEF620DBECD6}" dt="2023-10-24T17:44:06.970" v="1804" actId="113"/>
          <ac:spMkLst>
            <pc:docMk/>
            <pc:sldMk cId="250369151" sldId="262"/>
            <ac:spMk id="2" creationId="{F54D457E-2E2C-3CE5-0823-ED025A4641C6}"/>
          </ac:spMkLst>
        </pc:spChg>
        <pc:spChg chg="add mod">
          <ac:chgData name="Roberto Monteleone" userId="16d9e5ddd305faf1" providerId="LiveId" clId="{4DB8B464-7FEB-4C14-9416-FEF620DBECD6}" dt="2023-10-24T17:45:12.495" v="1813" actId="255"/>
          <ac:spMkLst>
            <pc:docMk/>
            <pc:sldMk cId="250369151" sldId="262"/>
            <ac:spMk id="3" creationId="{32BED3F1-2E29-69C8-40B5-F6C089C499E9}"/>
          </ac:spMkLst>
        </pc:spChg>
        <pc:spChg chg="add mod">
          <ac:chgData name="Roberto Monteleone" userId="16d9e5ddd305faf1" providerId="LiveId" clId="{4DB8B464-7FEB-4C14-9416-FEF620DBECD6}" dt="2023-10-24T17:45:34.460" v="1833" actId="1035"/>
          <ac:spMkLst>
            <pc:docMk/>
            <pc:sldMk cId="250369151" sldId="262"/>
            <ac:spMk id="4" creationId="{6D63DD33-73A2-62B9-36C1-AAD34B17F0F2}"/>
          </ac:spMkLst>
        </pc:spChg>
        <pc:spChg chg="mod">
          <ac:chgData name="Roberto Monteleone" userId="16d9e5ddd305faf1" providerId="LiveId" clId="{4DB8B464-7FEB-4C14-9416-FEF620DBECD6}" dt="2023-10-24T17:44:07.167" v="1805" actId="113"/>
          <ac:spMkLst>
            <pc:docMk/>
            <pc:sldMk cId="250369151" sldId="262"/>
            <ac:spMk id="5" creationId="{70AB1C33-1E81-4332-9BAC-B72545B58E5A}"/>
          </ac:spMkLst>
        </pc:spChg>
        <pc:picChg chg="mod">
          <ac:chgData name="Roberto Monteleone" userId="16d9e5ddd305faf1" providerId="LiveId" clId="{4DB8B464-7FEB-4C14-9416-FEF620DBECD6}" dt="2023-10-24T17:41:17.054" v="1704" actId="1076"/>
          <ac:picMkLst>
            <pc:docMk/>
            <pc:sldMk cId="250369151" sldId="262"/>
            <ac:picMk id="6148" creationId="{94607C4D-5058-1F8A-A54E-A6F7223DB05C}"/>
          </ac:picMkLst>
        </pc:picChg>
      </pc:sldChg>
      <pc:sldChg chg="addSp delSp modSp new mod modTransition">
        <pc:chgData name="Roberto Monteleone" userId="16d9e5ddd305faf1" providerId="LiveId" clId="{4DB8B464-7FEB-4C14-9416-FEF620DBECD6}" dt="2023-10-24T18:30:40.541" v="2334"/>
        <pc:sldMkLst>
          <pc:docMk/>
          <pc:sldMk cId="1209502728" sldId="263"/>
        </pc:sldMkLst>
        <pc:spChg chg="add mod">
          <ac:chgData name="Roberto Monteleone" userId="16d9e5ddd305faf1" providerId="LiveId" clId="{4DB8B464-7FEB-4C14-9416-FEF620DBECD6}" dt="2023-10-24T18:03:55.051" v="1908" actId="1076"/>
          <ac:spMkLst>
            <pc:docMk/>
            <pc:sldMk cId="1209502728" sldId="263"/>
            <ac:spMk id="2" creationId="{2E3DA3C4-86AA-778D-A36C-2B1D61366D0D}"/>
          </ac:spMkLst>
        </pc:spChg>
        <pc:spChg chg="add mod">
          <ac:chgData name="Roberto Monteleone" userId="16d9e5ddd305faf1" providerId="LiveId" clId="{4DB8B464-7FEB-4C14-9416-FEF620DBECD6}" dt="2023-10-24T18:05:20.108" v="1965" actId="1036"/>
          <ac:spMkLst>
            <pc:docMk/>
            <pc:sldMk cId="1209502728" sldId="263"/>
            <ac:spMk id="3" creationId="{3F2D27DA-1B96-670D-02DF-71F9B4D0DECB}"/>
          </ac:spMkLst>
        </pc:spChg>
        <pc:picChg chg="add del mod">
          <ac:chgData name="Roberto Monteleone" userId="16d9e5ddd305faf1" providerId="LiveId" clId="{4DB8B464-7FEB-4C14-9416-FEF620DBECD6}" dt="2023-10-24T17:59:30.742" v="1840" actId="478"/>
          <ac:picMkLst>
            <pc:docMk/>
            <pc:sldMk cId="1209502728" sldId="263"/>
            <ac:picMk id="7170" creationId="{84F3EBB3-F260-C9F9-C2FD-C17A9D2E2A9D}"/>
          </ac:picMkLst>
        </pc:picChg>
        <pc:picChg chg="add mod">
          <ac:chgData name="Roberto Monteleone" userId="16d9e5ddd305faf1" providerId="LiveId" clId="{4DB8B464-7FEB-4C14-9416-FEF620DBECD6}" dt="2023-10-24T18:03:48.974" v="1907" actId="1076"/>
          <ac:picMkLst>
            <pc:docMk/>
            <pc:sldMk cId="1209502728" sldId="263"/>
            <ac:picMk id="7172" creationId="{11EE03FE-936F-E0BE-BB0F-A71C6D1E30AB}"/>
          </ac:picMkLst>
        </pc:picChg>
      </pc:sldChg>
      <pc:sldChg chg="addSp delSp modSp add mod modTransition setBg">
        <pc:chgData name="Roberto Monteleone" userId="16d9e5ddd305faf1" providerId="LiveId" clId="{4DB8B464-7FEB-4C14-9416-FEF620DBECD6}" dt="2023-10-24T18:30:51.762" v="2335"/>
        <pc:sldMkLst>
          <pc:docMk/>
          <pc:sldMk cId="2126162028" sldId="264"/>
        </pc:sldMkLst>
        <pc:spChg chg="add mod ord">
          <ac:chgData name="Roberto Monteleone" userId="16d9e5ddd305faf1" providerId="LiveId" clId="{4DB8B464-7FEB-4C14-9416-FEF620DBECD6}" dt="2023-10-24T18:18:35.601" v="2145" actId="14861"/>
          <ac:spMkLst>
            <pc:docMk/>
            <pc:sldMk cId="2126162028" sldId="264"/>
            <ac:spMk id="2" creationId="{D5F36A3E-D843-F5CF-9622-0B90295AFA8E}"/>
          </ac:spMkLst>
        </pc:spChg>
        <pc:spChg chg="mod">
          <ac:chgData name="Roberto Monteleone" userId="16d9e5ddd305faf1" providerId="LiveId" clId="{4DB8B464-7FEB-4C14-9416-FEF620DBECD6}" dt="2023-10-24T18:14:55.365" v="2089" actId="20577"/>
          <ac:spMkLst>
            <pc:docMk/>
            <pc:sldMk cId="2126162028" sldId="264"/>
            <ac:spMk id="10" creationId="{34FFC8A8-FFC7-ABF6-D6E1-3897DFE2C2E5}"/>
          </ac:spMkLst>
        </pc:spChg>
        <pc:spChg chg="del">
          <ac:chgData name="Roberto Monteleone" userId="16d9e5ddd305faf1" providerId="LiveId" clId="{4DB8B464-7FEB-4C14-9416-FEF620DBECD6}" dt="2023-10-24T18:06:32.969" v="1969" actId="478"/>
          <ac:spMkLst>
            <pc:docMk/>
            <pc:sldMk cId="2126162028" sldId="264"/>
            <ac:spMk id="18" creationId="{9540BBAD-00D4-88E5-1027-7823CE151748}"/>
          </ac:spMkLst>
        </pc:spChg>
        <pc:spChg chg="mod">
          <ac:chgData name="Roberto Monteleone" userId="16d9e5ddd305faf1" providerId="LiveId" clId="{4DB8B464-7FEB-4C14-9416-FEF620DBECD6}" dt="2023-10-24T18:09:46.375" v="2033" actId="1076"/>
          <ac:spMkLst>
            <pc:docMk/>
            <pc:sldMk cId="2126162028" sldId="264"/>
            <ac:spMk id="21" creationId="{3014E8DD-FB5B-2C9D-EAD8-D850B24D8CBA}"/>
          </ac:spMkLst>
        </pc:spChg>
        <pc:spChg chg="mod">
          <ac:chgData name="Roberto Monteleone" userId="16d9e5ddd305faf1" providerId="LiveId" clId="{4DB8B464-7FEB-4C14-9416-FEF620DBECD6}" dt="2023-10-24T18:09:57.245" v="2037" actId="1076"/>
          <ac:spMkLst>
            <pc:docMk/>
            <pc:sldMk cId="2126162028" sldId="264"/>
            <ac:spMk id="22" creationId="{BEA4B48D-1DC3-BD9B-6AE7-ACE01D5BCEEA}"/>
          </ac:spMkLst>
        </pc:spChg>
        <pc:spChg chg="del">
          <ac:chgData name="Roberto Monteleone" userId="16d9e5ddd305faf1" providerId="LiveId" clId="{4DB8B464-7FEB-4C14-9416-FEF620DBECD6}" dt="2023-10-24T18:06:32.969" v="1969" actId="478"/>
          <ac:spMkLst>
            <pc:docMk/>
            <pc:sldMk cId="2126162028" sldId="264"/>
            <ac:spMk id="44" creationId="{112881BA-F4A4-6771-6DEA-94052EE6EF12}"/>
          </ac:spMkLst>
        </pc:spChg>
        <pc:picChg chg="mod">
          <ac:chgData name="Roberto Monteleone" userId="16d9e5ddd305faf1" providerId="LiveId" clId="{4DB8B464-7FEB-4C14-9416-FEF620DBECD6}" dt="2023-10-24T18:07:44.180" v="1997" actId="1036"/>
          <ac:picMkLst>
            <pc:docMk/>
            <pc:sldMk cId="2126162028" sldId="264"/>
            <ac:picMk id="17" creationId="{A87356CC-9456-EF1A-856A-B94FA26DBD9A}"/>
          </ac:picMkLst>
        </pc:picChg>
        <pc:picChg chg="mod">
          <ac:chgData name="Roberto Monteleone" userId="16d9e5ddd305faf1" providerId="LiveId" clId="{4DB8B464-7FEB-4C14-9416-FEF620DBECD6}" dt="2023-10-24T18:07:44.751" v="1998" actId="1036"/>
          <ac:picMkLst>
            <pc:docMk/>
            <pc:sldMk cId="2126162028" sldId="264"/>
            <ac:picMk id="43" creationId="{BF2A8AE9-9BD9-1BFA-2B2A-246F22961727}"/>
          </ac:picMkLst>
        </pc:picChg>
      </pc:sldChg>
      <pc:sldChg chg="addSp modSp new del">
        <pc:chgData name="Roberto Monteleone" userId="16d9e5ddd305faf1" providerId="LiveId" clId="{4DB8B464-7FEB-4C14-9416-FEF620DBECD6}" dt="2023-10-24T18:02:04.241" v="1850" actId="2696"/>
        <pc:sldMkLst>
          <pc:docMk/>
          <pc:sldMk cId="3636632512" sldId="264"/>
        </pc:sldMkLst>
        <pc:picChg chg="add mod">
          <ac:chgData name="Roberto Monteleone" userId="16d9e5ddd305faf1" providerId="LiveId" clId="{4DB8B464-7FEB-4C14-9416-FEF620DBECD6}" dt="2023-10-24T18:00:36.134" v="1849" actId="14100"/>
          <ac:picMkLst>
            <pc:docMk/>
            <pc:sldMk cId="3636632512" sldId="264"/>
            <ac:picMk id="8194" creationId="{7B340466-72CA-7D92-864D-2F1131CFDF0B}"/>
          </ac:picMkLst>
        </pc:picChg>
      </pc:sldChg>
      <pc:sldChg chg="addSp delSp modSp add mod setBg">
        <pc:chgData name="Roberto Monteleone" userId="16d9e5ddd305faf1" providerId="LiveId" clId="{4DB8B464-7FEB-4C14-9416-FEF620DBECD6}" dt="2023-10-24T18:18:46.172" v="2147" actId="1076"/>
        <pc:sldMkLst>
          <pc:docMk/>
          <pc:sldMk cId="1965752944" sldId="265"/>
        </pc:sldMkLst>
        <pc:spChg chg="add mod ord">
          <ac:chgData name="Roberto Monteleone" userId="16d9e5ddd305faf1" providerId="LiveId" clId="{4DB8B464-7FEB-4C14-9416-FEF620DBECD6}" dt="2023-10-24T18:18:34.623" v="2143" actId="14861"/>
          <ac:spMkLst>
            <pc:docMk/>
            <pc:sldMk cId="1965752944" sldId="265"/>
            <ac:spMk id="2" creationId="{80D33DD9-1A9D-69A0-8A5E-3DA50E0DC3F5}"/>
          </ac:spMkLst>
        </pc:spChg>
        <pc:spChg chg="add del mod">
          <ac:chgData name="Roberto Monteleone" userId="16d9e5ddd305faf1" providerId="LiveId" clId="{4DB8B464-7FEB-4C14-9416-FEF620DBECD6}" dt="2023-10-24T18:16:43.067" v="2126" actId="478"/>
          <ac:spMkLst>
            <pc:docMk/>
            <pc:sldMk cId="1965752944" sldId="265"/>
            <ac:spMk id="3" creationId="{13D8DFFC-AFD2-EC46-A015-9B8BC647DF11}"/>
          </ac:spMkLst>
        </pc:spChg>
        <pc:spChg chg="mod">
          <ac:chgData name="Roberto Monteleone" userId="16d9e5ddd305faf1" providerId="LiveId" clId="{4DB8B464-7FEB-4C14-9416-FEF620DBECD6}" dt="2023-10-24T18:17:49.348" v="2138" actId="1076"/>
          <ac:spMkLst>
            <pc:docMk/>
            <pc:sldMk cId="1965752944" sldId="265"/>
            <ac:spMk id="4" creationId="{89C695F2-B86F-3227-5A6F-A137A9F4F5D3}"/>
          </ac:spMkLst>
        </pc:spChg>
        <pc:picChg chg="mod">
          <ac:chgData name="Roberto Monteleone" userId="16d9e5ddd305faf1" providerId="LiveId" clId="{4DB8B464-7FEB-4C14-9416-FEF620DBECD6}" dt="2023-10-24T18:18:46.172" v="2147" actId="1076"/>
          <ac:picMkLst>
            <pc:docMk/>
            <pc:sldMk cId="1965752944" sldId="265"/>
            <ac:picMk id="6" creationId="{ED25D1E5-28D3-F69D-067A-752D3B00EEFB}"/>
          </ac:picMkLst>
        </pc:picChg>
      </pc:sldChg>
      <pc:sldChg chg="addSp delSp modSp add mod setBg">
        <pc:chgData name="Roberto Monteleone" userId="16d9e5ddd305faf1" providerId="LiveId" clId="{4DB8B464-7FEB-4C14-9416-FEF620DBECD6}" dt="2023-10-24T18:20:17.514" v="2174" actId="1076"/>
        <pc:sldMkLst>
          <pc:docMk/>
          <pc:sldMk cId="268876959" sldId="266"/>
        </pc:sldMkLst>
        <pc:spChg chg="add mod ord">
          <ac:chgData name="Roberto Monteleone" userId="16d9e5ddd305faf1" providerId="LiveId" clId="{4DB8B464-7FEB-4C14-9416-FEF620DBECD6}" dt="2023-10-24T18:20:00.071" v="2170" actId="1076"/>
          <ac:spMkLst>
            <pc:docMk/>
            <pc:sldMk cId="268876959" sldId="266"/>
            <ac:spMk id="2" creationId="{2E0D7D6B-AA79-A38C-3F31-82363F4EAE5A}"/>
          </ac:spMkLst>
        </pc:spChg>
        <pc:spChg chg="add del mod">
          <ac:chgData name="Roberto Monteleone" userId="16d9e5ddd305faf1" providerId="LiveId" clId="{4DB8B464-7FEB-4C14-9416-FEF620DBECD6}" dt="2023-10-24T18:18:59.746" v="2150" actId="478"/>
          <ac:spMkLst>
            <pc:docMk/>
            <pc:sldMk cId="268876959" sldId="266"/>
            <ac:spMk id="3" creationId="{045E0A81-C625-3904-FA12-C8866E03B78E}"/>
          </ac:spMkLst>
        </pc:spChg>
        <pc:spChg chg="mod">
          <ac:chgData name="Roberto Monteleone" userId="16d9e5ddd305faf1" providerId="LiveId" clId="{4DB8B464-7FEB-4C14-9416-FEF620DBECD6}" dt="2023-10-24T18:20:17.514" v="2174" actId="1076"/>
          <ac:spMkLst>
            <pc:docMk/>
            <pc:sldMk cId="268876959" sldId="266"/>
            <ac:spMk id="4" creationId="{3578AA25-3AC2-E36F-FAE0-1B1874FAD162}"/>
          </ac:spMkLst>
        </pc:spChg>
        <pc:spChg chg="del">
          <ac:chgData name="Roberto Monteleone" userId="16d9e5ddd305faf1" providerId="LiveId" clId="{4DB8B464-7FEB-4C14-9416-FEF620DBECD6}" dt="2023-10-24T18:19:18.642" v="2157" actId="478"/>
          <ac:spMkLst>
            <pc:docMk/>
            <pc:sldMk cId="268876959" sldId="266"/>
            <ac:spMk id="15" creationId="{76D6A665-F046-0094-190A-D3DA433929D5}"/>
          </ac:spMkLst>
        </pc:spChg>
        <pc:picChg chg="mod">
          <ac:chgData name="Roberto Monteleone" userId="16d9e5ddd305faf1" providerId="LiveId" clId="{4DB8B464-7FEB-4C14-9416-FEF620DBECD6}" dt="2023-10-24T18:19:45.297" v="2165" actId="1076"/>
          <ac:picMkLst>
            <pc:docMk/>
            <pc:sldMk cId="268876959" sldId="266"/>
            <ac:picMk id="14" creationId="{90057E74-1C7E-B7C9-1A2B-D9C3728800C1}"/>
          </ac:picMkLst>
        </pc:picChg>
      </pc:sldChg>
      <pc:sldChg chg="addSp delSp modSp add mod setBg">
        <pc:chgData name="Roberto Monteleone" userId="16d9e5ddd305faf1" providerId="LiveId" clId="{4DB8B464-7FEB-4C14-9416-FEF620DBECD6}" dt="2023-10-24T18:23:08.409" v="2226" actId="1035"/>
        <pc:sldMkLst>
          <pc:docMk/>
          <pc:sldMk cId="1114640531" sldId="267"/>
        </pc:sldMkLst>
        <pc:spChg chg="add mod ord">
          <ac:chgData name="Roberto Monteleone" userId="16d9e5ddd305faf1" providerId="LiveId" clId="{4DB8B464-7FEB-4C14-9416-FEF620DBECD6}" dt="2023-10-24T18:22:42.379" v="2221" actId="1076"/>
          <ac:spMkLst>
            <pc:docMk/>
            <pc:sldMk cId="1114640531" sldId="267"/>
            <ac:spMk id="2" creationId="{7C5173E8-E902-DC8E-FD31-5AC39ECE8183}"/>
          </ac:spMkLst>
        </pc:spChg>
        <pc:spChg chg="add del mod">
          <ac:chgData name="Roberto Monteleone" userId="16d9e5ddd305faf1" providerId="LiveId" clId="{4DB8B464-7FEB-4C14-9416-FEF620DBECD6}" dt="2023-10-24T18:20:48.789" v="2182" actId="478"/>
          <ac:spMkLst>
            <pc:docMk/>
            <pc:sldMk cId="1114640531" sldId="267"/>
            <ac:spMk id="3" creationId="{1104EA7E-F9C5-9A0C-B79D-95813D567CDA}"/>
          </ac:spMkLst>
        </pc:spChg>
        <pc:spChg chg="mod">
          <ac:chgData name="Roberto Monteleone" userId="16d9e5ddd305faf1" providerId="LiveId" clId="{4DB8B464-7FEB-4C14-9416-FEF620DBECD6}" dt="2023-10-24T18:22:39.736" v="2220" actId="1076"/>
          <ac:spMkLst>
            <pc:docMk/>
            <pc:sldMk cId="1114640531" sldId="267"/>
            <ac:spMk id="4" creationId="{E1CE8811-15F3-EFAF-5A2C-6F1713378A40}"/>
          </ac:spMkLst>
        </pc:spChg>
        <pc:spChg chg="del mod">
          <ac:chgData name="Roberto Monteleone" userId="16d9e5ddd305faf1" providerId="LiveId" clId="{4DB8B464-7FEB-4C14-9416-FEF620DBECD6}" dt="2023-10-24T18:20:33.700" v="2178" actId="478"/>
          <ac:spMkLst>
            <pc:docMk/>
            <pc:sldMk cId="1114640531" sldId="267"/>
            <ac:spMk id="11" creationId="{99B5DF16-9ADE-5DCC-C884-DA9F3B79461C}"/>
          </ac:spMkLst>
        </pc:spChg>
        <pc:picChg chg="mod modCrop">
          <ac:chgData name="Roberto Monteleone" userId="16d9e5ddd305faf1" providerId="LiveId" clId="{4DB8B464-7FEB-4C14-9416-FEF620DBECD6}" dt="2023-10-24T18:23:08.409" v="2226" actId="1035"/>
          <ac:picMkLst>
            <pc:docMk/>
            <pc:sldMk cId="1114640531" sldId="267"/>
            <ac:picMk id="10" creationId="{942662AB-D1CA-DB81-B167-0E8C09C722D6}"/>
          </ac:picMkLst>
        </pc:picChg>
      </pc:sldChg>
      <pc:sldChg chg="addSp delSp modSp add mod setBg">
        <pc:chgData name="Roberto Monteleone" userId="16d9e5ddd305faf1" providerId="LiveId" clId="{4DB8B464-7FEB-4C14-9416-FEF620DBECD6}" dt="2023-10-24T18:27:27.479" v="2284" actId="121"/>
        <pc:sldMkLst>
          <pc:docMk/>
          <pc:sldMk cId="2299350714" sldId="268"/>
        </pc:sldMkLst>
        <pc:spChg chg="add del">
          <ac:chgData name="Roberto Monteleone" userId="16d9e5ddd305faf1" providerId="LiveId" clId="{4DB8B464-7FEB-4C14-9416-FEF620DBECD6}" dt="2023-10-24T18:25:07.285" v="2249" actId="22"/>
          <ac:spMkLst>
            <pc:docMk/>
            <pc:sldMk cId="2299350714" sldId="268"/>
            <ac:spMk id="3" creationId="{4FFF5CF2-6D68-2E1E-5A62-AE02A4F9E51A}"/>
          </ac:spMkLst>
        </pc:spChg>
        <pc:spChg chg="mod">
          <ac:chgData name="Roberto Monteleone" userId="16d9e5ddd305faf1" providerId="LiveId" clId="{4DB8B464-7FEB-4C14-9416-FEF620DBECD6}" dt="2023-10-24T18:27:27.479" v="2284" actId="121"/>
          <ac:spMkLst>
            <pc:docMk/>
            <pc:sldMk cId="2299350714" sldId="268"/>
            <ac:spMk id="4" creationId="{BC98201B-6ED8-3102-1EE1-CC4AFB30B382}"/>
          </ac:spMkLst>
        </pc:spChg>
        <pc:picChg chg="add mod modCrop">
          <ac:chgData name="Roberto Monteleone" userId="16d9e5ddd305faf1" providerId="LiveId" clId="{4DB8B464-7FEB-4C14-9416-FEF620DBECD6}" dt="2023-10-24T18:27:19.602" v="2280" actId="1076"/>
          <ac:picMkLst>
            <pc:docMk/>
            <pc:sldMk cId="2299350714" sldId="268"/>
            <ac:picMk id="5" creationId="{FE3A47CD-AB66-96A7-A0A2-28000EFFB5BC}"/>
          </ac:picMkLst>
        </pc:picChg>
        <pc:picChg chg="mod modCrop">
          <ac:chgData name="Roberto Monteleone" userId="16d9e5ddd305faf1" providerId="LiveId" clId="{4DB8B464-7FEB-4C14-9416-FEF620DBECD6}" dt="2023-10-24T18:26:47.068" v="2273" actId="732"/>
          <ac:picMkLst>
            <pc:docMk/>
            <pc:sldMk cId="2299350714" sldId="268"/>
            <ac:picMk id="6" creationId="{F96F849E-2269-AD3F-85DD-9716E75E8229}"/>
          </ac:picMkLst>
        </pc:picChg>
      </pc:sldChg>
      <pc:sldChg chg="modSp add mod ord modTransition">
        <pc:chgData name="Roberto Monteleone" userId="16d9e5ddd305faf1" providerId="LiveId" clId="{4DB8B464-7FEB-4C14-9416-FEF620DBECD6}" dt="2023-10-24T18:30:59.322" v="2336"/>
        <pc:sldMkLst>
          <pc:docMk/>
          <pc:sldMk cId="2595248826" sldId="269"/>
        </pc:sldMkLst>
        <pc:spChg chg="mod">
          <ac:chgData name="Roberto Monteleone" userId="16d9e5ddd305faf1" providerId="LiveId" clId="{4DB8B464-7FEB-4C14-9416-FEF620DBECD6}" dt="2023-10-24T18:27:47.524" v="2289" actId="20577"/>
          <ac:spMkLst>
            <pc:docMk/>
            <pc:sldMk cId="2595248826" sldId="269"/>
            <ac:spMk id="2" creationId="{2E3DA3C4-86AA-778D-A36C-2B1D61366D0D}"/>
          </ac:spMkLst>
        </pc:spChg>
        <pc:spChg chg="mod">
          <ac:chgData name="Roberto Monteleone" userId="16d9e5ddd305faf1" providerId="LiveId" clId="{4DB8B464-7FEB-4C14-9416-FEF620DBECD6}" dt="2023-10-24T18:28:18.383" v="2315" actId="1076"/>
          <ac:spMkLst>
            <pc:docMk/>
            <pc:sldMk cId="2595248826" sldId="269"/>
            <ac:spMk id="3" creationId="{3F2D27DA-1B96-670D-02DF-71F9B4D0DECB}"/>
          </ac:spMkLst>
        </pc:spChg>
      </pc:sldChg>
      <pc:sldChg chg="modSp add mod ord">
        <pc:chgData name="Roberto Monteleone" userId="16d9e5ddd305faf1" providerId="LiveId" clId="{4DB8B464-7FEB-4C14-9416-FEF620DBECD6}" dt="2023-10-24T19:44:42.531" v="2722" actId="2711"/>
        <pc:sldMkLst>
          <pc:docMk/>
          <pc:sldMk cId="797418910" sldId="270"/>
        </pc:sldMkLst>
        <pc:spChg chg="mod">
          <ac:chgData name="Roberto Monteleone" userId="16d9e5ddd305faf1" providerId="LiveId" clId="{4DB8B464-7FEB-4C14-9416-FEF620DBECD6}" dt="2023-10-24T19:44:42.531" v="2722" actId="2711"/>
          <ac:spMkLst>
            <pc:docMk/>
            <pc:sldMk cId="797418910" sldId="270"/>
            <ac:spMk id="2" creationId="{2E3DA3C4-86AA-778D-A36C-2B1D61366D0D}"/>
          </ac:spMkLst>
        </pc:spChg>
        <pc:spChg chg="mod">
          <ac:chgData name="Roberto Monteleone" userId="16d9e5ddd305faf1" providerId="LiveId" clId="{4DB8B464-7FEB-4C14-9416-FEF620DBECD6}" dt="2023-10-24T19:20:31.296" v="2427" actId="20577"/>
          <ac:spMkLst>
            <pc:docMk/>
            <pc:sldMk cId="797418910" sldId="270"/>
            <ac:spMk id="3" creationId="{3F2D27DA-1B96-670D-02DF-71F9B4D0DECB}"/>
          </ac:spMkLst>
        </pc:spChg>
        <pc:picChg chg="mod">
          <ac:chgData name="Roberto Monteleone" userId="16d9e5ddd305faf1" providerId="LiveId" clId="{4DB8B464-7FEB-4C14-9416-FEF620DBECD6}" dt="2023-10-24T19:19:52.997" v="2396" actId="1076"/>
          <ac:picMkLst>
            <pc:docMk/>
            <pc:sldMk cId="797418910" sldId="270"/>
            <ac:picMk id="7172" creationId="{11EE03FE-936F-E0BE-BB0F-A71C6D1E30AB}"/>
          </ac:picMkLst>
        </pc:picChg>
      </pc:sldChg>
      <pc:sldChg chg="addSp delSp modSp add mod modTransition modAnim">
        <pc:chgData name="Roberto Monteleone" userId="16d9e5ddd305faf1" providerId="LiveId" clId="{4DB8B464-7FEB-4C14-9416-FEF620DBECD6}" dt="2023-10-24T19:44:55.857" v="2723"/>
        <pc:sldMkLst>
          <pc:docMk/>
          <pc:sldMk cId="2452422242" sldId="271"/>
        </pc:sldMkLst>
        <pc:spChg chg="mod">
          <ac:chgData name="Roberto Monteleone" userId="16d9e5ddd305faf1" providerId="LiveId" clId="{4DB8B464-7FEB-4C14-9416-FEF620DBECD6}" dt="2023-10-24T19:24:07.111" v="2438" actId="1076"/>
          <ac:spMkLst>
            <pc:docMk/>
            <pc:sldMk cId="2452422242" sldId="271"/>
            <ac:spMk id="2" creationId="{5B72FA23-1719-6B4C-B3E2-76E6507E1887}"/>
          </ac:spMkLst>
        </pc:spChg>
        <pc:spChg chg="add mod ord">
          <ac:chgData name="Roberto Monteleone" userId="16d9e5ddd305faf1" providerId="LiveId" clId="{4DB8B464-7FEB-4C14-9416-FEF620DBECD6}" dt="2023-10-24T19:24:02.348" v="2437" actId="14100"/>
          <ac:spMkLst>
            <pc:docMk/>
            <pc:sldMk cId="2452422242" sldId="271"/>
            <ac:spMk id="3" creationId="{9E7E90E3-C541-A765-D3A0-EC1475278E09}"/>
          </ac:spMkLst>
        </pc:spChg>
        <pc:spChg chg="add del mod">
          <ac:chgData name="Roberto Monteleone" userId="16d9e5ddd305faf1" providerId="LiveId" clId="{4DB8B464-7FEB-4C14-9416-FEF620DBECD6}" dt="2023-10-24T19:23:44.279" v="2433" actId="478"/>
          <ac:spMkLst>
            <pc:docMk/>
            <pc:sldMk cId="2452422242" sldId="271"/>
            <ac:spMk id="4" creationId="{F061D7ED-9AAA-D150-77F1-0D3E0F2E92F0}"/>
          </ac:spMkLst>
        </pc:spChg>
        <pc:spChg chg="add mod">
          <ac:chgData name="Roberto Monteleone" userId="16d9e5ddd305faf1" providerId="LiveId" clId="{4DB8B464-7FEB-4C14-9416-FEF620DBECD6}" dt="2023-10-24T19:31:41.214" v="2510" actId="1076"/>
          <ac:spMkLst>
            <pc:docMk/>
            <pc:sldMk cId="2452422242" sldId="271"/>
            <ac:spMk id="6" creationId="{EAF5D29B-C7F0-A6FA-609D-F188B77647D2}"/>
          </ac:spMkLst>
        </pc:spChg>
        <pc:spChg chg="add mod">
          <ac:chgData name="Roberto Monteleone" userId="16d9e5ddd305faf1" providerId="LiveId" clId="{4DB8B464-7FEB-4C14-9416-FEF620DBECD6}" dt="2023-10-24T19:31:13.878" v="2502" actId="1076"/>
          <ac:spMkLst>
            <pc:docMk/>
            <pc:sldMk cId="2452422242" sldId="271"/>
            <ac:spMk id="7" creationId="{A6597696-EDE8-2773-354E-F6D60B71AC96}"/>
          </ac:spMkLst>
        </pc:spChg>
        <pc:spChg chg="mod">
          <ac:chgData name="Roberto Monteleone" userId="16d9e5ddd305faf1" providerId="LiveId" clId="{4DB8B464-7FEB-4C14-9416-FEF620DBECD6}" dt="2023-10-24T19:28:51.110" v="2473" actId="1076"/>
          <ac:spMkLst>
            <pc:docMk/>
            <pc:sldMk cId="2452422242" sldId="271"/>
            <ac:spMk id="8" creationId="{CB4C514C-4E11-4F47-9A23-BB65FF16417E}"/>
          </ac:spMkLst>
        </pc:spChg>
        <pc:spChg chg="add mod">
          <ac:chgData name="Roberto Monteleone" userId="16d9e5ddd305faf1" providerId="LiveId" clId="{4DB8B464-7FEB-4C14-9416-FEF620DBECD6}" dt="2023-10-24T19:31:31.848" v="2507" actId="1076"/>
          <ac:spMkLst>
            <pc:docMk/>
            <pc:sldMk cId="2452422242" sldId="271"/>
            <ac:spMk id="9" creationId="{CEDA063A-A5E6-50BB-E6CC-3A47EE08D2C5}"/>
          </ac:spMkLst>
        </pc:spChg>
        <pc:spChg chg="mod">
          <ac:chgData name="Roberto Monteleone" userId="16d9e5ddd305faf1" providerId="LiveId" clId="{4DB8B464-7FEB-4C14-9416-FEF620DBECD6}" dt="2023-10-24T19:31:26.875" v="2505" actId="1076"/>
          <ac:spMkLst>
            <pc:docMk/>
            <pc:sldMk cId="2452422242" sldId="271"/>
            <ac:spMk id="10" creationId="{44FDC421-3D5D-1540-A507-49D9F3D89AAB}"/>
          </ac:spMkLst>
        </pc:spChg>
        <pc:spChg chg="mod">
          <ac:chgData name="Roberto Monteleone" userId="16d9e5ddd305faf1" providerId="LiveId" clId="{4DB8B464-7FEB-4C14-9416-FEF620DBECD6}" dt="2023-10-24T19:31:36.272" v="2508" actId="1076"/>
          <ac:spMkLst>
            <pc:docMk/>
            <pc:sldMk cId="2452422242" sldId="271"/>
            <ac:spMk id="11" creationId="{C2A0CA3B-B36E-CB49-BC10-71E0E6049DBB}"/>
          </ac:spMkLst>
        </pc:spChg>
        <pc:spChg chg="mod">
          <ac:chgData name="Roberto Monteleone" userId="16d9e5ddd305faf1" providerId="LiveId" clId="{4DB8B464-7FEB-4C14-9416-FEF620DBECD6}" dt="2023-10-24T19:31:50.449" v="2515" actId="1076"/>
          <ac:spMkLst>
            <pc:docMk/>
            <pc:sldMk cId="2452422242" sldId="271"/>
            <ac:spMk id="12" creationId="{0A95BE9B-CA59-5B4B-AB5C-2615A4693E33}"/>
          </ac:spMkLst>
        </pc:spChg>
        <pc:spChg chg="mod">
          <ac:chgData name="Roberto Monteleone" userId="16d9e5ddd305faf1" providerId="LiveId" clId="{4DB8B464-7FEB-4C14-9416-FEF620DBECD6}" dt="2023-10-24T19:32:18.573" v="2526" actId="1076"/>
          <ac:spMkLst>
            <pc:docMk/>
            <pc:sldMk cId="2452422242" sldId="271"/>
            <ac:spMk id="13" creationId="{79732AC4-B402-074B-B4E3-13EC2BE9C2CD}"/>
          </ac:spMkLst>
        </pc:spChg>
        <pc:spChg chg="add mod">
          <ac:chgData name="Roberto Monteleone" userId="16d9e5ddd305faf1" providerId="LiveId" clId="{4DB8B464-7FEB-4C14-9416-FEF620DBECD6}" dt="2023-10-24T19:32:02.749" v="2521" actId="1037"/>
          <ac:spMkLst>
            <pc:docMk/>
            <pc:sldMk cId="2452422242" sldId="271"/>
            <ac:spMk id="14" creationId="{B098C968-978A-7A0E-9CEA-2DC0F9A87AE0}"/>
          </ac:spMkLst>
        </pc:spChg>
        <pc:spChg chg="add mod">
          <ac:chgData name="Roberto Monteleone" userId="16d9e5ddd305faf1" providerId="LiveId" clId="{4DB8B464-7FEB-4C14-9416-FEF620DBECD6}" dt="2023-10-24T19:32:22.603" v="2527" actId="1076"/>
          <ac:spMkLst>
            <pc:docMk/>
            <pc:sldMk cId="2452422242" sldId="271"/>
            <ac:spMk id="16" creationId="{41C93EF8-E6B8-1813-3BEA-0BA3ED3D8CF7}"/>
          </ac:spMkLst>
        </pc:spChg>
        <pc:picChg chg="mod">
          <ac:chgData name="Roberto Monteleone" userId="16d9e5ddd305faf1" providerId="LiveId" clId="{4DB8B464-7FEB-4C14-9416-FEF620DBECD6}" dt="2023-10-24T19:32:28.816" v="2528" actId="1076"/>
          <ac:picMkLst>
            <pc:docMk/>
            <pc:sldMk cId="2452422242" sldId="271"/>
            <ac:picMk id="5" creationId="{F277E15A-CBEF-934F-92A4-F95F3E036855}"/>
          </ac:picMkLst>
        </pc:picChg>
        <pc:cxnChg chg="del mod">
          <ac:chgData name="Roberto Monteleone" userId="16d9e5ddd305faf1" providerId="LiveId" clId="{4DB8B464-7FEB-4C14-9416-FEF620DBECD6}" dt="2023-10-24T19:26:59.724" v="2444" actId="478"/>
          <ac:cxnSpMkLst>
            <pc:docMk/>
            <pc:sldMk cId="2452422242" sldId="271"/>
            <ac:cxnSpMk id="15" creationId="{85171DAC-E168-A345-A6C4-12F07B0531E7}"/>
          </ac:cxnSpMkLst>
        </pc:cxnChg>
        <pc:cxnChg chg="del mod">
          <ac:chgData name="Roberto Monteleone" userId="16d9e5ddd305faf1" providerId="LiveId" clId="{4DB8B464-7FEB-4C14-9416-FEF620DBECD6}" dt="2023-10-24T19:26:59.724" v="2444" actId="478"/>
          <ac:cxnSpMkLst>
            <pc:docMk/>
            <pc:sldMk cId="2452422242" sldId="271"/>
            <ac:cxnSpMk id="17" creationId="{6CFD70A9-F3BC-D84C-AAFC-F633A19F45B1}"/>
          </ac:cxnSpMkLst>
        </pc:cxnChg>
        <pc:cxnChg chg="del">
          <ac:chgData name="Roberto Monteleone" userId="16d9e5ddd305faf1" providerId="LiveId" clId="{4DB8B464-7FEB-4C14-9416-FEF620DBECD6}" dt="2023-10-24T19:26:59.724" v="2444" actId="478"/>
          <ac:cxnSpMkLst>
            <pc:docMk/>
            <pc:sldMk cId="2452422242" sldId="271"/>
            <ac:cxnSpMk id="19" creationId="{112FBA43-5202-E449-B9FB-6BB0DD40285B}"/>
          </ac:cxnSpMkLst>
        </pc:cxnChg>
        <pc:cxnChg chg="del mod">
          <ac:chgData name="Roberto Monteleone" userId="16d9e5ddd305faf1" providerId="LiveId" clId="{4DB8B464-7FEB-4C14-9416-FEF620DBECD6}" dt="2023-10-24T19:26:59.724" v="2444" actId="478"/>
          <ac:cxnSpMkLst>
            <pc:docMk/>
            <pc:sldMk cId="2452422242" sldId="271"/>
            <ac:cxnSpMk id="21" creationId="{09A06793-E5F3-3347-A17E-2F2D5A53772B}"/>
          </ac:cxnSpMkLst>
        </pc:cxnChg>
        <pc:cxnChg chg="del mod">
          <ac:chgData name="Roberto Monteleone" userId="16d9e5ddd305faf1" providerId="LiveId" clId="{4DB8B464-7FEB-4C14-9416-FEF620DBECD6}" dt="2023-10-24T19:26:59.724" v="2444" actId="478"/>
          <ac:cxnSpMkLst>
            <pc:docMk/>
            <pc:sldMk cId="2452422242" sldId="271"/>
            <ac:cxnSpMk id="23" creationId="{4A85167E-B31D-664A-A6C4-28B2CFEBF994}"/>
          </ac:cxnSpMkLst>
        </pc:cxnChg>
      </pc:sldChg>
      <pc:sldChg chg="addSp delSp modSp add mod">
        <pc:chgData name="Roberto Monteleone" userId="16d9e5ddd305faf1" providerId="LiveId" clId="{4DB8B464-7FEB-4C14-9416-FEF620DBECD6}" dt="2023-10-24T19:37:52.965" v="2641" actId="1076"/>
        <pc:sldMkLst>
          <pc:docMk/>
          <pc:sldMk cId="3773751176" sldId="272"/>
        </pc:sldMkLst>
        <pc:spChg chg="add mod ord">
          <ac:chgData name="Roberto Monteleone" userId="16d9e5ddd305faf1" providerId="LiveId" clId="{4DB8B464-7FEB-4C14-9416-FEF620DBECD6}" dt="2023-10-24T19:33:49.577" v="2547" actId="14100"/>
          <ac:spMkLst>
            <pc:docMk/>
            <pc:sldMk cId="3773751176" sldId="272"/>
            <ac:spMk id="2" creationId="{1ADDDC42-16D5-7B8A-3417-8D5EDFF74624}"/>
          </ac:spMkLst>
        </pc:spChg>
        <pc:spChg chg="add del mod">
          <ac:chgData name="Roberto Monteleone" userId="16d9e5ddd305faf1" providerId="LiveId" clId="{4DB8B464-7FEB-4C14-9416-FEF620DBECD6}" dt="2023-10-24T19:34:12.676" v="2554" actId="478"/>
          <ac:spMkLst>
            <pc:docMk/>
            <pc:sldMk cId="3773751176" sldId="272"/>
            <ac:spMk id="3" creationId="{0B16AC32-4B86-695F-66D8-E550A141A10A}"/>
          </ac:spMkLst>
        </pc:spChg>
        <pc:spChg chg="mod">
          <ac:chgData name="Roberto Monteleone" userId="16d9e5ddd305faf1" providerId="LiveId" clId="{4DB8B464-7FEB-4C14-9416-FEF620DBECD6}" dt="2023-10-24T19:34:09.524" v="2553" actId="1076"/>
          <ac:spMkLst>
            <pc:docMk/>
            <pc:sldMk cId="3773751176" sldId="272"/>
            <ac:spMk id="6" creationId="{21704F40-6E0F-9B4F-A410-0AAE2BFE6032}"/>
          </ac:spMkLst>
        </pc:spChg>
        <pc:spChg chg="mod">
          <ac:chgData name="Roberto Monteleone" userId="16d9e5ddd305faf1" providerId="LiveId" clId="{4DB8B464-7FEB-4C14-9416-FEF620DBECD6}" dt="2023-10-24T19:34:53.290" v="2575" actId="1036"/>
          <ac:spMkLst>
            <pc:docMk/>
            <pc:sldMk cId="3773751176" sldId="272"/>
            <ac:spMk id="7" creationId="{F77C26EA-92EB-954C-8975-54306B1652B2}"/>
          </ac:spMkLst>
        </pc:spChg>
        <pc:spChg chg="mod">
          <ac:chgData name="Roberto Monteleone" userId="16d9e5ddd305faf1" providerId="LiveId" clId="{4DB8B464-7FEB-4C14-9416-FEF620DBECD6}" dt="2023-10-24T19:36:11.834" v="2620" actId="1035"/>
          <ac:spMkLst>
            <pc:docMk/>
            <pc:sldMk cId="3773751176" sldId="272"/>
            <ac:spMk id="8" creationId="{E137B7C7-2348-6F4C-B807-F6A0AC288AA0}"/>
          </ac:spMkLst>
        </pc:spChg>
        <pc:spChg chg="mod">
          <ac:chgData name="Roberto Monteleone" userId="16d9e5ddd305faf1" providerId="LiveId" clId="{4DB8B464-7FEB-4C14-9416-FEF620DBECD6}" dt="2023-10-24T19:37:22.620" v="2637" actId="1076"/>
          <ac:spMkLst>
            <pc:docMk/>
            <pc:sldMk cId="3773751176" sldId="272"/>
            <ac:spMk id="9" creationId="{DA1EC30C-D964-4B49-8534-5EE55F9A520D}"/>
          </ac:spMkLst>
        </pc:spChg>
        <pc:spChg chg="add del mod">
          <ac:chgData name="Roberto Monteleone" userId="16d9e5ddd305faf1" providerId="LiveId" clId="{4DB8B464-7FEB-4C14-9416-FEF620DBECD6}" dt="2023-10-24T19:34:14.825" v="2555" actId="478"/>
          <ac:spMkLst>
            <pc:docMk/>
            <pc:sldMk cId="3773751176" sldId="272"/>
            <ac:spMk id="10" creationId="{911BD875-EE57-160C-9822-34040BDC35AB}"/>
          </ac:spMkLst>
        </pc:spChg>
        <pc:spChg chg="add mod ord">
          <ac:chgData name="Roberto Monteleone" userId="16d9e5ddd305faf1" providerId="LiveId" clId="{4DB8B464-7FEB-4C14-9416-FEF620DBECD6}" dt="2023-10-24T19:36:00.232" v="2604" actId="1035"/>
          <ac:spMkLst>
            <pc:docMk/>
            <pc:sldMk cId="3773751176" sldId="272"/>
            <ac:spMk id="11" creationId="{D7042CF6-E165-AF24-9AFF-079830EA54EC}"/>
          </ac:spMkLst>
        </pc:spChg>
        <pc:spChg chg="mod">
          <ac:chgData name="Roberto Monteleone" userId="16d9e5ddd305faf1" providerId="LiveId" clId="{4DB8B464-7FEB-4C14-9416-FEF620DBECD6}" dt="2023-10-24T19:37:44.205" v="2640" actId="313"/>
          <ac:spMkLst>
            <pc:docMk/>
            <pc:sldMk cId="3773751176" sldId="272"/>
            <ac:spMk id="16" creationId="{518154EE-DDFF-2144-BB08-13A560F123E9}"/>
          </ac:spMkLst>
        </pc:spChg>
        <pc:picChg chg="mod">
          <ac:chgData name="Roberto Monteleone" userId="16d9e5ddd305faf1" providerId="LiveId" clId="{4DB8B464-7FEB-4C14-9416-FEF620DBECD6}" dt="2023-10-24T19:34:21.710" v="2556" actId="1076"/>
          <ac:picMkLst>
            <pc:docMk/>
            <pc:sldMk cId="3773751176" sldId="272"/>
            <ac:picMk id="5" creationId="{59AA9E00-B1F1-E04E-919D-54F8C8A52409}"/>
          </ac:picMkLst>
        </pc:picChg>
        <pc:cxnChg chg="mod">
          <ac:chgData name="Roberto Monteleone" userId="16d9e5ddd305faf1" providerId="LiveId" clId="{4DB8B464-7FEB-4C14-9416-FEF620DBECD6}" dt="2023-10-24T19:37:52.965" v="2641" actId="1076"/>
          <ac:cxnSpMkLst>
            <pc:docMk/>
            <pc:sldMk cId="3773751176" sldId="272"/>
            <ac:cxnSpMk id="13" creationId="{CAAAFC25-8297-814B-9F1D-CAD25F4A0FE4}"/>
          </ac:cxnSpMkLst>
        </pc:cxnChg>
        <pc:cxnChg chg="mod">
          <ac:chgData name="Roberto Monteleone" userId="16d9e5ddd305faf1" providerId="LiveId" clId="{4DB8B464-7FEB-4C14-9416-FEF620DBECD6}" dt="2023-10-24T19:37:26.041" v="2638" actId="1076"/>
          <ac:cxnSpMkLst>
            <pc:docMk/>
            <pc:sldMk cId="3773751176" sldId="272"/>
            <ac:cxnSpMk id="15" creationId="{923FEAA0-FEF1-3F40-971E-1BC1A1B36A78}"/>
          </ac:cxnSpMkLst>
        </pc:cxnChg>
      </pc:sldChg>
      <pc:sldChg chg="addSp delSp modSp add mod">
        <pc:chgData name="Roberto Monteleone" userId="16d9e5ddd305faf1" providerId="LiveId" clId="{4DB8B464-7FEB-4C14-9416-FEF620DBECD6}" dt="2023-10-24T19:44:16.319" v="2717" actId="1076"/>
        <pc:sldMkLst>
          <pc:docMk/>
          <pc:sldMk cId="2522796480" sldId="273"/>
        </pc:sldMkLst>
        <pc:spChg chg="add mod">
          <ac:chgData name="Roberto Monteleone" userId="16d9e5ddd305faf1" providerId="LiveId" clId="{4DB8B464-7FEB-4C14-9416-FEF620DBECD6}" dt="2023-10-24T19:44:16.319" v="2717" actId="1076"/>
          <ac:spMkLst>
            <pc:docMk/>
            <pc:sldMk cId="2522796480" sldId="273"/>
            <ac:spMk id="2" creationId="{F8C0E9B5-F4FD-EA50-1E95-9BBDCADAFFEB}"/>
          </ac:spMkLst>
        </pc:spChg>
        <pc:spChg chg="add del mod">
          <ac:chgData name="Roberto Monteleone" userId="16d9e5ddd305faf1" providerId="LiveId" clId="{4DB8B464-7FEB-4C14-9416-FEF620DBECD6}" dt="2023-10-24T19:42:09.394" v="2694" actId="478"/>
          <ac:spMkLst>
            <pc:docMk/>
            <pc:sldMk cId="2522796480" sldId="273"/>
            <ac:spMk id="3" creationId="{9ED6D65C-6B97-D461-FED0-4949E338FC30}"/>
          </ac:spMkLst>
        </pc:spChg>
        <pc:spChg chg="add del mod">
          <ac:chgData name="Roberto Monteleone" userId="16d9e5ddd305faf1" providerId="LiveId" clId="{4DB8B464-7FEB-4C14-9416-FEF620DBECD6}" dt="2023-10-24T19:42:09.394" v="2694" actId="478"/>
          <ac:spMkLst>
            <pc:docMk/>
            <pc:sldMk cId="2522796480" sldId="273"/>
            <ac:spMk id="4" creationId="{96E4A6BB-325B-66E0-394A-1B9A1B5468D9}"/>
          </ac:spMkLst>
        </pc:spChg>
        <pc:spChg chg="mod">
          <ac:chgData name="Roberto Monteleone" userId="16d9e5ddd305faf1" providerId="LiveId" clId="{4DB8B464-7FEB-4C14-9416-FEF620DBECD6}" dt="2023-10-24T19:39:53.026" v="2661" actId="1076"/>
          <ac:spMkLst>
            <pc:docMk/>
            <pc:sldMk cId="2522796480" sldId="273"/>
            <ac:spMk id="6" creationId="{6DF3C72F-28C9-6347-9711-F5C3E57A762C}"/>
          </ac:spMkLst>
        </pc:spChg>
        <pc:spChg chg="add mod">
          <ac:chgData name="Roberto Monteleone" userId="16d9e5ddd305faf1" providerId="LiveId" clId="{4DB8B464-7FEB-4C14-9416-FEF620DBECD6}" dt="2023-10-24T19:44:00.411" v="2716" actId="14100"/>
          <ac:spMkLst>
            <pc:docMk/>
            <pc:sldMk cId="2522796480" sldId="273"/>
            <ac:spMk id="18" creationId="{3C901823-F9F8-BB95-CF6C-11A79C254F3D}"/>
          </ac:spMkLst>
        </pc:spChg>
        <pc:spChg chg="mod">
          <ac:chgData name="Roberto Monteleone" userId="16d9e5ddd305faf1" providerId="LiveId" clId="{4DB8B464-7FEB-4C14-9416-FEF620DBECD6}" dt="2023-10-24T19:40:13.411" v="2665" actId="113"/>
          <ac:spMkLst>
            <pc:docMk/>
            <pc:sldMk cId="2522796480" sldId="273"/>
            <ac:spMk id="23" creationId="{62FCB578-1740-BF4B-B7C6-36B1D1356837}"/>
          </ac:spMkLst>
        </pc:spChg>
        <pc:spChg chg="mod">
          <ac:chgData name="Roberto Monteleone" userId="16d9e5ddd305faf1" providerId="LiveId" clId="{4DB8B464-7FEB-4C14-9416-FEF620DBECD6}" dt="2023-10-24T19:40:07.631" v="2663" actId="1076"/>
          <ac:spMkLst>
            <pc:docMk/>
            <pc:sldMk cId="2522796480" sldId="273"/>
            <ac:spMk id="24" creationId="{D18D003D-0CEA-C94D-83BC-8AA31288AE75}"/>
          </ac:spMkLst>
        </pc:spChg>
        <pc:spChg chg="del">
          <ac:chgData name="Roberto Monteleone" userId="16d9e5ddd305faf1" providerId="LiveId" clId="{4DB8B464-7FEB-4C14-9416-FEF620DBECD6}" dt="2023-10-24T19:38:29.244" v="2645" actId="478"/>
          <ac:spMkLst>
            <pc:docMk/>
            <pc:sldMk cId="2522796480" sldId="273"/>
            <ac:spMk id="25" creationId="{C54E3522-C0E2-2F4A-8BE4-D2A91B235558}"/>
          </ac:spMkLst>
        </pc:spChg>
        <pc:picChg chg="mod">
          <ac:chgData name="Roberto Monteleone" userId="16d9e5ddd305faf1" providerId="LiveId" clId="{4DB8B464-7FEB-4C14-9416-FEF620DBECD6}" dt="2023-10-24T19:40:49.818" v="2676" actId="1035"/>
          <ac:picMkLst>
            <pc:docMk/>
            <pc:sldMk cId="2522796480" sldId="273"/>
            <ac:picMk id="5" creationId="{BE5C51F9-4B9C-7A43-AB78-51D716E6A6CF}"/>
          </ac:picMkLst>
        </pc:picChg>
        <pc:picChg chg="mod">
          <ac:chgData name="Roberto Monteleone" userId="16d9e5ddd305faf1" providerId="LiveId" clId="{4DB8B464-7FEB-4C14-9416-FEF620DBECD6}" dt="2023-10-24T19:38:54.404" v="2651" actId="1440"/>
          <ac:picMkLst>
            <pc:docMk/>
            <pc:sldMk cId="2522796480" sldId="273"/>
            <ac:picMk id="8" creationId="{191CB9E6-A669-FC42-B192-90F1892FE2F3}"/>
          </ac:picMkLst>
        </pc:picChg>
        <pc:cxnChg chg="add mod">
          <ac:chgData name="Roberto Monteleone" userId="16d9e5ddd305faf1" providerId="LiveId" clId="{4DB8B464-7FEB-4C14-9416-FEF620DBECD6}" dt="2023-10-24T19:43:28.125" v="2710" actId="14100"/>
          <ac:cxnSpMkLst>
            <pc:docMk/>
            <pc:sldMk cId="2522796480" sldId="273"/>
            <ac:cxnSpMk id="9" creationId="{BA379689-156E-B229-F149-1E1EB9084B51}"/>
          </ac:cxnSpMkLst>
        </pc:cxnChg>
        <pc:cxnChg chg="del">
          <ac:chgData name="Roberto Monteleone" userId="16d9e5ddd305faf1" providerId="LiveId" clId="{4DB8B464-7FEB-4C14-9416-FEF620DBECD6}" dt="2023-10-24T19:38:33.683" v="2647" actId="478"/>
          <ac:cxnSpMkLst>
            <pc:docMk/>
            <pc:sldMk cId="2522796480" sldId="273"/>
            <ac:cxnSpMk id="10" creationId="{7A74E338-6156-924F-8E22-FD9CC9FD5BC2}"/>
          </ac:cxnSpMkLst>
        </pc:cxnChg>
        <pc:cxnChg chg="add mod">
          <ac:chgData name="Roberto Monteleone" userId="16d9e5ddd305faf1" providerId="LiveId" clId="{4DB8B464-7FEB-4C14-9416-FEF620DBECD6}" dt="2023-10-24T19:43:35.319" v="2711" actId="14100"/>
          <ac:cxnSpMkLst>
            <pc:docMk/>
            <pc:sldMk cId="2522796480" sldId="273"/>
            <ac:cxnSpMk id="12" creationId="{0893C66B-F041-51C7-8069-0A37644D3921}"/>
          </ac:cxnSpMkLst>
        </pc:cxnChg>
        <pc:cxnChg chg="del">
          <ac:chgData name="Roberto Monteleone" userId="16d9e5ddd305faf1" providerId="LiveId" clId="{4DB8B464-7FEB-4C14-9416-FEF620DBECD6}" dt="2023-10-24T19:38:29.244" v="2645" actId="478"/>
          <ac:cxnSpMkLst>
            <pc:docMk/>
            <pc:sldMk cId="2522796480" sldId="273"/>
            <ac:cxnSpMk id="14" creationId="{052A463B-F8C0-CE46-82A9-A6695D0E0BAE}"/>
          </ac:cxnSpMkLst>
        </pc:cxnChg>
        <pc:cxnChg chg="del">
          <ac:chgData name="Roberto Monteleone" userId="16d9e5ddd305faf1" providerId="LiveId" clId="{4DB8B464-7FEB-4C14-9416-FEF620DBECD6}" dt="2023-10-24T19:38:29.244" v="2645" actId="478"/>
          <ac:cxnSpMkLst>
            <pc:docMk/>
            <pc:sldMk cId="2522796480" sldId="273"/>
            <ac:cxnSpMk id="19" creationId="{477B7C84-A3C2-5C48-81EC-28BB1CC258BC}"/>
          </ac:cxnSpMkLst>
        </pc:cxnChg>
      </pc:sldChg>
      <pc:sldChg chg="modSp add mod ord">
        <pc:chgData name="Roberto Monteleone" userId="16d9e5ddd305faf1" providerId="LiveId" clId="{4DB8B464-7FEB-4C14-9416-FEF620DBECD6}" dt="2023-10-24T19:45:13.213" v="2739" actId="20577"/>
        <pc:sldMkLst>
          <pc:docMk/>
          <pc:sldMk cId="1980052337" sldId="274"/>
        </pc:sldMkLst>
        <pc:spChg chg="mod">
          <ac:chgData name="Roberto Monteleone" userId="16d9e5ddd305faf1" providerId="LiveId" clId="{4DB8B464-7FEB-4C14-9416-FEF620DBECD6}" dt="2023-10-24T19:45:07.897" v="2728" actId="20577"/>
          <ac:spMkLst>
            <pc:docMk/>
            <pc:sldMk cId="1980052337" sldId="274"/>
            <ac:spMk id="2" creationId="{2E3DA3C4-86AA-778D-A36C-2B1D61366D0D}"/>
          </ac:spMkLst>
        </pc:spChg>
        <pc:spChg chg="mod">
          <ac:chgData name="Roberto Monteleone" userId="16d9e5ddd305faf1" providerId="LiveId" clId="{4DB8B464-7FEB-4C14-9416-FEF620DBECD6}" dt="2023-10-24T19:45:13.213" v="2739" actId="20577"/>
          <ac:spMkLst>
            <pc:docMk/>
            <pc:sldMk cId="1980052337" sldId="274"/>
            <ac:spMk id="3" creationId="{3F2D27DA-1B96-670D-02DF-71F9B4D0DECB}"/>
          </ac:spMkLst>
        </pc:spChg>
      </pc:sldChg>
      <pc:sldChg chg="addSp delSp modSp add mod modTransition">
        <pc:chgData name="Roberto Monteleone" userId="16d9e5ddd305faf1" providerId="LiveId" clId="{4DB8B464-7FEB-4C14-9416-FEF620DBECD6}" dt="2023-10-24T20:08:11.228" v="3062" actId="114"/>
        <pc:sldMkLst>
          <pc:docMk/>
          <pc:sldMk cId="2158664552" sldId="275"/>
        </pc:sldMkLst>
        <pc:spChg chg="mod">
          <ac:chgData name="Roberto Monteleone" userId="16d9e5ddd305faf1" providerId="LiveId" clId="{4DB8B464-7FEB-4C14-9416-FEF620DBECD6}" dt="2023-10-24T19:48:36.885" v="2751" actId="1076"/>
          <ac:spMkLst>
            <pc:docMk/>
            <pc:sldMk cId="2158664552" sldId="275"/>
            <ac:spMk id="2" creationId="{5387CE1B-E11E-5843-6373-61194A17945F}"/>
          </ac:spMkLst>
        </pc:spChg>
        <pc:spChg chg="mod ord">
          <ac:chgData name="Roberto Monteleone" userId="16d9e5ddd305faf1" providerId="LiveId" clId="{4DB8B464-7FEB-4C14-9416-FEF620DBECD6}" dt="2023-10-24T19:50:22.963" v="2791" actId="1076"/>
          <ac:spMkLst>
            <pc:docMk/>
            <pc:sldMk cId="2158664552" sldId="275"/>
            <ac:spMk id="3" creationId="{937A098B-94BF-B93E-D055-17CDF8B39D67}"/>
          </ac:spMkLst>
        </pc:spChg>
        <pc:spChg chg="del">
          <ac:chgData name="Roberto Monteleone" userId="16d9e5ddd305faf1" providerId="LiveId" clId="{4DB8B464-7FEB-4C14-9416-FEF620DBECD6}" dt="2023-10-24T19:51:19.896" v="2806" actId="478"/>
          <ac:spMkLst>
            <pc:docMk/>
            <pc:sldMk cId="2158664552" sldId="275"/>
            <ac:spMk id="4" creationId="{214EF940-F130-16FB-B699-C56798A21016}"/>
          </ac:spMkLst>
        </pc:spChg>
        <pc:spChg chg="mod">
          <ac:chgData name="Roberto Monteleone" userId="16d9e5ddd305faf1" providerId="LiveId" clId="{4DB8B464-7FEB-4C14-9416-FEF620DBECD6}" dt="2023-10-24T20:08:11.228" v="3062" actId="114"/>
          <ac:spMkLst>
            <pc:docMk/>
            <pc:sldMk cId="2158664552" sldId="275"/>
            <ac:spMk id="5" creationId="{566D1D46-8EC2-4444-E272-DCA68AEACA27}"/>
          </ac:spMkLst>
        </pc:spChg>
        <pc:spChg chg="mod">
          <ac:chgData name="Roberto Monteleone" userId="16d9e5ddd305faf1" providerId="LiveId" clId="{4DB8B464-7FEB-4C14-9416-FEF620DBECD6}" dt="2023-10-24T19:52:32.986" v="2832" actId="1076"/>
          <ac:spMkLst>
            <pc:docMk/>
            <pc:sldMk cId="2158664552" sldId="275"/>
            <ac:spMk id="6" creationId="{D43CD85F-69B4-BB33-BCCE-B52042843AFE}"/>
          </ac:spMkLst>
        </pc:spChg>
        <pc:spChg chg="add mod ord">
          <ac:chgData name="Roberto Monteleone" userId="16d9e5ddd305faf1" providerId="LiveId" clId="{4DB8B464-7FEB-4C14-9416-FEF620DBECD6}" dt="2023-10-24T19:49:22.927" v="2765" actId="1038"/>
          <ac:spMkLst>
            <pc:docMk/>
            <pc:sldMk cId="2158664552" sldId="275"/>
            <ac:spMk id="8" creationId="{10DF7D63-27A8-200E-B510-A55F1B19B771}"/>
          </ac:spMkLst>
        </pc:spChg>
        <pc:spChg chg="add del mod ord">
          <ac:chgData name="Roberto Monteleone" userId="16d9e5ddd305faf1" providerId="LiveId" clId="{4DB8B464-7FEB-4C14-9416-FEF620DBECD6}" dt="2023-10-24T19:47:55.343" v="2744" actId="478"/>
          <ac:spMkLst>
            <pc:docMk/>
            <pc:sldMk cId="2158664552" sldId="275"/>
            <ac:spMk id="9" creationId="{49F4E358-840F-C7D6-A789-533F20DA4B91}"/>
          </ac:spMkLst>
        </pc:spChg>
        <pc:spChg chg="add mod">
          <ac:chgData name="Roberto Monteleone" userId="16d9e5ddd305faf1" providerId="LiveId" clId="{4DB8B464-7FEB-4C14-9416-FEF620DBECD6}" dt="2023-10-24T19:50:18.727" v="2790" actId="1076"/>
          <ac:spMkLst>
            <pc:docMk/>
            <pc:sldMk cId="2158664552" sldId="275"/>
            <ac:spMk id="10" creationId="{ABE06F79-47B0-2235-06BE-D45ACFAAE1EE}"/>
          </ac:spMkLst>
        </pc:spChg>
        <pc:spChg chg="add del mod">
          <ac:chgData name="Roberto Monteleone" userId="16d9e5ddd305faf1" providerId="LiveId" clId="{4DB8B464-7FEB-4C14-9416-FEF620DBECD6}" dt="2023-10-24T19:49:44.327" v="2773" actId="478"/>
          <ac:spMkLst>
            <pc:docMk/>
            <pc:sldMk cId="2158664552" sldId="275"/>
            <ac:spMk id="11" creationId="{CB5E03E6-840C-8744-5093-F1238E32CD85}"/>
          </ac:spMkLst>
        </pc:spChg>
        <pc:spChg chg="add mod">
          <ac:chgData name="Roberto Monteleone" userId="16d9e5ddd305faf1" providerId="LiveId" clId="{4DB8B464-7FEB-4C14-9416-FEF620DBECD6}" dt="2023-10-24T19:52:56.027" v="2845" actId="1035"/>
          <ac:spMkLst>
            <pc:docMk/>
            <pc:sldMk cId="2158664552" sldId="275"/>
            <ac:spMk id="14" creationId="{8163A5CE-8F7B-D368-4551-2770EA72FD42}"/>
          </ac:spMkLst>
        </pc:spChg>
        <pc:spChg chg="add mod">
          <ac:chgData name="Roberto Monteleone" userId="16d9e5ddd305faf1" providerId="LiveId" clId="{4DB8B464-7FEB-4C14-9416-FEF620DBECD6}" dt="2023-10-24T19:52:56.027" v="2845" actId="1035"/>
          <ac:spMkLst>
            <pc:docMk/>
            <pc:sldMk cId="2158664552" sldId="275"/>
            <ac:spMk id="15" creationId="{68225145-A8AC-54C4-0D1C-CEF8A13C2BCF}"/>
          </ac:spMkLst>
        </pc:spChg>
        <pc:spChg chg="mod">
          <ac:chgData name="Roberto Monteleone" userId="16d9e5ddd305faf1" providerId="LiveId" clId="{4DB8B464-7FEB-4C14-9416-FEF620DBECD6}" dt="2023-10-24T19:48:57.046" v="2758" actId="20577"/>
          <ac:spMkLst>
            <pc:docMk/>
            <pc:sldMk cId="2158664552" sldId="275"/>
            <ac:spMk id="16" creationId="{B6118080-452F-3876-4D30-9CA95874FD35}"/>
          </ac:spMkLst>
        </pc:spChg>
        <pc:spChg chg="add del mod">
          <ac:chgData name="Roberto Monteleone" userId="16d9e5ddd305faf1" providerId="LiveId" clId="{4DB8B464-7FEB-4C14-9416-FEF620DBECD6}" dt="2023-10-24T19:51:26.746" v="2807" actId="478"/>
          <ac:spMkLst>
            <pc:docMk/>
            <pc:sldMk cId="2158664552" sldId="275"/>
            <ac:spMk id="18" creationId="{F84B814B-0084-B846-CACE-7A8D04826EEE}"/>
          </ac:spMkLst>
        </pc:spChg>
        <pc:spChg chg="add mod">
          <ac:chgData name="Roberto Monteleone" userId="16d9e5ddd305faf1" providerId="LiveId" clId="{4DB8B464-7FEB-4C14-9416-FEF620DBECD6}" dt="2023-10-24T19:53:49.707" v="2858" actId="14100"/>
          <ac:spMkLst>
            <pc:docMk/>
            <pc:sldMk cId="2158664552" sldId="275"/>
            <ac:spMk id="19" creationId="{A8BC6F0D-99C7-BB54-266A-9239B496199E}"/>
          </ac:spMkLst>
        </pc:spChg>
        <pc:cxnChg chg="del">
          <ac:chgData name="Roberto Monteleone" userId="16d9e5ddd305faf1" providerId="LiveId" clId="{4DB8B464-7FEB-4C14-9416-FEF620DBECD6}" dt="2023-10-24T19:50:25.062" v="2792" actId="478"/>
          <ac:cxnSpMkLst>
            <pc:docMk/>
            <pc:sldMk cId="2158664552" sldId="275"/>
            <ac:cxnSpMk id="7" creationId="{8EF2C544-4097-C550-16A1-64AE539833BA}"/>
          </ac:cxnSpMkLst>
        </pc:cxnChg>
        <pc:cxnChg chg="add mod">
          <ac:chgData name="Roberto Monteleone" userId="16d9e5ddd305faf1" providerId="LiveId" clId="{4DB8B464-7FEB-4C14-9416-FEF620DBECD6}" dt="2023-10-24T19:50:41.072" v="2794" actId="14100"/>
          <ac:cxnSpMkLst>
            <pc:docMk/>
            <pc:sldMk cId="2158664552" sldId="275"/>
            <ac:cxnSpMk id="12" creationId="{B60CD904-227A-3A5C-8E43-A00AAB48525A}"/>
          </ac:cxnSpMkLst>
        </pc:cxnChg>
      </pc:sldChg>
      <pc:sldChg chg="addSp delSp modSp add mod">
        <pc:chgData name="Roberto Monteleone" userId="16d9e5ddd305faf1" providerId="LiveId" clId="{4DB8B464-7FEB-4C14-9416-FEF620DBECD6}" dt="2023-10-24T19:56:05.292" v="2901" actId="1076"/>
        <pc:sldMkLst>
          <pc:docMk/>
          <pc:sldMk cId="3408244452" sldId="276"/>
        </pc:sldMkLst>
        <pc:spChg chg="del">
          <ac:chgData name="Roberto Monteleone" userId="16d9e5ddd305faf1" providerId="LiveId" clId="{4DB8B464-7FEB-4C14-9416-FEF620DBECD6}" dt="2023-10-24T19:54:20.669" v="2860" actId="478"/>
          <ac:spMkLst>
            <pc:docMk/>
            <pc:sldMk cId="3408244452" sldId="276"/>
            <ac:spMk id="2" creationId="{93AFDB24-0613-B051-61DD-BBD603F6840C}"/>
          </ac:spMkLst>
        </pc:spChg>
        <pc:spChg chg="mod">
          <ac:chgData name="Roberto Monteleone" userId="16d9e5ddd305faf1" providerId="LiveId" clId="{4DB8B464-7FEB-4C14-9416-FEF620DBECD6}" dt="2023-10-24T19:55:37.440" v="2891" actId="1076"/>
          <ac:spMkLst>
            <pc:docMk/>
            <pc:sldMk cId="3408244452" sldId="276"/>
            <ac:spMk id="4" creationId="{09B09771-4544-9778-3536-6712DF8F95B1}"/>
          </ac:spMkLst>
        </pc:spChg>
        <pc:spChg chg="add del mod">
          <ac:chgData name="Roberto Monteleone" userId="16d9e5ddd305faf1" providerId="LiveId" clId="{4DB8B464-7FEB-4C14-9416-FEF620DBECD6}" dt="2023-10-24T19:54:22.582" v="2861" actId="478"/>
          <ac:spMkLst>
            <pc:docMk/>
            <pc:sldMk cId="3408244452" sldId="276"/>
            <ac:spMk id="5" creationId="{D2458988-0ABA-D7D2-F15F-F1C1944CC3E9}"/>
          </ac:spMkLst>
        </pc:spChg>
        <pc:spChg chg="add mod">
          <ac:chgData name="Roberto Monteleone" userId="16d9e5ddd305faf1" providerId="LiveId" clId="{4DB8B464-7FEB-4C14-9416-FEF620DBECD6}" dt="2023-10-24T19:54:53.144" v="2876" actId="14100"/>
          <ac:spMkLst>
            <pc:docMk/>
            <pc:sldMk cId="3408244452" sldId="276"/>
            <ac:spMk id="6" creationId="{BA2E3719-B683-DF89-A39E-608AAEE0518B}"/>
          </ac:spMkLst>
        </pc:spChg>
        <pc:spChg chg="add mod">
          <ac:chgData name="Roberto Monteleone" userId="16d9e5ddd305faf1" providerId="LiveId" clId="{4DB8B464-7FEB-4C14-9416-FEF620DBECD6}" dt="2023-10-24T19:54:49.527" v="2875" actId="1076"/>
          <ac:spMkLst>
            <pc:docMk/>
            <pc:sldMk cId="3408244452" sldId="276"/>
            <ac:spMk id="7" creationId="{215FE949-2A0C-9767-3BDD-E29035A37ED1}"/>
          </ac:spMkLst>
        </pc:spChg>
        <pc:picChg chg="mod">
          <ac:chgData name="Roberto Monteleone" userId="16d9e5ddd305faf1" providerId="LiveId" clId="{4DB8B464-7FEB-4C14-9416-FEF620DBECD6}" dt="2023-10-24T19:55:57.691" v="2899" actId="1076"/>
          <ac:picMkLst>
            <pc:docMk/>
            <pc:sldMk cId="3408244452" sldId="276"/>
            <ac:picMk id="9" creationId="{392844ED-EB34-2E74-5BBF-53FF466AA59E}"/>
          </ac:picMkLst>
        </pc:picChg>
        <pc:picChg chg="mod">
          <ac:chgData name="Roberto Monteleone" userId="16d9e5ddd305faf1" providerId="LiveId" clId="{4DB8B464-7FEB-4C14-9416-FEF620DBECD6}" dt="2023-10-24T19:56:05.292" v="2901" actId="1076"/>
          <ac:picMkLst>
            <pc:docMk/>
            <pc:sldMk cId="3408244452" sldId="276"/>
            <ac:picMk id="12" creationId="{D6A8888A-12ED-238F-D8FF-DFB21FBC2DF2}"/>
          </ac:picMkLst>
        </pc:picChg>
      </pc:sldChg>
      <pc:sldChg chg="addSp delSp modSp add mod">
        <pc:chgData name="Roberto Monteleone" userId="16d9e5ddd305faf1" providerId="LiveId" clId="{4DB8B464-7FEB-4C14-9416-FEF620DBECD6}" dt="2023-10-24T20:04:55.905" v="3013" actId="1076"/>
        <pc:sldMkLst>
          <pc:docMk/>
          <pc:sldMk cId="1662032957" sldId="277"/>
        </pc:sldMkLst>
        <pc:spChg chg="del mod">
          <ac:chgData name="Roberto Monteleone" userId="16d9e5ddd305faf1" providerId="LiveId" clId="{4DB8B464-7FEB-4C14-9416-FEF620DBECD6}" dt="2023-10-24T19:59:50.705" v="2903" actId="478"/>
          <ac:spMkLst>
            <pc:docMk/>
            <pc:sldMk cId="1662032957" sldId="277"/>
            <ac:spMk id="2" creationId="{A098E8E5-32C1-A835-CCCB-52B421A08687}"/>
          </ac:spMkLst>
        </pc:spChg>
        <pc:spChg chg="mod">
          <ac:chgData name="Roberto Monteleone" userId="16d9e5ddd305faf1" providerId="LiveId" clId="{4DB8B464-7FEB-4C14-9416-FEF620DBECD6}" dt="2023-10-24T20:04:55.905" v="3013" actId="1076"/>
          <ac:spMkLst>
            <pc:docMk/>
            <pc:sldMk cId="1662032957" sldId="277"/>
            <ac:spMk id="3" creationId="{1EB560BD-7B08-FA4A-A6D6-68E1455078F0}"/>
          </ac:spMkLst>
        </pc:spChg>
        <pc:spChg chg="mod">
          <ac:chgData name="Roberto Monteleone" userId="16d9e5ddd305faf1" providerId="LiveId" clId="{4DB8B464-7FEB-4C14-9416-FEF620DBECD6}" dt="2023-10-24T20:03:51.534" v="3001" actId="114"/>
          <ac:spMkLst>
            <pc:docMk/>
            <pc:sldMk cId="1662032957" sldId="277"/>
            <ac:spMk id="4" creationId="{28D3B417-3078-9E4C-1067-768325EC4CDB}"/>
          </ac:spMkLst>
        </pc:spChg>
        <pc:spChg chg="add del mod">
          <ac:chgData name="Roberto Monteleone" userId="16d9e5ddd305faf1" providerId="LiveId" clId="{4DB8B464-7FEB-4C14-9416-FEF620DBECD6}" dt="2023-10-24T19:59:52.892" v="2904" actId="478"/>
          <ac:spMkLst>
            <pc:docMk/>
            <pc:sldMk cId="1662032957" sldId="277"/>
            <ac:spMk id="6" creationId="{A9457FCA-4705-A1ED-F986-5FA170408D07}"/>
          </ac:spMkLst>
        </pc:spChg>
        <pc:spChg chg="add mod">
          <ac:chgData name="Roberto Monteleone" userId="16d9e5ddd305faf1" providerId="LiveId" clId="{4DB8B464-7FEB-4C14-9416-FEF620DBECD6}" dt="2023-10-24T20:00:40.020" v="2937" actId="1076"/>
          <ac:spMkLst>
            <pc:docMk/>
            <pc:sldMk cId="1662032957" sldId="277"/>
            <ac:spMk id="8" creationId="{ACD2E0F3-C659-8C4F-7385-C5F9D3ECE052}"/>
          </ac:spMkLst>
        </pc:spChg>
        <pc:spChg chg="add mod">
          <ac:chgData name="Roberto Monteleone" userId="16d9e5ddd305faf1" providerId="LiveId" clId="{4DB8B464-7FEB-4C14-9416-FEF620DBECD6}" dt="2023-10-24T20:00:44.092" v="2938" actId="1076"/>
          <ac:spMkLst>
            <pc:docMk/>
            <pc:sldMk cId="1662032957" sldId="277"/>
            <ac:spMk id="9" creationId="{20E11A47-3EEB-B8CC-4E52-BBC6C714CD84}"/>
          </ac:spMkLst>
        </pc:spChg>
        <pc:spChg chg="add mod">
          <ac:chgData name="Roberto Monteleone" userId="16d9e5ddd305faf1" providerId="LiveId" clId="{4DB8B464-7FEB-4C14-9416-FEF620DBECD6}" dt="2023-10-24T20:01:51.040" v="2969" actId="1038"/>
          <ac:spMkLst>
            <pc:docMk/>
            <pc:sldMk cId="1662032957" sldId="277"/>
            <ac:spMk id="10" creationId="{6AD68914-4785-D1C8-E56D-417E32E04250}"/>
          </ac:spMkLst>
        </pc:spChg>
        <pc:spChg chg="add mod">
          <ac:chgData name="Roberto Monteleone" userId="16d9e5ddd305faf1" providerId="LiveId" clId="{4DB8B464-7FEB-4C14-9416-FEF620DBECD6}" dt="2023-10-24T20:01:28.954" v="2964" actId="1076"/>
          <ac:spMkLst>
            <pc:docMk/>
            <pc:sldMk cId="1662032957" sldId="277"/>
            <ac:spMk id="11" creationId="{976CFBAD-CB36-CEDA-6440-A0FF960313FC}"/>
          </ac:spMkLst>
        </pc:spChg>
        <pc:picChg chg="mod">
          <ac:chgData name="Roberto Monteleone" userId="16d9e5ddd305faf1" providerId="LiveId" clId="{4DB8B464-7FEB-4C14-9416-FEF620DBECD6}" dt="2023-10-24T20:04:19.887" v="3007" actId="1076"/>
          <ac:picMkLst>
            <pc:docMk/>
            <pc:sldMk cId="1662032957" sldId="277"/>
            <ac:picMk id="7" creationId="{C06B39EF-A473-C12C-F604-3D63D187F693}"/>
          </ac:picMkLst>
        </pc:picChg>
        <pc:cxnChg chg="add mod">
          <ac:chgData name="Roberto Monteleone" userId="16d9e5ddd305faf1" providerId="LiveId" clId="{4DB8B464-7FEB-4C14-9416-FEF620DBECD6}" dt="2023-10-24T20:02:20.401" v="2972" actId="1076"/>
          <ac:cxnSpMkLst>
            <pc:docMk/>
            <pc:sldMk cId="1662032957" sldId="277"/>
            <ac:cxnSpMk id="12" creationId="{74ACE090-C835-4D1E-1438-709CC3137BAD}"/>
          </ac:cxnSpMkLst>
        </pc:cxnChg>
        <pc:cxnChg chg="del">
          <ac:chgData name="Roberto Monteleone" userId="16d9e5ddd305faf1" providerId="LiveId" clId="{4DB8B464-7FEB-4C14-9416-FEF620DBECD6}" dt="2023-10-24T20:01:55.383" v="2970" actId="478"/>
          <ac:cxnSpMkLst>
            <pc:docMk/>
            <pc:sldMk cId="1662032957" sldId="277"/>
            <ac:cxnSpMk id="24" creationId="{919E163E-8C0F-FD25-967F-6B6682CBE5A1}"/>
          </ac:cxnSpMkLst>
        </pc:cxnChg>
      </pc:sldChg>
      <pc:sldChg chg="addSp delSp modSp add mod">
        <pc:chgData name="Roberto Monteleone" userId="16d9e5ddd305faf1" providerId="LiveId" clId="{4DB8B464-7FEB-4C14-9416-FEF620DBECD6}" dt="2023-10-24T20:09:51.567" v="3087" actId="1035"/>
        <pc:sldMkLst>
          <pc:docMk/>
          <pc:sldMk cId="2533269972" sldId="278"/>
        </pc:sldMkLst>
        <pc:spChg chg="mod">
          <ac:chgData name="Roberto Monteleone" userId="16d9e5ddd305faf1" providerId="LiveId" clId="{4DB8B464-7FEB-4C14-9416-FEF620DBECD6}" dt="2023-10-24T20:09:47.940" v="3086" actId="1038"/>
          <ac:spMkLst>
            <pc:docMk/>
            <pc:sldMk cId="2533269972" sldId="278"/>
            <ac:spMk id="2" creationId="{11E75C74-76C3-AF4F-8BE9-9A51CF4860A0}"/>
          </ac:spMkLst>
        </pc:spChg>
        <pc:spChg chg="mod">
          <ac:chgData name="Roberto Monteleone" userId="16d9e5ddd305faf1" providerId="LiveId" clId="{4DB8B464-7FEB-4C14-9416-FEF620DBECD6}" dt="2023-10-24T20:08:07.210" v="3061" actId="114"/>
          <ac:spMkLst>
            <pc:docMk/>
            <pc:sldMk cId="2533269972" sldId="278"/>
            <ac:spMk id="3" creationId="{24E9F18E-17AC-C036-5930-C63CF4F44EAE}"/>
          </ac:spMkLst>
        </pc:spChg>
        <pc:spChg chg="add mod ord">
          <ac:chgData name="Roberto Monteleone" userId="16d9e5ddd305faf1" providerId="LiveId" clId="{4DB8B464-7FEB-4C14-9416-FEF620DBECD6}" dt="2023-10-24T20:05:51.093" v="3017" actId="167"/>
          <ac:spMkLst>
            <pc:docMk/>
            <pc:sldMk cId="2533269972" sldId="278"/>
            <ac:spMk id="5" creationId="{8DB59DFE-CEFD-86C1-CFB5-61363B4BEBE9}"/>
          </ac:spMkLst>
        </pc:spChg>
        <pc:spChg chg="add del mod ord">
          <ac:chgData name="Roberto Monteleone" userId="16d9e5ddd305faf1" providerId="LiveId" clId="{4DB8B464-7FEB-4C14-9416-FEF620DBECD6}" dt="2023-10-24T20:06:04.412" v="3019" actId="478"/>
          <ac:spMkLst>
            <pc:docMk/>
            <pc:sldMk cId="2533269972" sldId="278"/>
            <ac:spMk id="6" creationId="{D38A6C8C-71A1-F771-FD37-8E9B7F7670E6}"/>
          </ac:spMkLst>
        </pc:spChg>
        <pc:spChg chg="add mod">
          <ac:chgData name="Roberto Monteleone" userId="16d9e5ddd305faf1" providerId="LiveId" clId="{4DB8B464-7FEB-4C14-9416-FEF620DBECD6}" dt="2023-10-24T20:07:31.324" v="3058" actId="1076"/>
          <ac:spMkLst>
            <pc:docMk/>
            <pc:sldMk cId="2533269972" sldId="278"/>
            <ac:spMk id="7" creationId="{C6E2D654-A49F-6EB2-67EA-C276502E255F}"/>
          </ac:spMkLst>
        </pc:spChg>
        <pc:spChg chg="add mod">
          <ac:chgData name="Roberto Monteleone" userId="16d9e5ddd305faf1" providerId="LiveId" clId="{4DB8B464-7FEB-4C14-9416-FEF620DBECD6}" dt="2023-10-24T20:07:58.953" v="3060" actId="1076"/>
          <ac:spMkLst>
            <pc:docMk/>
            <pc:sldMk cId="2533269972" sldId="278"/>
            <ac:spMk id="8" creationId="{5F5878A0-0C1E-8204-15A9-768A8B85A519}"/>
          </ac:spMkLst>
        </pc:spChg>
        <pc:spChg chg="add mod ord">
          <ac:chgData name="Roberto Monteleone" userId="16d9e5ddd305faf1" providerId="LiveId" clId="{4DB8B464-7FEB-4C14-9416-FEF620DBECD6}" dt="2023-10-24T20:09:23.631" v="3079" actId="14100"/>
          <ac:spMkLst>
            <pc:docMk/>
            <pc:sldMk cId="2533269972" sldId="278"/>
            <ac:spMk id="9" creationId="{5CC800C2-5B9E-58FB-9295-9E0236B417D2}"/>
          </ac:spMkLst>
        </pc:spChg>
        <pc:spChg chg="mod">
          <ac:chgData name="Roberto Monteleone" userId="16d9e5ddd305faf1" providerId="LiveId" clId="{4DB8B464-7FEB-4C14-9416-FEF620DBECD6}" dt="2023-10-24T20:09:51.567" v="3087" actId="1035"/>
          <ac:spMkLst>
            <pc:docMk/>
            <pc:sldMk cId="2533269972" sldId="278"/>
            <ac:spMk id="16" creationId="{1EA233EA-883F-2868-DC69-4557FB1E3C0A}"/>
          </ac:spMkLst>
        </pc:spChg>
        <pc:cxnChg chg="del">
          <ac:chgData name="Roberto Monteleone" userId="16d9e5ddd305faf1" providerId="LiveId" clId="{4DB8B464-7FEB-4C14-9416-FEF620DBECD6}" dt="2023-10-24T20:07:08.581" v="3052" actId="478"/>
          <ac:cxnSpMkLst>
            <pc:docMk/>
            <pc:sldMk cId="2533269972" sldId="278"/>
            <ac:cxnSpMk id="4" creationId="{95D02A59-F083-26FD-8ACB-188226F75C47}"/>
          </ac:cxnSpMkLst>
        </pc:cxnChg>
        <pc:cxnChg chg="del">
          <ac:chgData name="Roberto Monteleone" userId="16d9e5ddd305faf1" providerId="LiveId" clId="{4DB8B464-7FEB-4C14-9416-FEF620DBECD6}" dt="2023-10-24T20:07:08.581" v="3052" actId="478"/>
          <ac:cxnSpMkLst>
            <pc:docMk/>
            <pc:sldMk cId="2533269972" sldId="278"/>
            <ac:cxnSpMk id="10" creationId="{AAE05921-FC62-98CA-F0D0-9D4F94A5F650}"/>
          </ac:cxnSpMkLst>
        </pc:cxnChg>
      </pc:sldChg>
      <pc:sldChg chg="addSp delSp modSp new add del mod modTransition modClrScheme delAnim modAnim chgLayout">
        <pc:chgData name="Roberto Monteleone" userId="16d9e5ddd305faf1" providerId="LiveId" clId="{4DB8B464-7FEB-4C14-9416-FEF620DBECD6}" dt="2023-10-24T20:52:15.019" v="3399"/>
        <pc:sldMkLst>
          <pc:docMk/>
          <pc:sldMk cId="688516676" sldId="279"/>
        </pc:sldMkLst>
        <pc:spChg chg="add del">
          <ac:chgData name="Roberto Monteleone" userId="16d9e5ddd305faf1" providerId="LiveId" clId="{4DB8B464-7FEB-4C14-9416-FEF620DBECD6}" dt="2023-10-24T20:14:51.984" v="3097" actId="700"/>
          <ac:spMkLst>
            <pc:docMk/>
            <pc:sldMk cId="688516676" sldId="279"/>
            <ac:spMk id="2" creationId="{26B30C40-8BD9-0A47-0507-586D5570B2A5}"/>
          </ac:spMkLst>
        </pc:spChg>
        <pc:spChg chg="add del">
          <ac:chgData name="Roberto Monteleone" userId="16d9e5ddd305faf1" providerId="LiveId" clId="{4DB8B464-7FEB-4C14-9416-FEF620DBECD6}" dt="2023-10-24T20:14:51.984" v="3097" actId="700"/>
          <ac:spMkLst>
            <pc:docMk/>
            <pc:sldMk cId="688516676" sldId="279"/>
            <ac:spMk id="3" creationId="{3DF19759-91DF-B1DA-308E-2BD224B6EF35}"/>
          </ac:spMkLst>
        </pc:spChg>
        <pc:spChg chg="add del mod ord">
          <ac:chgData name="Roberto Monteleone" userId="16d9e5ddd305faf1" providerId="LiveId" clId="{4DB8B464-7FEB-4C14-9416-FEF620DBECD6}" dt="2023-10-24T20:14:47.786" v="3094" actId="6264"/>
          <ac:spMkLst>
            <pc:docMk/>
            <pc:sldMk cId="688516676" sldId="279"/>
            <ac:spMk id="4" creationId="{638BA2B7-B5EE-1081-C5C0-6703CCB77626}"/>
          </ac:spMkLst>
        </pc:spChg>
        <pc:spChg chg="add del mod ord">
          <ac:chgData name="Roberto Monteleone" userId="16d9e5ddd305faf1" providerId="LiveId" clId="{4DB8B464-7FEB-4C14-9416-FEF620DBECD6}" dt="2023-10-24T20:14:47.786" v="3094" actId="6264"/>
          <ac:spMkLst>
            <pc:docMk/>
            <pc:sldMk cId="688516676" sldId="279"/>
            <ac:spMk id="5" creationId="{D0D2FAF8-5B9E-F7F2-3195-89E74323F749}"/>
          </ac:spMkLst>
        </pc:spChg>
        <pc:spChg chg="add mod">
          <ac:chgData name="Roberto Monteleone" userId="16d9e5ddd305faf1" providerId="LiveId" clId="{4DB8B464-7FEB-4C14-9416-FEF620DBECD6}" dt="2023-10-24T20:33:03.446" v="3287" actId="1035"/>
          <ac:spMkLst>
            <pc:docMk/>
            <pc:sldMk cId="688516676" sldId="279"/>
            <ac:spMk id="7" creationId="{FBB8B88E-CC2E-85F7-72F1-5342C699E4A3}"/>
          </ac:spMkLst>
        </pc:spChg>
        <pc:spChg chg="add mod">
          <ac:chgData name="Roberto Monteleone" userId="16d9e5ddd305faf1" providerId="LiveId" clId="{4DB8B464-7FEB-4C14-9416-FEF620DBECD6}" dt="2023-10-24T20:33:03.446" v="3287" actId="1035"/>
          <ac:spMkLst>
            <pc:docMk/>
            <pc:sldMk cId="688516676" sldId="279"/>
            <ac:spMk id="8" creationId="{CD1F73C4-C19F-1BC7-7016-94870B0B963C}"/>
          </ac:spMkLst>
        </pc:spChg>
        <pc:picChg chg="add del mod">
          <ac:chgData name="Roberto Monteleone" userId="16d9e5ddd305faf1" providerId="LiveId" clId="{4DB8B464-7FEB-4C14-9416-FEF620DBECD6}" dt="2023-10-24T20:51:01.096" v="3393" actId="478"/>
          <ac:picMkLst>
            <pc:docMk/>
            <pc:sldMk cId="688516676" sldId="279"/>
            <ac:picMk id="2" creationId="{C610588A-43AF-E466-C107-0293AE2F53DD}"/>
          </ac:picMkLst>
        </pc:picChg>
        <pc:picChg chg="add mod">
          <ac:chgData name="Roberto Monteleone" userId="16d9e5ddd305faf1" providerId="LiveId" clId="{4DB8B464-7FEB-4C14-9416-FEF620DBECD6}" dt="2023-10-24T20:51:42.338" v="3396"/>
          <ac:picMkLst>
            <pc:docMk/>
            <pc:sldMk cId="688516676" sldId="279"/>
            <ac:picMk id="3" creationId="{2EB1F519-20CB-D21C-43B7-177831F8B5DA}"/>
          </ac:picMkLst>
        </pc:picChg>
        <pc:picChg chg="add mod">
          <ac:chgData name="Roberto Monteleone" userId="16d9e5ddd305faf1" providerId="LiveId" clId="{4DB8B464-7FEB-4C14-9416-FEF620DBECD6}" dt="2023-10-24T20:25:05.885" v="3098"/>
          <ac:picMkLst>
            <pc:docMk/>
            <pc:sldMk cId="688516676" sldId="279"/>
            <ac:picMk id="6" creationId="{861413E4-5EC8-58FE-83B7-757E7FB494AD}"/>
          </ac:picMkLst>
        </pc:picChg>
        <pc:picChg chg="add mod">
          <ac:chgData name="Roberto Monteleone" userId="16d9e5ddd305faf1" providerId="LiveId" clId="{4DB8B464-7FEB-4C14-9416-FEF620DBECD6}" dt="2023-10-24T20:33:07.812" v="3288" actId="1076"/>
          <ac:picMkLst>
            <pc:docMk/>
            <pc:sldMk cId="688516676" sldId="279"/>
            <ac:picMk id="10242" creationId="{4EF982A3-F12B-4644-2146-4AB9B080A8F2}"/>
          </ac:picMkLst>
        </pc:picChg>
      </pc:sldChg>
      <pc:sldChg chg="add del">
        <pc:chgData name="Roberto Monteleone" userId="16d9e5ddd305faf1" providerId="LiveId" clId="{4DB8B464-7FEB-4C14-9416-FEF620DBECD6}" dt="2023-10-24T20:05:39.430" v="3015" actId="2696"/>
        <pc:sldMkLst>
          <pc:docMk/>
          <pc:sldMk cId="3259131889" sldId="27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861EFD-11D4-5F02-C4ED-FBDA48E1351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332A3CA-D98A-97AB-7F7F-58F776FFE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18EA28E-149B-CE7C-D10F-6D25CDCFD6D5}"/>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671F6B84-ABE9-92EF-7B41-FA5B8398A2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742EB1-E481-CCBD-4F99-F97498F97687}"/>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3204433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0B7BD6-8DF5-537A-10DC-B6CB32DF7CC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1D49320-434B-5368-0C60-536D9CB0CA3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FED69C-F638-5B00-203A-F35E39E8C1C7}"/>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6A510766-A3DA-D70D-5AFF-A4A687E83A2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941A32-49F0-1940-822A-C9E36A0D419B}"/>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234193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1F9D2DC-D59F-441E-FC6F-B1DE4B684D3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0D0578-95ED-E4F4-1D2C-1651C0C4126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A2E941-C55B-B736-9386-C36BCC638CE7}"/>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6957AD52-0CFA-D172-FBDC-CE7048FCF25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6CF4F4-4A93-F948-497C-1A22AF9E4EC6}"/>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198117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844A27-CB27-D18D-43E8-B77D758F772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AF2E0C-CE2D-2A11-EB83-C27946D425F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2A01DA-A9A4-0871-C3BD-E25C3A1353D3}"/>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2804EC67-6CA3-3287-2816-42C3A4E8B0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049E41-BCB8-D4B4-144B-1B1C0379C4C1}"/>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98229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9412FB-FD42-552E-EBBE-A31C2745888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CFD3B1C-BFB4-C379-0965-D75F707222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7388420-7506-24C5-6704-311925BB7D35}"/>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B57358ED-0E99-3FDA-832D-E38BCAF8E6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539E13-D0CA-F347-0E04-6342A211EE5B}"/>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2089864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06D39C-E342-F5C0-B026-CD0646C7C8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97BF41-0E6D-EF40-541D-F3E31942308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DA8D422-5E1B-CDF5-B295-6A59F78310E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D7C8ECE-94C6-B6D7-FCD5-F0C856620EFD}"/>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6" name="Segnaposto piè di pagina 5">
            <a:extLst>
              <a:ext uri="{FF2B5EF4-FFF2-40B4-BE49-F238E27FC236}">
                <a16:creationId xmlns:a16="http://schemas.microsoft.com/office/drawing/2014/main" id="{DF13A06F-4300-125E-8A39-9494787B0E0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6FA7974-64A0-BACE-98E9-CB613C17CAEF}"/>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262802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8C0F46-F09A-DB62-CAAE-A53EBB48198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FDAB73-6F0B-5F83-27CC-128D59D8A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27F65A2-4A80-0707-586B-F99CDFFA4C9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D91F50D-0B00-1107-447D-52339E01E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405E1F-9C19-408F-8F9E-F6ACA304F6E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C969501-F1AB-4AB9-9DC5-096CDA15FADD}"/>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8" name="Segnaposto piè di pagina 7">
            <a:extLst>
              <a:ext uri="{FF2B5EF4-FFF2-40B4-BE49-F238E27FC236}">
                <a16:creationId xmlns:a16="http://schemas.microsoft.com/office/drawing/2014/main" id="{82D3559D-AA4C-D943-A93E-E825AF52E66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E629627-DE1D-7A2E-71E7-845471D916BA}"/>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153924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ED2BA8-E7BF-ADC6-BC3D-DAEA029CA56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F4F8839-EBC5-4F7F-F253-3215461692F4}"/>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4" name="Segnaposto piè di pagina 3">
            <a:extLst>
              <a:ext uri="{FF2B5EF4-FFF2-40B4-BE49-F238E27FC236}">
                <a16:creationId xmlns:a16="http://schemas.microsoft.com/office/drawing/2014/main" id="{E1C57E26-2FAB-15F1-0B1C-F505E964DA9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E5ED39-D39D-2DDC-B313-7F4886A563DF}"/>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59526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833C05-C016-9B26-EF70-38674C38AB84}"/>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3" name="Segnaposto piè di pagina 2">
            <a:extLst>
              <a:ext uri="{FF2B5EF4-FFF2-40B4-BE49-F238E27FC236}">
                <a16:creationId xmlns:a16="http://schemas.microsoft.com/office/drawing/2014/main" id="{DD9B386C-4168-E170-D9A1-828131597DE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12C6FCB-BCC3-9CFC-47C6-01F020AC3E34}"/>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3174603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FB2656-38B6-F6DE-6F0C-8C090D0E17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1A5DAC-7A98-D07A-082A-EAFFE27D0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49A0953-8658-1A40-3C05-1824BF10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59271A-0126-1057-BAC6-8D7701F9EB25}"/>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6" name="Segnaposto piè di pagina 5">
            <a:extLst>
              <a:ext uri="{FF2B5EF4-FFF2-40B4-BE49-F238E27FC236}">
                <a16:creationId xmlns:a16="http://schemas.microsoft.com/office/drawing/2014/main" id="{2CB69B68-B3CE-6885-25FE-71160CF432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F1931E-3D16-65FA-A6E9-F1D41DA1ACFB}"/>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410564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60DBE7-A173-6A92-473A-3B18C8B4D90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2383589-D26E-2F67-BEBB-24A25A1DEE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09C2515-21EB-7DE0-5CE3-24F9F40D1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599129C-2314-2BF9-8C19-61733F96DCC8}"/>
              </a:ext>
            </a:extLst>
          </p:cNvPr>
          <p:cNvSpPr>
            <a:spLocks noGrp="1"/>
          </p:cNvSpPr>
          <p:nvPr>
            <p:ph type="dt" sz="half" idx="10"/>
          </p:nvPr>
        </p:nvSpPr>
        <p:spPr/>
        <p:txBody>
          <a:bodyPr/>
          <a:lstStyle/>
          <a:p>
            <a:fld id="{A9D8D34B-E089-4150-8068-77774A5594D1}" type="datetimeFigureOut">
              <a:rPr lang="it-IT" smtClean="0"/>
              <a:t>30/10/2023</a:t>
            </a:fld>
            <a:endParaRPr lang="it-IT"/>
          </a:p>
        </p:txBody>
      </p:sp>
      <p:sp>
        <p:nvSpPr>
          <p:cNvPr id="6" name="Segnaposto piè di pagina 5">
            <a:extLst>
              <a:ext uri="{FF2B5EF4-FFF2-40B4-BE49-F238E27FC236}">
                <a16:creationId xmlns:a16="http://schemas.microsoft.com/office/drawing/2014/main" id="{79924204-BD1B-8368-BBCD-7B47F62AD4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63BCC50-1E3D-663A-C0A6-983CB7E143D2}"/>
              </a:ext>
            </a:extLst>
          </p:cNvPr>
          <p:cNvSpPr>
            <a:spLocks noGrp="1"/>
          </p:cNvSpPr>
          <p:nvPr>
            <p:ph type="sldNum" sz="quarter" idx="12"/>
          </p:nvPr>
        </p:nvSpPr>
        <p:spPr/>
        <p:txBody>
          <a:bodyPr/>
          <a:lstStyle/>
          <a:p>
            <a:fld id="{F5B4AC4C-9756-47F7-997C-2094CAA1023E}" type="slidenum">
              <a:rPr lang="it-IT" smtClean="0"/>
              <a:t>‹N›</a:t>
            </a:fld>
            <a:endParaRPr lang="it-IT"/>
          </a:p>
        </p:txBody>
      </p:sp>
    </p:spTree>
    <p:extLst>
      <p:ext uri="{BB962C8B-B14F-4D97-AF65-F5344CB8AC3E}">
        <p14:creationId xmlns:p14="http://schemas.microsoft.com/office/powerpoint/2010/main" val="295674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1D395E2-CC19-6257-A172-9EB1074D70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19B9BA-10E4-C71D-87C1-EA22224F4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C12438-187B-2F3A-B03C-CDC7BA4EB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8D34B-E089-4150-8068-77774A5594D1}" type="datetimeFigureOut">
              <a:rPr lang="it-IT" smtClean="0"/>
              <a:t>30/10/2023</a:t>
            </a:fld>
            <a:endParaRPr lang="it-IT"/>
          </a:p>
        </p:txBody>
      </p:sp>
      <p:sp>
        <p:nvSpPr>
          <p:cNvPr id="5" name="Segnaposto piè di pagina 4">
            <a:extLst>
              <a:ext uri="{FF2B5EF4-FFF2-40B4-BE49-F238E27FC236}">
                <a16:creationId xmlns:a16="http://schemas.microsoft.com/office/drawing/2014/main" id="{09F84A79-3264-31A8-1225-AA597A15B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34E2020-A2BB-9976-2DF2-A1A67B909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4AC4C-9756-47F7-997C-2094CAA1023E}" type="slidenum">
              <a:rPr lang="it-IT" smtClean="0"/>
              <a:t>‹N›</a:t>
            </a:fld>
            <a:endParaRPr lang="it-IT"/>
          </a:p>
        </p:txBody>
      </p:sp>
    </p:spTree>
    <p:extLst>
      <p:ext uri="{BB962C8B-B14F-4D97-AF65-F5344CB8AC3E}">
        <p14:creationId xmlns:p14="http://schemas.microsoft.com/office/powerpoint/2010/main" val="244334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2.jpe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1.jpeg"/><Relationship Id="rId5" Type="http://schemas.microsoft.com/office/2007/relationships/hdphoto" Target="../media/hdphoto8.wdp"/><Relationship Id="rId10" Type="http://schemas.openxmlformats.org/officeDocument/2006/relationships/image" Target="../media/image20.jpeg"/><Relationship Id="rId4" Type="http://schemas.openxmlformats.org/officeDocument/2006/relationships/image" Target="../media/image16.png"/><Relationship Id="rId9" Type="http://schemas.microsoft.com/office/2007/relationships/hdphoto" Target="../media/hdphoto10.wdp"/><Relationship Id="rId1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jpe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it.wikipedia.org/wiki/traiano" TargetMode="External"/><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hyperlink" Target="https://historia-biografia.com/augusto/"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romanoimpero.com/2018/07/gaio-cornelio-gallo.html?m=1" TargetMode="External"/><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Vatican_Obelisk_St_Peter's_Square.jpg" TargetMode="External"/><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commons.wikimedia.org/wiki/File:The-Temple-of-Philae-on-Agilika-Island.jpg" TargetMode="External"/><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magini di Sfondo Papiro - Download gratuiti su Freepik">
            <a:extLst>
              <a:ext uri="{FF2B5EF4-FFF2-40B4-BE49-F238E27FC236}">
                <a16:creationId xmlns:a16="http://schemas.microsoft.com/office/drawing/2014/main" id="{94607C4D-5058-1F8A-A54E-A6F7223DB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86"/>
          <a:stretch/>
        </p:blipFill>
        <p:spPr bwMode="auto">
          <a:xfrm rot="16200000">
            <a:off x="2667004" y="-2667000"/>
            <a:ext cx="6858000" cy="1219199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0AB1C33-1E81-4332-9BAC-B72545B58E5A}"/>
              </a:ext>
            </a:extLst>
          </p:cNvPr>
          <p:cNvSpPr txBox="1"/>
          <p:nvPr/>
        </p:nvSpPr>
        <p:spPr>
          <a:xfrm>
            <a:off x="1957388" y="2028615"/>
            <a:ext cx="8277224" cy="2800767"/>
          </a:xfrm>
          <a:prstGeom prst="rect">
            <a:avLst/>
          </a:prstGeom>
          <a:noFill/>
        </p:spPr>
        <p:txBody>
          <a:bodyPr wrap="square" rtlCol="0">
            <a:spAutoFit/>
          </a:bodyPr>
          <a:lstStyle/>
          <a:p>
            <a:pPr algn="ctr"/>
            <a:r>
              <a:rPr lang="it-IT" sz="4400" dirty="0">
                <a:effectLst>
                  <a:outerShdw blurRad="38100" dist="38100" dir="2700000" algn="tl">
                    <a:srgbClr val="000000">
                      <a:alpha val="43137"/>
                    </a:srgbClr>
                  </a:outerShdw>
                </a:effectLst>
                <a:latin typeface="Tempus Sans ITC" panose="04020404030D07020202" pitchFamily="82" charset="0"/>
              </a:rPr>
              <a:t>SCOPERTE PAPIROLOGICHE </a:t>
            </a:r>
          </a:p>
          <a:p>
            <a:pPr algn="ctr"/>
            <a:r>
              <a:rPr lang="it-IT" sz="4400" dirty="0">
                <a:effectLst>
                  <a:outerShdw blurRad="38100" dist="38100" dir="2700000" algn="tl">
                    <a:srgbClr val="000000">
                      <a:alpha val="43137"/>
                    </a:srgbClr>
                  </a:outerShdw>
                </a:effectLst>
                <a:latin typeface="Tempus Sans ITC" panose="04020404030D07020202" pitchFamily="82" charset="0"/>
              </a:rPr>
              <a:t>&amp; </a:t>
            </a:r>
          </a:p>
          <a:p>
            <a:pPr algn="ctr"/>
            <a:r>
              <a:rPr lang="it-IT" sz="4400" dirty="0">
                <a:effectLst>
                  <a:outerShdw blurRad="38100" dist="38100" dir="2700000" algn="tl">
                    <a:srgbClr val="000000">
                      <a:alpha val="43137"/>
                    </a:srgbClr>
                  </a:outerShdw>
                </a:effectLst>
                <a:latin typeface="Tempus Sans ITC" panose="04020404030D07020202" pitchFamily="82" charset="0"/>
              </a:rPr>
              <a:t>IMPAGINAZIONE E SCRITTURA DI UN TESTO ANTICO</a:t>
            </a:r>
          </a:p>
        </p:txBody>
      </p:sp>
      <p:pic>
        <p:nvPicPr>
          <p:cNvPr id="4" name="Colonne Sonore - Il Gladiatore Enya - Now We Are Free">
            <a:hlinkClick r:id="" action="ppaction://media"/>
            <a:extLst>
              <a:ext uri="{FF2B5EF4-FFF2-40B4-BE49-F238E27FC236}">
                <a16:creationId xmlns:a16="http://schemas.microsoft.com/office/drawing/2014/main" id="{F2D711D4-E084-1D7F-2D83-F87EC84797F6}"/>
              </a:ext>
            </a:extLst>
          </p:cNvPr>
          <p:cNvPicPr>
            <a:picLocks noChangeAspect="1"/>
          </p:cNvPicPr>
          <p:nvPr>
            <a:audioFile r:link="rId1"/>
            <p:extLst>
              <p:ext uri="{DAA4B4D4-6D71-4841-9C94-3DE7FCFB9230}">
                <p14:media xmlns:p14="http://schemas.microsoft.com/office/powerpoint/2010/main" r:embed="rId2">
                  <p14:trim st="58800"/>
                  <p14:fade in="4000"/>
                </p14:media>
              </p:ext>
            </p:extLst>
          </p:nvPr>
        </p:nvPicPr>
        <p:blipFill>
          <a:blip r:embed="rId5"/>
          <a:stretch>
            <a:fillRect/>
          </a:stretch>
        </p:blipFill>
        <p:spPr>
          <a:xfrm>
            <a:off x="11327087" y="6115839"/>
            <a:ext cx="609600" cy="609600"/>
          </a:xfrm>
          <a:prstGeom prst="rect">
            <a:avLst/>
          </a:prstGeom>
        </p:spPr>
      </p:pic>
    </p:spTree>
    <p:extLst>
      <p:ext uri="{BB962C8B-B14F-4D97-AF65-F5344CB8AC3E}">
        <p14:creationId xmlns:p14="http://schemas.microsoft.com/office/powerpoint/2010/main" val="3207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4">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 libri nel mondo antico - Storia Romana e Bizantina">
            <a:extLst>
              <a:ext uri="{FF2B5EF4-FFF2-40B4-BE49-F238E27FC236}">
                <a16:creationId xmlns:a16="http://schemas.microsoft.com/office/drawing/2014/main" id="{11EE03FE-936F-E0BE-BB0F-A71C6D1E3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E3DA3C4-86AA-778D-A36C-2B1D61366D0D}"/>
              </a:ext>
            </a:extLst>
          </p:cNvPr>
          <p:cNvSpPr txBox="1"/>
          <p:nvPr/>
        </p:nvSpPr>
        <p:spPr>
          <a:xfrm>
            <a:off x="2886075" y="352425"/>
            <a:ext cx="6419850" cy="1446550"/>
          </a:xfrm>
          <a:prstGeom prst="rect">
            <a:avLst/>
          </a:prstGeom>
          <a:solidFill>
            <a:schemeClr val="tx1"/>
          </a:solidFill>
        </p:spPr>
        <p:txBody>
          <a:bodyPr wrap="square" rtlCol="0">
            <a:spAutoFit/>
          </a:bodyPr>
          <a:lstStyle/>
          <a:p>
            <a:pPr algn="ctr"/>
            <a:r>
              <a:rPr lang="it-IT" sz="4400" dirty="0">
                <a:solidFill>
                  <a:schemeClr val="bg1"/>
                </a:solidFill>
                <a:latin typeface="Perpetua Titling MT" panose="02020502060505020804" pitchFamily="18" charset="0"/>
              </a:rPr>
              <a:t>SCOPERTE PAPIROLOGICHE </a:t>
            </a:r>
            <a:r>
              <a:rPr lang="it-IT" sz="4400" dirty="0">
                <a:solidFill>
                  <a:schemeClr val="bg1"/>
                </a:solidFill>
                <a:latin typeface="Bell MT" panose="02020503060305020303" pitchFamily="18" charset="0"/>
              </a:rPr>
              <a:t>pt </a:t>
            </a:r>
            <a:r>
              <a:rPr lang="it-IT" sz="4400" dirty="0">
                <a:solidFill>
                  <a:schemeClr val="bg1"/>
                </a:solidFill>
                <a:latin typeface="Perpetua Titling MT" panose="02020502060505020804" pitchFamily="18" charset="0"/>
              </a:rPr>
              <a:t>2</a:t>
            </a:r>
          </a:p>
        </p:txBody>
      </p:sp>
      <p:sp>
        <p:nvSpPr>
          <p:cNvPr id="3" name="CasellaDiTesto 2">
            <a:extLst>
              <a:ext uri="{FF2B5EF4-FFF2-40B4-BE49-F238E27FC236}">
                <a16:creationId xmlns:a16="http://schemas.microsoft.com/office/drawing/2014/main" id="{3F2D27DA-1B96-670D-02DF-71F9B4D0DECB}"/>
              </a:ext>
            </a:extLst>
          </p:cNvPr>
          <p:cNvSpPr txBox="1"/>
          <p:nvPr/>
        </p:nvSpPr>
        <p:spPr>
          <a:xfrm>
            <a:off x="4252913" y="1798975"/>
            <a:ext cx="3686174" cy="830997"/>
          </a:xfrm>
          <a:prstGeom prst="rect">
            <a:avLst/>
          </a:prstGeom>
          <a:solidFill>
            <a:schemeClr val="tx1"/>
          </a:solidFill>
        </p:spPr>
        <p:txBody>
          <a:bodyPr wrap="square" rtlCol="0">
            <a:spAutoFit/>
          </a:bodyPr>
          <a:lstStyle/>
          <a:p>
            <a:pPr algn="ctr"/>
            <a:r>
              <a:rPr lang="it-IT" sz="2400" dirty="0">
                <a:solidFill>
                  <a:schemeClr val="bg1"/>
                </a:solidFill>
                <a:latin typeface="Perpetua Titling MT" panose="02020502060505020804" pitchFamily="18" charset="0"/>
              </a:rPr>
              <a:t>Giulia </a:t>
            </a:r>
            <a:r>
              <a:rPr lang="it-IT" sz="2400" dirty="0" err="1">
                <a:solidFill>
                  <a:schemeClr val="bg1"/>
                </a:solidFill>
                <a:latin typeface="Perpetua Titling MT" panose="02020502060505020804" pitchFamily="18" charset="0"/>
              </a:rPr>
              <a:t>monteleone</a:t>
            </a:r>
            <a:r>
              <a:rPr lang="it-IT" sz="2400" dirty="0">
                <a:solidFill>
                  <a:schemeClr val="bg1"/>
                </a:solidFill>
                <a:latin typeface="Perpetua Titling MT" panose="02020502060505020804" pitchFamily="18" charset="0"/>
              </a:rPr>
              <a:t> III E</a:t>
            </a:r>
          </a:p>
        </p:txBody>
      </p:sp>
    </p:spTree>
    <p:extLst>
      <p:ext uri="{BB962C8B-B14F-4D97-AF65-F5344CB8AC3E}">
        <p14:creationId xmlns:p14="http://schemas.microsoft.com/office/powerpoint/2010/main" val="259524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li obelischi di Roma: l'Obelisco Vaticano - RomaOra">
            <a:extLst>
              <a:ext uri="{FF2B5EF4-FFF2-40B4-BE49-F238E27FC236}">
                <a16:creationId xmlns:a16="http://schemas.microsoft.com/office/drawing/2014/main" id="{49C762FA-0D41-C811-25A0-3C2D3CD7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305"/>
          <a:stretch/>
        </p:blipFill>
        <p:spPr bwMode="auto">
          <a:xfrm>
            <a:off x="4531263" y="386304"/>
            <a:ext cx="4231341" cy="3172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Ottaviano Augusto: riassunto della vita e il Principato | Studenti.it">
            <a:extLst>
              <a:ext uri="{FF2B5EF4-FFF2-40B4-BE49-F238E27FC236}">
                <a16:creationId xmlns:a16="http://schemas.microsoft.com/office/drawing/2014/main" id="{B2670876-A0A5-0F5F-D67D-00BEE8C4A3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7077" l="6343" r="93927">
                        <a14:foregroundMark x1="63563" y1="93448" x2="67072" y2="92843"/>
                        <a14:foregroundMark x1="74831" y1="94355" x2="76046" y2="94859"/>
                        <a14:foregroundMark x1="49933" y1="95161" x2="57422" y2="97278"/>
                        <a14:foregroundMark x1="8030" y1="14415" x2="8502" y2="15524"/>
                        <a14:foregroundMark x1="6410" y1="11996" x2="7287" y2="12399"/>
                        <a14:foregroundMark x1="93590" y1="82863" x2="93927" y2="89315"/>
                        <a14:foregroundMark x1="85695" y1="53427" x2="85628" y2="50101"/>
                        <a14:foregroundMark x1="87247" y1="44657" x2="89136" y2="34375"/>
                        <a14:foregroundMark x1="91363" y1="20363" x2="91363" y2="21976"/>
                        <a14:foregroundMark x1="90688" y1="25504" x2="90418" y2="28024"/>
                        <a14:foregroundMark x1="89541" y1="30544" x2="89271" y2="32964"/>
                        <a14:foregroundMark x1="89811" y1="69758" x2="90958" y2="70867"/>
                        <a14:foregroundMark x1="85358" y1="60282" x2="85897" y2="61794"/>
                        <a14:foregroundMark x1="55668" y1="16734" x2="55668" y2="19960"/>
                      </a14:backgroundRemoval>
                    </a14:imgEffect>
                  </a14:imgLayer>
                </a14:imgProps>
              </a:ext>
              <a:ext uri="{28A0092B-C50C-407E-A947-70E740481C1C}">
                <a14:useLocalDpi xmlns:a14="http://schemas.microsoft.com/office/drawing/2010/main" val="0"/>
              </a:ext>
            </a:extLst>
          </a:blip>
          <a:srcRect/>
          <a:stretch>
            <a:fillRect/>
          </a:stretch>
        </p:blipFill>
        <p:spPr bwMode="auto">
          <a:xfrm>
            <a:off x="4294096" y="1634836"/>
            <a:ext cx="7803310" cy="5223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AA3919C-8B01-B585-5C40-6039A6693159}"/>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0032" y="107576"/>
            <a:ext cx="2836932" cy="3684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roce 3">
            <a:extLst>
              <a:ext uri="{FF2B5EF4-FFF2-40B4-BE49-F238E27FC236}">
                <a16:creationId xmlns:a16="http://schemas.microsoft.com/office/drawing/2014/main" id="{499A922B-C38B-9FEA-D859-BE6D4B087121}"/>
              </a:ext>
            </a:extLst>
          </p:cNvPr>
          <p:cNvSpPr/>
          <p:nvPr/>
        </p:nvSpPr>
        <p:spPr>
          <a:xfrm>
            <a:off x="3272118" y="1461246"/>
            <a:ext cx="806824" cy="842683"/>
          </a:xfrm>
          <a:prstGeom prst="plus">
            <a:avLst>
              <a:gd name="adj" fmla="val 3944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corrimento orizzontale 6">
            <a:extLst>
              <a:ext uri="{FF2B5EF4-FFF2-40B4-BE49-F238E27FC236}">
                <a16:creationId xmlns:a16="http://schemas.microsoft.com/office/drawing/2014/main" id="{EBBB0C79-0335-A2C6-9B60-EA33EFCD789A}"/>
              </a:ext>
            </a:extLst>
          </p:cNvPr>
          <p:cNvSpPr/>
          <p:nvPr/>
        </p:nvSpPr>
        <p:spPr>
          <a:xfrm>
            <a:off x="4598894" y="4972130"/>
            <a:ext cx="2779059" cy="1315099"/>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80433E17-0D7D-238A-1B86-4796DDCCD248}"/>
              </a:ext>
            </a:extLst>
          </p:cNvPr>
          <p:cNvSpPr txBox="1"/>
          <p:nvPr/>
        </p:nvSpPr>
        <p:spPr>
          <a:xfrm>
            <a:off x="4876402" y="5153510"/>
            <a:ext cx="3451411" cy="1015663"/>
          </a:xfrm>
          <a:prstGeom prst="rect">
            <a:avLst/>
          </a:prstGeom>
          <a:noFill/>
        </p:spPr>
        <p:txBody>
          <a:bodyPr wrap="square" rtlCol="0">
            <a:spAutoFit/>
          </a:bodyPr>
          <a:lstStyle/>
          <a:p>
            <a:r>
              <a:rPr lang="it-IT" sz="6000" b="1"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26 a.C.</a:t>
            </a:r>
          </a:p>
        </p:txBody>
      </p:sp>
      <p:pic>
        <p:nvPicPr>
          <p:cNvPr id="1032" name="Picture 8" descr="Gaio Cornelio Gallo - Wikipedia">
            <a:extLst>
              <a:ext uri="{FF2B5EF4-FFF2-40B4-BE49-F238E27FC236}">
                <a16:creationId xmlns:a16="http://schemas.microsoft.com/office/drawing/2014/main" id="{5DFF3C75-61DD-CD97-0CEE-164E08D7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621" b="90000" l="10000" r="90000">
                        <a14:foregroundMark x1="34533" y1="8774" x2="39333" y2="8774"/>
                        <a14:foregroundMark x1="60467" y1="8774" x2="61133" y2="8621"/>
                        <a14:foregroundMark x1="76600" y1="54368" x2="76200" y2="55172"/>
                      </a14:backgroundRemoval>
                    </a14:imgEffect>
                  </a14:imgLayer>
                </a14:imgProps>
              </a:ext>
              <a:ext uri="{28A0092B-C50C-407E-A947-70E740481C1C}">
                <a14:useLocalDpi xmlns:a14="http://schemas.microsoft.com/office/drawing/2010/main" val="0"/>
              </a:ext>
            </a:extLst>
          </a:blip>
          <a:srcRect/>
          <a:stretch>
            <a:fillRect/>
          </a:stretch>
        </p:blipFill>
        <p:spPr bwMode="auto">
          <a:xfrm>
            <a:off x="1723635" y="2795219"/>
            <a:ext cx="2581468" cy="4491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X Rossa PNG trasparente e X Rossa disegno - Portable Network Graphics Segno  di spunta WissensCheck Transparency - rosso x controllo verde.">
            <a:extLst>
              <a:ext uri="{FF2B5EF4-FFF2-40B4-BE49-F238E27FC236}">
                <a16:creationId xmlns:a16="http://schemas.microsoft.com/office/drawing/2014/main" id="{6F0AC9B6-762D-52F8-E8FA-7F8E75793B0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62692">
            <a:off x="1085758" y="3039771"/>
            <a:ext cx="3825916" cy="3825916"/>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a destra 2">
            <a:extLst>
              <a:ext uri="{FF2B5EF4-FFF2-40B4-BE49-F238E27FC236}">
                <a16:creationId xmlns:a16="http://schemas.microsoft.com/office/drawing/2014/main" id="{B35D469C-53ED-5404-E350-C865EAD1AB80}"/>
              </a:ext>
            </a:extLst>
          </p:cNvPr>
          <p:cNvSpPr/>
          <p:nvPr/>
        </p:nvSpPr>
        <p:spPr>
          <a:xfrm rot="5400000">
            <a:off x="1174888" y="4019362"/>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019F5421-DB5C-E34F-EB5B-4A3950D40AD1}"/>
              </a:ext>
            </a:extLst>
          </p:cNvPr>
          <p:cNvSpPr txBox="1"/>
          <p:nvPr/>
        </p:nvSpPr>
        <p:spPr>
          <a:xfrm>
            <a:off x="799608" y="4738011"/>
            <a:ext cx="2135164" cy="830997"/>
          </a:xfrm>
          <a:prstGeom prst="rect">
            <a:avLst/>
          </a:prstGeom>
          <a:noFill/>
        </p:spPr>
        <p:txBody>
          <a:bodyPr wrap="square" rtlCol="0">
            <a:spAutoFit/>
          </a:bodyPr>
          <a:lstStyle/>
          <a:p>
            <a:r>
              <a:rPr lang="it-IT" sz="4800" b="1" dirty="0">
                <a:effectLst>
                  <a:outerShdw blurRad="38100" dist="38100" dir="2700000" algn="tl">
                    <a:srgbClr val="000000">
                      <a:alpha val="43137"/>
                    </a:srgbClr>
                  </a:outerShdw>
                </a:effectLst>
                <a:latin typeface="Tempus Sans ITC" panose="04020404030D07020202" pitchFamily="82" charset="0"/>
              </a:rPr>
              <a:t>1896</a:t>
            </a:r>
          </a:p>
        </p:txBody>
      </p:sp>
    </p:spTree>
    <p:extLst>
      <p:ext uri="{BB962C8B-B14F-4D97-AF65-F5344CB8AC3E}">
        <p14:creationId xmlns:p14="http://schemas.microsoft.com/office/powerpoint/2010/main" val="218448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750"/>
                                        <p:tgtEl>
                                          <p:spTgt spid="10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7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75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1000"/>
                                        <p:tgtEl>
                                          <p:spTgt spid="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fade">
                                      <p:cBhvr>
                                        <p:cTn id="41" dur="75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038"/>
                                        </p:tgtEl>
                                        <p:attrNameLst>
                                          <p:attrName>style.visibility</p:attrName>
                                        </p:attrNameLst>
                                      </p:cBhvr>
                                      <p:to>
                                        <p:strVal val="visible"/>
                                      </p:to>
                                    </p:set>
                                    <p:animEffect transition="in" filter="wipe(up)">
                                      <p:cBhvr>
                                        <p:cTn id="46" dur="75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TimeTravelRome on X: &quot;Poetical gifts of Gaius Cornelius Gallus are  considered to be little short of those of Virgil. But we lost all of his  works. Excepting nine lines found in">
            <a:extLst>
              <a:ext uri="{FF2B5EF4-FFF2-40B4-BE49-F238E27FC236}">
                <a16:creationId xmlns:a16="http://schemas.microsoft.com/office/drawing/2014/main" id="{032A6A45-2B9A-351F-E510-E654C5C8AC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21" b="89789" l="2500" r="99167">
                        <a14:foregroundMark x1="17500" y1="7942" x2="23750" y2="11994"/>
                        <a14:foregroundMark x1="35694" y1="4538" x2="36389" y2="7942"/>
                        <a14:foregroundMark x1="37917" y1="2917" x2="41250" y2="4214"/>
                        <a14:foregroundMark x1="7639" y1="25284" x2="8750" y2="29173"/>
                        <a14:foregroundMark x1="4444" y1="21556" x2="4167" y2="27877"/>
                        <a14:foregroundMark x1="3611" y1="41005" x2="5000" y2="41167"/>
                        <a14:foregroundMark x1="4306" y1="42301" x2="5278" y2="42139"/>
                        <a14:foregroundMark x1="4028" y1="42301" x2="3750" y2="42788"/>
                        <a14:foregroundMark x1="52639" y1="1783" x2="55972" y2="1621"/>
                        <a14:foregroundMark x1="89861" y1="36467" x2="94444" y2="41653"/>
                        <a14:foregroundMark x1="96806" y1="48784" x2="97639" y2="48947"/>
                        <a14:foregroundMark x1="98194" y1="37601" x2="99167" y2="37277"/>
                        <a14:foregroundMark x1="27639" y1="68882" x2="28611" y2="69692"/>
                        <a14:foregroundMark x1="23194" y1="55429" x2="22222" y2="55429"/>
                        <a14:foregroundMark x1="7639" y1="43598" x2="7778" y2="44733"/>
                        <a14:foregroundMark x1="2500" y1="33063" x2="3611" y2="33874"/>
                        <a14:foregroundMark x1="2639" y1="24473" x2="3611" y2="24473"/>
                        <a14:foregroundMark x1="70417" y1="89465" x2="73056" y2="89789"/>
                        <a14:foregroundMark x1="97639" y1="30146" x2="97778" y2="30308"/>
                        <a14:foregroundMark x1="31389" y1="82172" x2="31806" y2="82172"/>
                        <a14:foregroundMark x1="36944" y1="78768" x2="38056" y2="78444"/>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828266" y="224767"/>
            <a:ext cx="4051484" cy="3471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4" descr="X Rossa PNG trasparente e X Rossa disegno - Portable Network Graphics Segno  di spunta WissensCheck Transparency - rosso x controllo verde.">
            <a:extLst>
              <a:ext uri="{FF2B5EF4-FFF2-40B4-BE49-F238E27FC236}">
                <a16:creationId xmlns:a16="http://schemas.microsoft.com/office/drawing/2014/main" id="{70771E24-888D-22CD-118F-4087779445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75543">
            <a:off x="7870724" y="-173685"/>
            <a:ext cx="3825916" cy="3825916"/>
          </a:xfrm>
          <a:prstGeom prst="rect">
            <a:avLst/>
          </a:prstGeom>
          <a:noFill/>
          <a:extLst>
            <a:ext uri="{909E8E84-426E-40DD-AFC4-6F175D3DCCD1}">
              <a14:hiddenFill xmlns:a14="http://schemas.microsoft.com/office/drawing/2010/main">
                <a:solidFill>
                  <a:srgbClr val="FFFFFF"/>
                </a:solidFill>
              </a14:hiddenFill>
            </a:ext>
          </a:extLst>
        </p:spPr>
      </p:pic>
      <p:sp>
        <p:nvSpPr>
          <p:cNvPr id="3" name="Scorrimento orizzontale 2">
            <a:extLst>
              <a:ext uri="{FF2B5EF4-FFF2-40B4-BE49-F238E27FC236}">
                <a16:creationId xmlns:a16="http://schemas.microsoft.com/office/drawing/2014/main" id="{1AAC9A9C-340C-356C-1EBB-7108172BA272}"/>
              </a:ext>
            </a:extLst>
          </p:cNvPr>
          <p:cNvSpPr/>
          <p:nvPr/>
        </p:nvSpPr>
        <p:spPr>
          <a:xfrm>
            <a:off x="363074" y="123610"/>
            <a:ext cx="6513067" cy="923331"/>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24DDBCB-3247-E1E1-9AFB-3A802CC0E99B}"/>
              </a:ext>
            </a:extLst>
          </p:cNvPr>
          <p:cNvSpPr txBox="1"/>
          <p:nvPr/>
        </p:nvSpPr>
        <p:spPr>
          <a:xfrm>
            <a:off x="909356" y="184433"/>
            <a:ext cx="7324164" cy="830997"/>
          </a:xfrm>
          <a:prstGeom prst="rect">
            <a:avLst/>
          </a:prstGeom>
          <a:noFill/>
        </p:spPr>
        <p:txBody>
          <a:bodyPr wrap="square" rtlCol="0">
            <a:spAutoFit/>
          </a:bodyPr>
          <a:lstStyle/>
          <a:p>
            <a:r>
              <a:rPr lang="it-IT" sz="4800" b="1"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damnatio memoriae</a:t>
            </a:r>
          </a:p>
        </p:txBody>
      </p:sp>
      <p:pic>
        <p:nvPicPr>
          <p:cNvPr id="2052" name="Picture 4" descr="TESTI IN GRECO E LATINO - :: libreria PeterPan ::: -">
            <a:extLst>
              <a:ext uri="{FF2B5EF4-FFF2-40B4-BE49-F238E27FC236}">
                <a16:creationId xmlns:a16="http://schemas.microsoft.com/office/drawing/2014/main" id="{1C584916-825E-F5ED-2428-F873DC906D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01" b="6061"/>
          <a:stretch/>
        </p:blipFill>
        <p:spPr bwMode="auto">
          <a:xfrm>
            <a:off x="713318" y="1270153"/>
            <a:ext cx="1800841" cy="2547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Gli obelischi di Roma: l'Obelisco Vaticano - RomaOra">
            <a:extLst>
              <a:ext uri="{FF2B5EF4-FFF2-40B4-BE49-F238E27FC236}">
                <a16:creationId xmlns:a16="http://schemas.microsoft.com/office/drawing/2014/main" id="{4C374AE6-7F46-3223-75E7-4C02CD287F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68" r="54713"/>
          <a:stretch/>
        </p:blipFill>
        <p:spPr bwMode="auto">
          <a:xfrm>
            <a:off x="4010303" y="1270153"/>
            <a:ext cx="1800842" cy="2547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5AC6C85-9586-2C76-75F3-7D8718AD974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101" b="97613" l="7759" r="88362">
                        <a14:foregroundMark x1="48276" y1="6101" x2="61207" y2="6631"/>
                        <a14:foregroundMark x1="7759" y1="68700" x2="11207" y2="67905"/>
                        <a14:foregroundMark x1="68103" y1="93103" x2="72845" y2="93103"/>
                        <a14:foregroundMark x1="64655" y1="97613" x2="68103" y2="97347"/>
                      </a14:backgroundRemoval>
                    </a14:imgEffect>
                  </a14:imgLayer>
                </a14:imgProps>
              </a:ext>
              <a:ext uri="{28A0092B-C50C-407E-A947-70E740481C1C}">
                <a14:useLocalDpi xmlns:a14="http://schemas.microsoft.com/office/drawing/2010/main" val="0"/>
              </a:ext>
            </a:extLst>
          </a:blip>
          <a:srcRect/>
          <a:stretch>
            <a:fillRect/>
          </a:stretch>
        </p:blipFill>
        <p:spPr bwMode="auto">
          <a:xfrm>
            <a:off x="5230569" y="1989594"/>
            <a:ext cx="1595718" cy="2593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Sisto V, “il papa tosto” - Città Nuova - Città Nuova">
            <a:extLst>
              <a:ext uri="{FF2B5EF4-FFF2-40B4-BE49-F238E27FC236}">
                <a16:creationId xmlns:a16="http://schemas.microsoft.com/office/drawing/2014/main" id="{2F322732-FE2B-6977-4DA4-064A48E156C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5949" y="2666776"/>
            <a:ext cx="2013577" cy="2301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1B4BD13F-55AA-E68C-AD60-A8B75607E493}"/>
              </a:ext>
            </a:extLst>
          </p:cNvPr>
          <p:cNvSpPr txBox="1"/>
          <p:nvPr/>
        </p:nvSpPr>
        <p:spPr>
          <a:xfrm>
            <a:off x="7711107" y="3098344"/>
            <a:ext cx="3657600" cy="923330"/>
          </a:xfrm>
          <a:prstGeom prst="rect">
            <a:avLst/>
          </a:prstGeom>
          <a:noFill/>
        </p:spPr>
        <p:txBody>
          <a:bodyPr wrap="square" rtlCol="0">
            <a:spAutoFit/>
          </a:bodyPr>
          <a:lstStyle/>
          <a:p>
            <a:r>
              <a:rPr lang="it-IT" sz="5400" b="1" dirty="0">
                <a:effectLst>
                  <a:outerShdw blurRad="38100" dist="38100" dir="2700000" algn="tl">
                    <a:srgbClr val="000000">
                      <a:alpha val="43137"/>
                    </a:srgbClr>
                  </a:outerShdw>
                </a:effectLst>
                <a:latin typeface="Tempus Sans ITC" panose="04020404030D07020202" pitchFamily="82" charset="0"/>
              </a:rPr>
              <a:t>1978</a:t>
            </a:r>
          </a:p>
        </p:txBody>
      </p:sp>
      <p:pic>
        <p:nvPicPr>
          <p:cNvPr id="19" name="Picture 8" descr="ZOOM SU UN PAESE: Egitto">
            <a:extLst>
              <a:ext uri="{FF2B5EF4-FFF2-40B4-BE49-F238E27FC236}">
                <a16:creationId xmlns:a16="http://schemas.microsoft.com/office/drawing/2014/main" id="{DF468A4B-A111-4E45-C8BB-C0CAF36292C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332" b="24243"/>
          <a:stretch/>
        </p:blipFill>
        <p:spPr bwMode="auto">
          <a:xfrm>
            <a:off x="6799167" y="4229009"/>
            <a:ext cx="5392833" cy="26405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lassico Latino: Catullo (superiori) - Wikiversità">
            <a:extLst>
              <a:ext uri="{FF2B5EF4-FFF2-40B4-BE49-F238E27FC236}">
                <a16:creationId xmlns:a16="http://schemas.microsoft.com/office/drawing/2014/main" id="{1CEFF8AB-B47C-56C6-5679-77584E79653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043" b="97360" l="3500" r="97000">
                        <a14:foregroundMark x1="46167" y1="27657" x2="53167" y2="39010"/>
                        <a14:foregroundMark x1="48750" y1="14587" x2="49083" y2="21518"/>
                        <a14:foregroundMark x1="54917" y1="12343" x2="52083" y2="16700"/>
                        <a14:foregroundMark x1="54417" y1="10825" x2="62083" y2="13465"/>
                        <a14:foregroundMark x1="57917" y1="9175" x2="70333" y2="13333"/>
                        <a14:foregroundMark x1="50667" y1="9043" x2="58750" y2="9043"/>
                        <a14:foregroundMark x1="35833" y1="15248" x2="38250" y2="14455"/>
                        <a14:foregroundMark x1="28250" y1="23762" x2="34583" y2="14983"/>
                        <a14:foregroundMark x1="34583" y1="14983" x2="41917" y2="12079"/>
                        <a14:foregroundMark x1="44250" y1="10429" x2="46000" y2="10297"/>
                        <a14:foregroundMark x1="12333" y1="76832" x2="22833" y2="74719"/>
                        <a14:foregroundMark x1="7750" y1="81914" x2="19167" y2="88779"/>
                        <a14:foregroundMark x1="3750" y1="82772" x2="17500" y2="94917"/>
                        <a14:foregroundMark x1="17500" y1="94917" x2="26167" y2="93531"/>
                        <a14:foregroundMark x1="26167" y1="93531" x2="26167" y2="92343"/>
                        <a14:foregroundMark x1="3500" y1="83036" x2="5250" y2="86799"/>
                        <a14:foregroundMark x1="7083" y1="89703" x2="11250" y2="96172"/>
                        <a14:foregroundMark x1="11250" y1="96172" x2="12667" y2="97360"/>
                        <a14:foregroundMark x1="38250" y1="96238" x2="53667" y2="97228"/>
                        <a14:foregroundMark x1="90000" y1="85809" x2="91167" y2="93069"/>
                        <a14:foregroundMark x1="94000" y1="83630" x2="97000" y2="95710"/>
                        <a14:foregroundMark x1="4917" y1="78746" x2="7250" y2="79274"/>
                        <a14:backgroundMark x1="5833" y1="56370" x2="26667" y2="64554"/>
                        <a14:backgroundMark x1="4083" y1="76502" x2="583" y2="77756"/>
                        <a14:backgroundMark x1="25833" y1="42640" x2="28750" y2="60264"/>
                        <a14:backgroundMark x1="28750" y1="60264" x2="29333" y2="61386"/>
                        <a14:backgroundMark x1="75917" y1="57756" x2="78583" y2="61518"/>
                        <a14:backgroundMark x1="73000" y1="56370" x2="77500" y2="60990"/>
                        <a14:backgroundMark x1="80833" y1="47789" x2="86250" y2="37228"/>
                        <a14:backgroundMark x1="86250" y1="37228" x2="85417" y2="34455"/>
                        <a14:backgroundMark x1="82417" y1="38086" x2="82583" y2="29307"/>
                        <a14:backgroundMark x1="80667" y1="67195" x2="87333" y2="72079"/>
                        <a14:backgroundMark x1="87333" y1="72079" x2="96833" y2="69703"/>
                        <a14:backgroundMark x1="74000" y1="58086" x2="74333" y2="61518"/>
                        <a14:backgroundMark x1="71750" y1="58218" x2="74167" y2="61386"/>
                        <a14:backgroundMark x1="90000" y1="74059" x2="99083" y2="76502"/>
                        <a14:backgroundMark x1="99083" y1="76502" x2="99083" y2="76502"/>
                        <a14:backgroundMark x1="14250" y1="70429" x2="6333" y2="70957"/>
                      </a14:backgroundRemoval>
                    </a14:imgEffect>
                  </a14:imgLayer>
                </a14:imgProps>
              </a:ext>
              <a:ext uri="{28A0092B-C50C-407E-A947-70E740481C1C}">
                <a14:useLocalDpi xmlns:a14="http://schemas.microsoft.com/office/drawing/2010/main" val="0"/>
              </a:ext>
            </a:extLst>
          </a:blip>
          <a:srcRect/>
          <a:stretch>
            <a:fillRect/>
          </a:stretch>
        </p:blipFill>
        <p:spPr bwMode="auto">
          <a:xfrm>
            <a:off x="-10337" y="3772886"/>
            <a:ext cx="2443810" cy="3085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F76A2D76-A00F-8EA6-D6DB-E45861556C54}"/>
              </a:ext>
            </a:extLst>
          </p:cNvPr>
          <p:cNvSpPr txBox="1"/>
          <p:nvPr/>
        </p:nvSpPr>
        <p:spPr>
          <a:xfrm>
            <a:off x="2133601" y="5939379"/>
            <a:ext cx="4610100" cy="769441"/>
          </a:xfrm>
          <a:prstGeom prst="rect">
            <a:avLst/>
          </a:prstGeom>
          <a:solidFill>
            <a:schemeClr val="bg1"/>
          </a:solidFill>
          <a:effectLst>
            <a:softEdge rad="127000"/>
          </a:effectLst>
        </p:spPr>
        <p:txBody>
          <a:bodyPr wrap="square" rtlCol="0">
            <a:spAutoFit/>
          </a:bodyPr>
          <a:lstStyle/>
          <a:p>
            <a:r>
              <a:rPr lang="it-IT" sz="4400" b="1" i="1" dirty="0">
                <a:effectLst>
                  <a:outerShdw blurRad="38100" dist="38100" dir="2700000" algn="tl">
                    <a:srgbClr val="000000">
                      <a:alpha val="43137"/>
                    </a:srgbClr>
                  </a:outerShdw>
                </a:effectLst>
                <a:latin typeface="Tempus Sans ITC" panose="04020404030D07020202" pitchFamily="82" charset="0"/>
              </a:rPr>
              <a:t>POETAE NOVI</a:t>
            </a:r>
          </a:p>
        </p:txBody>
      </p:sp>
      <p:cxnSp>
        <p:nvCxnSpPr>
          <p:cNvPr id="30" name="Connettore curvo 29">
            <a:extLst>
              <a:ext uri="{FF2B5EF4-FFF2-40B4-BE49-F238E27FC236}">
                <a16:creationId xmlns:a16="http://schemas.microsoft.com/office/drawing/2014/main" id="{6DB07661-1F89-8A1D-3E69-7F244D67E9B4}"/>
              </a:ext>
            </a:extLst>
          </p:cNvPr>
          <p:cNvCxnSpPr>
            <a:cxnSpLocks/>
          </p:cNvCxnSpPr>
          <p:nvPr/>
        </p:nvCxnSpPr>
        <p:spPr>
          <a:xfrm rot="16200000" flipH="1">
            <a:off x="7754135" y="2379337"/>
            <a:ext cx="1170011" cy="390525"/>
          </a:xfrm>
          <a:prstGeom prst="curvedConnector3">
            <a:avLst>
              <a:gd name="adj1" fmla="val 4023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uppo 19">
            <a:extLst>
              <a:ext uri="{FF2B5EF4-FFF2-40B4-BE49-F238E27FC236}">
                <a16:creationId xmlns:a16="http://schemas.microsoft.com/office/drawing/2014/main" id="{1EFEFA93-E836-BCD7-35D0-443F6A048BD3}"/>
              </a:ext>
            </a:extLst>
          </p:cNvPr>
          <p:cNvGrpSpPr/>
          <p:nvPr/>
        </p:nvGrpSpPr>
        <p:grpSpPr>
          <a:xfrm>
            <a:off x="7457860" y="1636712"/>
            <a:ext cx="4538834" cy="4952785"/>
            <a:chOff x="8399017" y="2635624"/>
            <a:chExt cx="3607293" cy="4106395"/>
          </a:xfrm>
        </p:grpSpPr>
        <p:pic>
          <p:nvPicPr>
            <p:cNvPr id="21" name="Picture 10" descr="Nubia - The Complete Cities of Ancient Egypt">
              <a:extLst>
                <a:ext uri="{FF2B5EF4-FFF2-40B4-BE49-F238E27FC236}">
                  <a16:creationId xmlns:a16="http://schemas.microsoft.com/office/drawing/2014/main" id="{CAF0E7B4-5D7E-28F7-96D6-258E6953433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893" t="9309" r="39266" b="1233"/>
            <a:stretch/>
          </p:blipFill>
          <p:spPr bwMode="auto">
            <a:xfrm>
              <a:off x="8399017" y="2635624"/>
              <a:ext cx="3607293" cy="4106395"/>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Ovale 21">
              <a:extLst>
                <a:ext uri="{FF2B5EF4-FFF2-40B4-BE49-F238E27FC236}">
                  <a16:creationId xmlns:a16="http://schemas.microsoft.com/office/drawing/2014/main" id="{8F519C98-9A92-8F33-5B55-EA4B932CDC64}"/>
                </a:ext>
              </a:extLst>
            </p:cNvPr>
            <p:cNvSpPr/>
            <p:nvPr/>
          </p:nvSpPr>
          <p:spPr>
            <a:xfrm>
              <a:off x="10723800" y="3708278"/>
              <a:ext cx="1122103" cy="5073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93836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75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fade">
                                      <p:cBhvr>
                                        <p:cTn id="35" dur="10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1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75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1000"/>
                                        <p:tgtEl>
                                          <p:spTgt spid="3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1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7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2" descr="🪔 TimeTravelRome on X: &quot;Poetical gifts of Gaius Cornelius Gallus are  considered to be little short of those of Virgil. But we lost all of his  works. Excepting nine lines found in">
            <a:extLst>
              <a:ext uri="{FF2B5EF4-FFF2-40B4-BE49-F238E27FC236}">
                <a16:creationId xmlns:a16="http://schemas.microsoft.com/office/drawing/2014/main" id="{A38DBCCD-9197-B362-A6B6-A00869807D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21" b="89789" l="2500" r="99167">
                        <a14:foregroundMark x1="17500" y1="7942" x2="23750" y2="11994"/>
                        <a14:foregroundMark x1="35694" y1="4538" x2="36389" y2="7942"/>
                        <a14:foregroundMark x1="37917" y1="2917" x2="41250" y2="4214"/>
                        <a14:foregroundMark x1="7639" y1="25284" x2="8750" y2="29173"/>
                        <a14:foregroundMark x1="4444" y1="21556" x2="4167" y2="27877"/>
                        <a14:foregroundMark x1="3611" y1="41005" x2="5000" y2="41167"/>
                        <a14:foregroundMark x1="4306" y1="42301" x2="5278" y2="42139"/>
                        <a14:foregroundMark x1="4028" y1="42301" x2="3750" y2="42788"/>
                        <a14:foregroundMark x1="52639" y1="1783" x2="55972" y2="1621"/>
                        <a14:foregroundMark x1="89861" y1="36467" x2="94444" y2="41653"/>
                        <a14:foregroundMark x1="96806" y1="48784" x2="97639" y2="48947"/>
                        <a14:foregroundMark x1="98194" y1="37601" x2="99167" y2="37277"/>
                        <a14:foregroundMark x1="27639" y1="68882" x2="28611" y2="69692"/>
                        <a14:foregroundMark x1="23194" y1="55429" x2="22222" y2="55429"/>
                        <a14:foregroundMark x1="7639" y1="43598" x2="7778" y2="44733"/>
                        <a14:foregroundMark x1="2500" y1="33063" x2="3611" y2="33874"/>
                        <a14:foregroundMark x1="2639" y1="24473" x2="3611" y2="24473"/>
                        <a14:foregroundMark x1="70417" y1="89465" x2="73056" y2="89789"/>
                        <a14:foregroundMark x1="97639" y1="30146" x2="97778" y2="30308"/>
                        <a14:foregroundMark x1="31389" y1="82172" x2="31806" y2="82172"/>
                        <a14:foregroundMark x1="36944" y1="78768" x2="38056" y2="78444"/>
                      </a14:backgroundRemoval>
                    </a14:imgEffect>
                    <a14:imgEffect>
                      <a14:colorTemperature colorTemp="8800"/>
                    </a14:imgEffect>
                    <a14:imgEffect>
                      <a14:brightnessContrast bright="-40000"/>
                    </a14:imgEffect>
                  </a14:imgLayer>
                </a14:imgProps>
              </a:ext>
              <a:ext uri="{28A0092B-C50C-407E-A947-70E740481C1C}">
                <a14:useLocalDpi xmlns:a14="http://schemas.microsoft.com/office/drawing/2010/main" val="0"/>
              </a:ext>
            </a:extLst>
          </a:blip>
          <a:srcRect l="8798" t="9907" r="3596" b="32631"/>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8A207CDF-4C45-D248-62BC-E524809DBCAB}"/>
              </a:ext>
            </a:extLst>
          </p:cNvPr>
          <p:cNvSpPr txBox="1"/>
          <p:nvPr/>
        </p:nvSpPr>
        <p:spPr>
          <a:xfrm>
            <a:off x="2997994" y="3067347"/>
            <a:ext cx="6396036" cy="400110"/>
          </a:xfrm>
          <a:prstGeom prst="rect">
            <a:avLst/>
          </a:prstGeom>
          <a:noFill/>
        </p:spPr>
        <p:txBody>
          <a:bodyPr wrap="square">
            <a:spAutoFit/>
          </a:bodyPr>
          <a:lstStyle/>
          <a:p>
            <a:pPr algn="ctr"/>
            <a:endParaRPr lang="it-IT" sz="2000" b="1" dirty="0">
              <a:latin typeface="Tempus Sans ITC" panose="04020404030D07020202" pitchFamily="82" charset="0"/>
            </a:endParaRPr>
          </a:p>
        </p:txBody>
      </p:sp>
      <p:sp>
        <p:nvSpPr>
          <p:cNvPr id="13" name="CasellaDiTesto 12">
            <a:extLst>
              <a:ext uri="{FF2B5EF4-FFF2-40B4-BE49-F238E27FC236}">
                <a16:creationId xmlns:a16="http://schemas.microsoft.com/office/drawing/2014/main" id="{ED9D05BD-D19B-070A-5FCD-6E2C8F6F6D14}"/>
              </a:ext>
            </a:extLst>
          </p:cNvPr>
          <p:cNvSpPr txBox="1"/>
          <p:nvPr/>
        </p:nvSpPr>
        <p:spPr>
          <a:xfrm>
            <a:off x="1684734" y="2190184"/>
            <a:ext cx="9022555" cy="2554545"/>
          </a:xfrm>
          <a:prstGeom prst="rect">
            <a:avLst/>
          </a:prstGeom>
          <a:noFill/>
        </p:spPr>
        <p:txBody>
          <a:bodyPr wrap="square">
            <a:spAutoFit/>
          </a:bodyPr>
          <a:lstStyle/>
          <a:p>
            <a:pPr algn="ct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«Fata mihi, Caesar, tum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erunt</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mea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dulcia</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quom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tu maxima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Romanae</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pa</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rs</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erit</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(sic)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historiae</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postque</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tuum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reditum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multorum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templa</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deorum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fixa</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legam</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spolieis</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deivitiora</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 </a:t>
            </a:r>
            <a:r>
              <a:rPr lang="it-IT" sz="32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tueis</a:t>
            </a: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a:t>
            </a:r>
          </a:p>
        </p:txBody>
      </p:sp>
      <p:sp>
        <p:nvSpPr>
          <p:cNvPr id="15" name="CasellaDiTesto 14">
            <a:extLst>
              <a:ext uri="{FF2B5EF4-FFF2-40B4-BE49-F238E27FC236}">
                <a16:creationId xmlns:a16="http://schemas.microsoft.com/office/drawing/2014/main" id="{C001BAC1-482D-9B62-B1DB-554670C0083B}"/>
              </a:ext>
            </a:extLst>
          </p:cNvPr>
          <p:cNvSpPr txBox="1"/>
          <p:nvPr/>
        </p:nvSpPr>
        <p:spPr>
          <a:xfrm>
            <a:off x="825697" y="2190184"/>
            <a:ext cx="10740627" cy="2554545"/>
          </a:xfrm>
          <a:prstGeom prst="rect">
            <a:avLst/>
          </a:prstGeom>
          <a:noFill/>
        </p:spPr>
        <p:txBody>
          <a:bodyPr wrap="square">
            <a:spAutoFit/>
          </a:bodyPr>
          <a:lstStyle/>
          <a:p>
            <a:pPr algn="ctr"/>
            <a:r>
              <a:rPr lang="it-IT" sz="32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«Il fato sarà per me più dolce, Cesare, quando tu sarai il più grande soggetto della storia romana e quando, dopo il tuo ritorno, leggerò i templi di molti dèi resi più ricchi per esservi state affisse le spoglie da te portate.»</a:t>
            </a:r>
          </a:p>
        </p:txBody>
      </p:sp>
      <p:sp>
        <p:nvSpPr>
          <p:cNvPr id="16" name="CasellaDiTesto 15">
            <a:extLst>
              <a:ext uri="{FF2B5EF4-FFF2-40B4-BE49-F238E27FC236}">
                <a16:creationId xmlns:a16="http://schemas.microsoft.com/office/drawing/2014/main" id="{3BFB32E9-9484-8909-20A9-0C302537ED27}"/>
              </a:ext>
            </a:extLst>
          </p:cNvPr>
          <p:cNvSpPr txBox="1"/>
          <p:nvPr/>
        </p:nvSpPr>
        <p:spPr>
          <a:xfrm>
            <a:off x="5292923" y="5104907"/>
            <a:ext cx="5336978" cy="892552"/>
          </a:xfrm>
          <a:prstGeom prst="rect">
            <a:avLst/>
          </a:prstGeom>
          <a:noFill/>
        </p:spPr>
        <p:txBody>
          <a:bodyPr wrap="square">
            <a:spAutoFit/>
          </a:bodyPr>
          <a:lstStyle/>
          <a:p>
            <a:pPr algn="r"/>
            <a:r>
              <a:rPr lang="it-IT" sz="24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Cornelio gallo </a:t>
            </a:r>
          </a:p>
          <a:p>
            <a:pPr algn="r"/>
            <a:r>
              <a:rPr lang="it-IT" sz="24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(45-44 </a:t>
            </a:r>
            <a:r>
              <a:rPr lang="it-IT" sz="2800" dirty="0" err="1">
                <a:solidFill>
                  <a:schemeClr val="bg1"/>
                </a:solidFill>
                <a:effectLst>
                  <a:glow rad="101600">
                    <a:srgbClr val="8F806B"/>
                  </a:glow>
                  <a:outerShdw blurRad="38100" dist="38100" dir="2700000" algn="tl">
                    <a:srgbClr val="000000">
                      <a:alpha val="43137"/>
                    </a:srgbClr>
                  </a:outerShdw>
                </a:effectLst>
                <a:latin typeface="Bell MT" panose="02020503060305020303" pitchFamily="18" charset="0"/>
              </a:rPr>
              <a:t>a</a:t>
            </a:r>
            <a:r>
              <a:rPr lang="it-IT" sz="2400" dirty="0" err="1">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.c.</a:t>
            </a:r>
            <a:r>
              <a:rPr lang="it-IT" sz="2400" dirty="0">
                <a:solidFill>
                  <a:schemeClr val="bg1"/>
                </a:solidFill>
                <a:effectLst>
                  <a:glow rad="101600">
                    <a:srgbClr val="8F806B"/>
                  </a:glow>
                  <a:outerShdw blurRad="38100" dist="38100" dir="2700000" algn="tl">
                    <a:srgbClr val="000000">
                      <a:alpha val="43137"/>
                    </a:srgbClr>
                  </a:outerShdw>
                </a:effectLst>
                <a:latin typeface="Perpetua Titling MT" panose="02020502060505020804" pitchFamily="18" charset="0"/>
              </a:rPr>
              <a:t>)</a:t>
            </a:r>
          </a:p>
        </p:txBody>
      </p:sp>
    </p:spTree>
    <p:extLst>
      <p:ext uri="{BB962C8B-B14F-4D97-AF65-F5344CB8AC3E}">
        <p14:creationId xmlns:p14="http://schemas.microsoft.com/office/powerpoint/2010/main" val="403990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49683"/>
                                  </p:iterate>
                                  <p:childTnLst>
                                    <p:set>
                                      <p:cBhvr>
                                        <p:cTn id="6" dur="1" fill="hold">
                                          <p:stCondLst>
                                            <p:cond delay="0"/>
                                          </p:stCondLst>
                                        </p:cTn>
                                        <p:tgtEl>
                                          <p:spTgt spid="13"/>
                                        </p:tgtEl>
                                        <p:attrNameLst>
                                          <p:attrName>style.visibility</p:attrName>
                                        </p:attrNameLst>
                                      </p:cBhvr>
                                      <p:to>
                                        <p:strVal val="visible"/>
                                      </p:to>
                                    </p:set>
                                    <p:set>
                                      <p:cBhvr>
                                        <p:cTn id="7" dur="113" fill="hold">
                                          <p:stCondLst>
                                            <p:cond delay="0"/>
                                          </p:stCondLst>
                                        </p:cTn>
                                        <p:tgtEl>
                                          <p:spTgt spid="13"/>
                                        </p:tgtEl>
                                        <p:attrNameLst>
                                          <p:attrName>style.rotation</p:attrName>
                                        </p:attrNameLst>
                                      </p:cBhvr>
                                      <p:to>
                                        <p:strVal val="-45.0"/>
                                      </p:to>
                                    </p:set>
                                    <p:anim calcmode="lin" valueType="num">
                                      <p:cBhvr>
                                        <p:cTn id="8" dur="113" fill="hold">
                                          <p:stCondLst>
                                            <p:cond delay="113"/>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113"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3"/>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8659"/>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16"/>
                                        </p:tgtEl>
                                        <p:attrNameLst>
                                          <p:attrName>style.visibility</p:attrName>
                                        </p:attrNameLst>
                                      </p:cBhvr>
                                      <p:to>
                                        <p:strVal val="visible"/>
                                      </p:to>
                                    </p:set>
                                    <p:set>
                                      <p:cBhvr>
                                        <p:cTn id="15" dur="114" fill="hold">
                                          <p:stCondLst>
                                            <p:cond delay="0"/>
                                          </p:stCondLst>
                                        </p:cTn>
                                        <p:tgtEl>
                                          <p:spTgt spid="16"/>
                                        </p:tgtEl>
                                        <p:attrNameLst>
                                          <p:attrName>style.rotation</p:attrName>
                                        </p:attrNameLst>
                                      </p:cBhvr>
                                      <p:to>
                                        <p:strVal val="-45.0"/>
                                      </p:to>
                                    </p:set>
                                    <p:anim calcmode="lin" valueType="num">
                                      <p:cBhvr>
                                        <p:cTn id="16" dur="114" fill="hold">
                                          <p:stCondLst>
                                            <p:cond delay="114"/>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17" dur="114"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18" dur="39" decel="50000" autoRev="1" fill="hold">
                                          <p:stCondLst>
                                            <p:cond delay="114"/>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19" dur="34" fill="hold">
                                          <p:stCondLst>
                                            <p:cond delay="216"/>
                                          </p:stCondLst>
                                        </p:cTn>
                                        <p:tgtEl>
                                          <p:spTgt spid="16"/>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1000"/>
                                        <p:tgtEl>
                                          <p:spTgt spid="15"/>
                                        </p:tgtEl>
                                      </p:cBhvr>
                                    </p:animEffect>
                                  </p:childTnLst>
                                </p:cTn>
                              </p:par>
                              <p:par>
                                <p:cTn id="25" presetID="5" presetClass="exit" presetSubtype="10" fill="hold" grpId="1" nodeType="withEffect">
                                  <p:stCondLst>
                                    <p:cond delay="0"/>
                                  </p:stCondLst>
                                  <p:iterate type="lt">
                                    <p:tmPct val="0"/>
                                  </p:iterate>
                                  <p:childTnLst>
                                    <p:animEffect transition="out" filter="checkerboard(across)">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pergamene da stampare gratis">
            <a:extLst>
              <a:ext uri="{FF2B5EF4-FFF2-40B4-BE49-F238E27FC236}">
                <a16:creationId xmlns:a16="http://schemas.microsoft.com/office/drawing/2014/main" id="{9E70FE94-523A-23E0-1B8B-C8F22BC1EAB9}"/>
              </a:ext>
            </a:extLst>
          </p:cNvPr>
          <p:cNvPicPr>
            <a:picLocks noChangeAspect="1" noChangeArrowheads="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2647183" y="-2495445"/>
            <a:ext cx="6897633" cy="1184888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D283A155-73A1-4806-926D-5EBA62C2A019}"/>
              </a:ext>
            </a:extLst>
          </p:cNvPr>
          <p:cNvSpPr txBox="1"/>
          <p:nvPr/>
        </p:nvSpPr>
        <p:spPr>
          <a:xfrm>
            <a:off x="1631979" y="1904390"/>
            <a:ext cx="9321771" cy="3277820"/>
          </a:xfrm>
          <a:prstGeom prst="rect">
            <a:avLst/>
          </a:prstGeom>
          <a:solidFill>
            <a:srgbClr val="F4D898"/>
          </a:solidFill>
          <a:effectLst>
            <a:softEdge rad="317500"/>
          </a:effectLst>
        </p:spPr>
        <p:txBody>
          <a:bodyPr wrap="square" rtlCol="0">
            <a:spAutoFit/>
          </a:bodyPr>
          <a:lstStyle/>
          <a:p>
            <a:pPr algn="ctr"/>
            <a:r>
              <a:rPr lang="it-IT" sz="2300" b="1" dirty="0">
                <a:ln>
                  <a:solidFill>
                    <a:schemeClr val="tx1"/>
                  </a:solidFill>
                </a:ln>
                <a:latin typeface="Tempus Sans ITC" panose="04020404030D07020202" pitchFamily="82" charset="0"/>
              </a:rPr>
              <a:t>«Fino a quando il fuoco e l’arco saranno le armi di Cupido, si impareranno i tuoi versi, o raffinato Tibullo, Gallo sarà noto agli Esperii, Gallo agli Eoi e con Gallo sarà nota la sua </a:t>
            </a:r>
            <a:r>
              <a:rPr lang="it-IT" sz="2300" b="1" dirty="0" err="1">
                <a:ln>
                  <a:solidFill>
                    <a:schemeClr val="tx1"/>
                  </a:solidFill>
                </a:ln>
                <a:latin typeface="Tempus Sans ITC" panose="04020404030D07020202" pitchFamily="82" charset="0"/>
              </a:rPr>
              <a:t>Licoride</a:t>
            </a:r>
            <a:r>
              <a:rPr lang="it-IT" sz="2300" b="1" dirty="0">
                <a:ln>
                  <a:solidFill>
                    <a:schemeClr val="tx1"/>
                  </a:solidFill>
                </a:ln>
                <a:latin typeface="Tempus Sans ITC" panose="04020404030D07020202" pitchFamily="82" charset="0"/>
              </a:rPr>
              <a:t>. Dunque, mentre le pietre, mentre il dente del paziente aratro si consumano col tempo, i carmi non conoscono morte. Cedano ai carmi i re e i trionfi dei re, ceda anche la dolorosa sponda dell’aurifero Tago (…) Il Livore si pasce dei vivi, ma dopo la morte si placa, quando la gloria conquistata difende tutti secondo il merito.</a:t>
            </a:r>
            <a:r>
              <a:rPr lang="it-IT" sz="2300" dirty="0">
                <a:ln>
                  <a:solidFill>
                    <a:schemeClr val="tx1"/>
                  </a:solidFill>
                </a:ln>
                <a:latin typeface="Tempus Sans ITC" panose="04020404030D07020202" pitchFamily="82" charset="0"/>
              </a:rPr>
              <a:t> </a:t>
            </a:r>
            <a:r>
              <a:rPr lang="it-IT" sz="2300" b="1" dirty="0">
                <a:ln>
                  <a:solidFill>
                    <a:schemeClr val="tx1"/>
                  </a:solidFill>
                </a:ln>
                <a:latin typeface="Tempus Sans ITC" panose="04020404030D07020202" pitchFamily="82" charset="0"/>
              </a:rPr>
              <a:t>Per questo, anche quando la fiamma del rogo mi avrà consumato, io vivrò e gran parte di me sarà superstite.»</a:t>
            </a:r>
          </a:p>
        </p:txBody>
      </p:sp>
      <p:sp>
        <p:nvSpPr>
          <p:cNvPr id="13" name="CasellaDiTesto 12">
            <a:extLst>
              <a:ext uri="{FF2B5EF4-FFF2-40B4-BE49-F238E27FC236}">
                <a16:creationId xmlns:a16="http://schemas.microsoft.com/office/drawing/2014/main" id="{A67CE73F-88C6-907B-0A32-647464BDCFA2}"/>
              </a:ext>
            </a:extLst>
          </p:cNvPr>
          <p:cNvSpPr txBox="1"/>
          <p:nvPr/>
        </p:nvSpPr>
        <p:spPr>
          <a:xfrm>
            <a:off x="8177005" y="5182210"/>
            <a:ext cx="3171825" cy="707886"/>
          </a:xfrm>
          <a:prstGeom prst="rect">
            <a:avLst/>
          </a:prstGeom>
          <a:noFill/>
        </p:spPr>
        <p:txBody>
          <a:bodyPr wrap="square" rtlCol="0">
            <a:spAutoFit/>
          </a:bodyPr>
          <a:lstStyle/>
          <a:p>
            <a:pPr algn="r"/>
            <a:r>
              <a:rPr lang="it-IT" sz="2000" b="1" i="1" dirty="0">
                <a:ln>
                  <a:solidFill>
                    <a:schemeClr val="tx1"/>
                  </a:solidFill>
                </a:ln>
                <a:latin typeface="Tempus Sans ITC" panose="04020404030D07020202" pitchFamily="82" charset="0"/>
              </a:rPr>
              <a:t>Ovidio </a:t>
            </a:r>
          </a:p>
          <a:p>
            <a:pPr algn="r"/>
            <a:r>
              <a:rPr lang="it-IT" sz="2000" b="1" i="1" dirty="0">
                <a:ln>
                  <a:solidFill>
                    <a:schemeClr val="tx1"/>
                  </a:solidFill>
                </a:ln>
                <a:latin typeface="Tempus Sans ITC" panose="04020404030D07020202" pitchFamily="82" charset="0"/>
              </a:rPr>
              <a:t>(15 a.C.)</a:t>
            </a:r>
          </a:p>
        </p:txBody>
      </p:sp>
    </p:spTree>
    <p:extLst>
      <p:ext uri="{BB962C8B-B14F-4D97-AF65-F5344CB8AC3E}">
        <p14:creationId xmlns:p14="http://schemas.microsoft.com/office/powerpoint/2010/main" val="3606796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 libri nel mondo antico - Storia Romana e Bizantina">
            <a:extLst>
              <a:ext uri="{FF2B5EF4-FFF2-40B4-BE49-F238E27FC236}">
                <a16:creationId xmlns:a16="http://schemas.microsoft.com/office/drawing/2014/main" id="{11EE03FE-936F-E0BE-BB0F-A71C6D1E3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E3DA3C4-86AA-778D-A36C-2B1D61366D0D}"/>
              </a:ext>
            </a:extLst>
          </p:cNvPr>
          <p:cNvSpPr txBox="1"/>
          <p:nvPr/>
        </p:nvSpPr>
        <p:spPr>
          <a:xfrm>
            <a:off x="2886075" y="352425"/>
            <a:ext cx="6419850" cy="2123658"/>
          </a:xfrm>
          <a:prstGeom prst="rect">
            <a:avLst/>
          </a:prstGeom>
          <a:solidFill>
            <a:schemeClr val="tx1"/>
          </a:solidFill>
        </p:spPr>
        <p:txBody>
          <a:bodyPr wrap="square" rtlCol="0">
            <a:spAutoFit/>
          </a:bodyPr>
          <a:lstStyle/>
          <a:p>
            <a:pPr algn="ctr"/>
            <a:r>
              <a:rPr lang="it-IT" sz="4400" dirty="0">
                <a:solidFill>
                  <a:schemeClr val="bg1"/>
                </a:solidFill>
                <a:latin typeface="Perpetua Titling MT" panose="02020502060505020804" pitchFamily="18" charset="0"/>
              </a:rPr>
              <a:t>IMPAGINAZIONE E SCRITTURA DI UN TESTO ANTICO </a:t>
            </a:r>
            <a:r>
              <a:rPr lang="it-IT" sz="4400" dirty="0">
                <a:solidFill>
                  <a:schemeClr val="bg1"/>
                </a:solidFill>
                <a:latin typeface="Bell MT" panose="02020503060305020303" pitchFamily="18" charset="0"/>
              </a:rPr>
              <a:t>pt </a:t>
            </a:r>
            <a:r>
              <a:rPr lang="it-IT" sz="4400" dirty="0">
                <a:solidFill>
                  <a:schemeClr val="bg1"/>
                </a:solidFill>
                <a:latin typeface="Perpetua Titling MT" panose="02020502060505020804" pitchFamily="18" charset="0"/>
              </a:rPr>
              <a:t>1</a:t>
            </a:r>
          </a:p>
        </p:txBody>
      </p:sp>
      <p:sp>
        <p:nvSpPr>
          <p:cNvPr id="3" name="CasellaDiTesto 2">
            <a:extLst>
              <a:ext uri="{FF2B5EF4-FFF2-40B4-BE49-F238E27FC236}">
                <a16:creationId xmlns:a16="http://schemas.microsoft.com/office/drawing/2014/main" id="{3F2D27DA-1B96-670D-02DF-71F9B4D0DECB}"/>
              </a:ext>
            </a:extLst>
          </p:cNvPr>
          <p:cNvSpPr txBox="1"/>
          <p:nvPr/>
        </p:nvSpPr>
        <p:spPr>
          <a:xfrm>
            <a:off x="4291013" y="2476083"/>
            <a:ext cx="3686174" cy="461665"/>
          </a:xfrm>
          <a:prstGeom prst="rect">
            <a:avLst/>
          </a:prstGeom>
          <a:solidFill>
            <a:schemeClr val="tx1"/>
          </a:solidFill>
        </p:spPr>
        <p:txBody>
          <a:bodyPr wrap="square" rtlCol="0">
            <a:spAutoFit/>
          </a:bodyPr>
          <a:lstStyle/>
          <a:p>
            <a:pPr algn="ctr"/>
            <a:r>
              <a:rPr lang="it-IT" sz="2400" dirty="0">
                <a:solidFill>
                  <a:schemeClr val="bg1"/>
                </a:solidFill>
                <a:latin typeface="Perpetua Titling MT" panose="02020502060505020804" pitchFamily="18" charset="0"/>
              </a:rPr>
              <a:t>GABRIELE BIANCHI III E</a:t>
            </a:r>
          </a:p>
        </p:txBody>
      </p:sp>
    </p:spTree>
    <p:extLst>
      <p:ext uri="{BB962C8B-B14F-4D97-AF65-F5344CB8AC3E}">
        <p14:creationId xmlns:p14="http://schemas.microsoft.com/office/powerpoint/2010/main" val="79741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orrimento orizzontale 2">
            <a:extLst>
              <a:ext uri="{FF2B5EF4-FFF2-40B4-BE49-F238E27FC236}">
                <a16:creationId xmlns:a16="http://schemas.microsoft.com/office/drawing/2014/main" id="{9E7E90E3-C541-A765-D3A0-EC1475278E09}"/>
              </a:ext>
            </a:extLst>
          </p:cNvPr>
          <p:cNvSpPr/>
          <p:nvPr/>
        </p:nvSpPr>
        <p:spPr>
          <a:xfrm>
            <a:off x="171450" y="162213"/>
            <a:ext cx="11849099" cy="1294054"/>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B72FA23-1719-6B4C-B3E2-76E6507E1887}"/>
              </a:ext>
            </a:extLst>
          </p:cNvPr>
          <p:cNvSpPr>
            <a:spLocks noGrp="1"/>
          </p:cNvSpPr>
          <p:nvPr>
            <p:ph type="title"/>
          </p:nvPr>
        </p:nvSpPr>
        <p:spPr>
          <a:xfrm>
            <a:off x="838199" y="220531"/>
            <a:ext cx="11182350" cy="1325563"/>
          </a:xfrm>
        </p:spPr>
        <p:txBody>
          <a:bodyPr>
            <a:noAutofit/>
          </a:bodyPr>
          <a:lstStyle/>
          <a:p>
            <a:r>
              <a:rPr lang="it-IT" sz="4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IL PAPIRO DI QASR IBRIM (50-20 a.C.)</a:t>
            </a:r>
          </a:p>
        </p:txBody>
      </p:sp>
      <p:pic>
        <p:nvPicPr>
          <p:cNvPr id="5" name="Immagine 4">
            <a:extLst>
              <a:ext uri="{FF2B5EF4-FFF2-40B4-BE49-F238E27FC236}">
                <a16:creationId xmlns:a16="http://schemas.microsoft.com/office/drawing/2014/main" id="{F277E15A-CBEF-934F-92A4-F95F3E0368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66530" y="1931583"/>
            <a:ext cx="4999184" cy="3927931"/>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CB4C514C-4E11-4F47-9A23-BB65FF16417E}"/>
              </a:ext>
            </a:extLst>
          </p:cNvPr>
          <p:cNvSpPr txBox="1"/>
          <p:nvPr/>
        </p:nvSpPr>
        <p:spPr>
          <a:xfrm>
            <a:off x="54164" y="3521220"/>
            <a:ext cx="3176060" cy="1200329"/>
          </a:xfrm>
          <a:prstGeom prst="rect">
            <a:avLst/>
          </a:prstGeom>
          <a:noFill/>
        </p:spPr>
        <p:txBody>
          <a:bodyPr wrap="square" rtlCol="0">
            <a:spAutoFit/>
          </a:bodyPr>
          <a:lstStyle/>
          <a:p>
            <a:r>
              <a:rPr lang="it-IT" dirty="0"/>
              <a:t>✖️</a:t>
            </a:r>
            <a:r>
              <a:rPr lang="it-IT" sz="2400" b="1" dirty="0">
                <a:ln>
                  <a:solidFill>
                    <a:schemeClr val="tx1"/>
                  </a:solidFill>
                </a:ln>
                <a:latin typeface="Tempus Sans ITC" panose="04020404030D07020202" pitchFamily="82" charset="0"/>
              </a:rPr>
              <a:t>sovrapposizione</a:t>
            </a:r>
          </a:p>
          <a:p>
            <a:r>
              <a:rPr lang="it-IT" dirty="0"/>
              <a:t>✔️ </a:t>
            </a:r>
            <a:r>
              <a:rPr lang="it-IT" sz="2400" b="1" dirty="0">
                <a:ln>
                  <a:solidFill>
                    <a:schemeClr val="tx1"/>
                  </a:solidFill>
                </a:ln>
                <a:latin typeface="Tempus Sans ITC" panose="04020404030D07020202" pitchFamily="82" charset="0"/>
              </a:rPr>
              <a:t>utilizzo di una</a:t>
            </a:r>
          </a:p>
          <a:p>
            <a:r>
              <a:rPr lang="it-IT" sz="2400" b="1" dirty="0">
                <a:ln>
                  <a:solidFill>
                    <a:schemeClr val="tx1"/>
                  </a:solidFill>
                </a:ln>
                <a:latin typeface="Tempus Sans ITC" panose="04020404030D07020202" pitchFamily="82" charset="0"/>
              </a:rPr>
              <a:t>     striscia di papiro</a:t>
            </a:r>
          </a:p>
        </p:txBody>
      </p:sp>
      <p:sp>
        <p:nvSpPr>
          <p:cNvPr id="10" name="CasellaDiTesto 9">
            <a:extLst>
              <a:ext uri="{FF2B5EF4-FFF2-40B4-BE49-F238E27FC236}">
                <a16:creationId xmlns:a16="http://schemas.microsoft.com/office/drawing/2014/main" id="{44FDC421-3D5D-1540-A507-49D9F3D89AAB}"/>
              </a:ext>
            </a:extLst>
          </p:cNvPr>
          <p:cNvSpPr txBox="1"/>
          <p:nvPr/>
        </p:nvSpPr>
        <p:spPr>
          <a:xfrm>
            <a:off x="599591" y="5586173"/>
            <a:ext cx="2542454" cy="1200329"/>
          </a:xfrm>
          <a:prstGeom prst="rect">
            <a:avLst/>
          </a:prstGeom>
          <a:noFill/>
        </p:spPr>
        <p:txBody>
          <a:bodyPr wrap="square" rtlCol="0">
            <a:spAutoFit/>
          </a:bodyPr>
          <a:lstStyle/>
          <a:p>
            <a:pPr algn="ctr"/>
            <a:r>
              <a:rPr lang="it-IT" sz="2400" b="1" dirty="0">
                <a:ln>
                  <a:solidFill>
                    <a:schemeClr val="tx1"/>
                  </a:solidFill>
                </a:ln>
                <a:latin typeface="Tempus Sans ITC" panose="04020404030D07020202" pitchFamily="82" charset="0"/>
              </a:rPr>
              <a:t>ritrovamento su questa striscia di alcune lettere</a:t>
            </a:r>
          </a:p>
        </p:txBody>
      </p:sp>
      <p:sp>
        <p:nvSpPr>
          <p:cNvPr id="11" name="CasellaDiTesto 10">
            <a:extLst>
              <a:ext uri="{FF2B5EF4-FFF2-40B4-BE49-F238E27FC236}">
                <a16:creationId xmlns:a16="http://schemas.microsoft.com/office/drawing/2014/main" id="{C2A0CA3B-B36E-CB49-BC10-71E0E6049DBB}"/>
              </a:ext>
            </a:extLst>
          </p:cNvPr>
          <p:cNvSpPr txBox="1"/>
          <p:nvPr/>
        </p:nvSpPr>
        <p:spPr>
          <a:xfrm>
            <a:off x="462874" y="2341051"/>
            <a:ext cx="3081867" cy="461665"/>
          </a:xfrm>
          <a:prstGeom prst="rect">
            <a:avLst/>
          </a:prstGeom>
          <a:noFill/>
        </p:spPr>
        <p:txBody>
          <a:bodyPr wrap="square" rtlCol="0">
            <a:spAutoFit/>
          </a:bodyPr>
          <a:lstStyle/>
          <a:p>
            <a:r>
              <a:rPr lang="it-IT" sz="2400" b="1" dirty="0">
                <a:ln>
                  <a:solidFill>
                    <a:schemeClr val="tx1"/>
                  </a:solidFill>
                </a:ln>
                <a:latin typeface="Tempus Sans ITC" panose="04020404030D07020202" pitchFamily="82" charset="0"/>
              </a:rPr>
              <a:t>-5 frammenti</a:t>
            </a:r>
          </a:p>
        </p:txBody>
      </p:sp>
      <p:sp>
        <p:nvSpPr>
          <p:cNvPr id="12" name="CasellaDiTesto 11">
            <a:extLst>
              <a:ext uri="{FF2B5EF4-FFF2-40B4-BE49-F238E27FC236}">
                <a16:creationId xmlns:a16="http://schemas.microsoft.com/office/drawing/2014/main" id="{0A95BE9B-CA59-5B4B-AB5C-2615A4693E33}"/>
              </a:ext>
            </a:extLst>
          </p:cNvPr>
          <p:cNvSpPr txBox="1"/>
          <p:nvPr/>
        </p:nvSpPr>
        <p:spPr>
          <a:xfrm>
            <a:off x="9319682" y="1888579"/>
            <a:ext cx="2700867" cy="1200329"/>
          </a:xfrm>
          <a:prstGeom prst="rect">
            <a:avLst/>
          </a:prstGeom>
          <a:noFill/>
        </p:spPr>
        <p:txBody>
          <a:bodyPr wrap="square" rtlCol="0">
            <a:spAutoFit/>
          </a:bodyPr>
          <a:lstStyle/>
          <a:p>
            <a:pPr algn="ctr"/>
            <a:r>
              <a:rPr lang="it-IT" sz="2400" b="1" dirty="0">
                <a:ln>
                  <a:solidFill>
                    <a:schemeClr val="tx1"/>
                  </a:solidFill>
                </a:ln>
                <a:latin typeface="Tempus Sans ITC" panose="04020404030D07020202" pitchFamily="82" charset="0"/>
              </a:rPr>
              <a:t>formato del testo e il tipo di scrittura impiegato pregiati</a:t>
            </a:r>
          </a:p>
        </p:txBody>
      </p:sp>
      <p:sp>
        <p:nvSpPr>
          <p:cNvPr id="13" name="CasellaDiTesto 12">
            <a:extLst>
              <a:ext uri="{FF2B5EF4-FFF2-40B4-BE49-F238E27FC236}">
                <a16:creationId xmlns:a16="http://schemas.microsoft.com/office/drawing/2014/main" id="{79732AC4-B402-074B-B4E3-13EC2BE9C2CD}"/>
              </a:ext>
            </a:extLst>
          </p:cNvPr>
          <p:cNvSpPr txBox="1"/>
          <p:nvPr/>
        </p:nvSpPr>
        <p:spPr>
          <a:xfrm>
            <a:off x="9191625" y="4549676"/>
            <a:ext cx="3000375" cy="2308324"/>
          </a:xfrm>
          <a:prstGeom prst="rect">
            <a:avLst/>
          </a:prstGeom>
          <a:noFill/>
        </p:spPr>
        <p:txBody>
          <a:bodyPr wrap="square" rtlCol="0">
            <a:spAutoFit/>
          </a:bodyPr>
          <a:lstStyle/>
          <a:p>
            <a:pPr algn="ctr"/>
            <a:r>
              <a:rPr lang="it-IT" sz="2400" b="1" dirty="0">
                <a:ln>
                  <a:solidFill>
                    <a:schemeClr val="tx1"/>
                  </a:solidFill>
                </a:ln>
                <a:latin typeface="Tempus Sans ITC" panose="04020404030D07020202" pitchFamily="82" charset="0"/>
              </a:rPr>
              <a:t>testo diviso in tre parti , grazie ad ampi spazi lasciati in bianco e separati presso i margini da una H allargata </a:t>
            </a:r>
          </a:p>
        </p:txBody>
      </p:sp>
      <p:sp>
        <p:nvSpPr>
          <p:cNvPr id="6" name="Freccia a destra 5">
            <a:extLst>
              <a:ext uri="{FF2B5EF4-FFF2-40B4-BE49-F238E27FC236}">
                <a16:creationId xmlns:a16="http://schemas.microsoft.com/office/drawing/2014/main" id="{EAF5D29B-C7F0-A6FA-609D-F188B77647D2}"/>
              </a:ext>
            </a:extLst>
          </p:cNvPr>
          <p:cNvSpPr/>
          <p:nvPr/>
        </p:nvSpPr>
        <p:spPr>
          <a:xfrm rot="894798">
            <a:off x="2509436" y="2388028"/>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A6597696-EDE8-2773-354E-F6D60B71AC96}"/>
              </a:ext>
            </a:extLst>
          </p:cNvPr>
          <p:cNvSpPr/>
          <p:nvPr/>
        </p:nvSpPr>
        <p:spPr>
          <a:xfrm>
            <a:off x="2585050" y="3808134"/>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CEDA063A-A5E6-50BB-E6CC-3A47EE08D2C5}"/>
              </a:ext>
            </a:extLst>
          </p:cNvPr>
          <p:cNvSpPr/>
          <p:nvPr/>
        </p:nvSpPr>
        <p:spPr>
          <a:xfrm rot="19500851">
            <a:off x="2953339" y="5976027"/>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B098C968-978A-7A0E-9CEA-2DC0F9A87AE0}"/>
              </a:ext>
            </a:extLst>
          </p:cNvPr>
          <p:cNvSpPr/>
          <p:nvPr/>
        </p:nvSpPr>
        <p:spPr>
          <a:xfrm rot="9850725">
            <a:off x="8731603" y="2257374"/>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a:extLst>
              <a:ext uri="{FF2B5EF4-FFF2-40B4-BE49-F238E27FC236}">
                <a16:creationId xmlns:a16="http://schemas.microsoft.com/office/drawing/2014/main" id="{41C93EF8-E6B8-1813-3BEA-0BA3ED3D8CF7}"/>
              </a:ext>
            </a:extLst>
          </p:cNvPr>
          <p:cNvSpPr/>
          <p:nvPr/>
        </p:nvSpPr>
        <p:spPr>
          <a:xfrm rot="11610971">
            <a:off x="8658671" y="5534420"/>
            <a:ext cx="645174" cy="6265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242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orrimento orizzontale 1">
            <a:extLst>
              <a:ext uri="{FF2B5EF4-FFF2-40B4-BE49-F238E27FC236}">
                <a16:creationId xmlns:a16="http://schemas.microsoft.com/office/drawing/2014/main" id="{1ADDDC42-16D5-7B8A-3417-8D5EDFF74624}"/>
              </a:ext>
            </a:extLst>
          </p:cNvPr>
          <p:cNvSpPr/>
          <p:nvPr/>
        </p:nvSpPr>
        <p:spPr>
          <a:xfrm>
            <a:off x="171451" y="162213"/>
            <a:ext cx="5638488" cy="954783"/>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corrimento orizzontale 10">
            <a:extLst>
              <a:ext uri="{FF2B5EF4-FFF2-40B4-BE49-F238E27FC236}">
                <a16:creationId xmlns:a16="http://schemas.microsoft.com/office/drawing/2014/main" id="{D7042CF6-E165-AF24-9AFF-079830EA54EC}"/>
              </a:ext>
            </a:extLst>
          </p:cNvPr>
          <p:cNvSpPr/>
          <p:nvPr/>
        </p:nvSpPr>
        <p:spPr>
          <a:xfrm>
            <a:off x="6371479" y="76488"/>
            <a:ext cx="5600372" cy="1545779"/>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59AA9E00-B1F1-E04E-919D-54F8C8A52409}"/>
              </a:ext>
            </a:extLst>
          </p:cNvPr>
          <p:cNvPicPr>
            <a:picLocks noChangeAspect="1"/>
          </p:cNvPicPr>
          <p:nvPr/>
        </p:nvPicPr>
        <p:blipFill>
          <a:blip r:embed="rId2"/>
          <a:stretch>
            <a:fillRect/>
          </a:stretch>
        </p:blipFill>
        <p:spPr>
          <a:xfrm>
            <a:off x="577376" y="1443662"/>
            <a:ext cx="1727363" cy="5068730"/>
          </a:xfrm>
          <a:prstGeom prst="rect">
            <a:avLst/>
          </a:prstGeom>
        </p:spPr>
      </p:pic>
      <p:sp>
        <p:nvSpPr>
          <p:cNvPr id="6" name="CasellaDiTesto 5">
            <a:extLst>
              <a:ext uri="{FF2B5EF4-FFF2-40B4-BE49-F238E27FC236}">
                <a16:creationId xmlns:a16="http://schemas.microsoft.com/office/drawing/2014/main" id="{21704F40-6E0F-9B4F-A410-0AAE2BFE6032}"/>
              </a:ext>
            </a:extLst>
          </p:cNvPr>
          <p:cNvSpPr txBox="1"/>
          <p:nvPr/>
        </p:nvSpPr>
        <p:spPr>
          <a:xfrm>
            <a:off x="266700" y="345608"/>
            <a:ext cx="6450854" cy="707886"/>
          </a:xfrm>
          <a:prstGeom prst="rect">
            <a:avLst/>
          </a:prstGeom>
          <a:noFill/>
        </p:spPr>
        <p:txBody>
          <a:bodyPr wrap="square" rtlCol="0">
            <a:spAutoFit/>
          </a:bodyPr>
          <a:lstStyle/>
          <a:p>
            <a:r>
              <a:rPr lang="it-IT" sz="4000" b="1"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EPITOME DI TITO LIVIO</a:t>
            </a:r>
          </a:p>
        </p:txBody>
      </p:sp>
      <p:sp>
        <p:nvSpPr>
          <p:cNvPr id="7" name="CasellaDiTesto 6">
            <a:extLst>
              <a:ext uri="{FF2B5EF4-FFF2-40B4-BE49-F238E27FC236}">
                <a16:creationId xmlns:a16="http://schemas.microsoft.com/office/drawing/2014/main" id="{F77C26EA-92EB-954C-8975-54306B1652B2}"/>
              </a:ext>
            </a:extLst>
          </p:cNvPr>
          <p:cNvSpPr txBox="1"/>
          <p:nvPr/>
        </p:nvSpPr>
        <p:spPr>
          <a:xfrm>
            <a:off x="2788397" y="1707994"/>
            <a:ext cx="3031067" cy="4524315"/>
          </a:xfrm>
          <a:prstGeom prst="rect">
            <a:avLst/>
          </a:prstGeom>
          <a:noFill/>
        </p:spPr>
        <p:txBody>
          <a:bodyPr wrap="square" rtlCol="0">
            <a:spAutoFit/>
          </a:bodyPr>
          <a:lstStyle/>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Prima riga di ogni paragrafo smarginata a sinistra di circa tre spazi</a:t>
            </a:r>
          </a:p>
          <a:p>
            <a:endParaRPr lang="it-IT" sz="2400" b="1" dirty="0">
              <a:ln>
                <a:solidFill>
                  <a:schemeClr val="tx1"/>
                </a:solidFill>
              </a:ln>
              <a:latin typeface="Tempus Sans ITC" panose="04020404030D07020202" pitchFamily="82" charset="0"/>
            </a:endParaRPr>
          </a:p>
          <a:p>
            <a:endParaRPr lang="it-IT" sz="2400" b="1" dirty="0">
              <a:ln>
                <a:solidFill>
                  <a:schemeClr val="tx1"/>
                </a:solidFill>
              </a:ln>
              <a:latin typeface="Tempus Sans ITC" panose="04020404030D07020202" pitchFamily="82" charset="0"/>
            </a:endParaRP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L’ultima di quello precedente presenta uno spazio bianco dopo l’ultima parola</a:t>
            </a:r>
            <a:r>
              <a:rPr lang="it-IT" sz="2400" b="1" dirty="0">
                <a:ln>
                  <a:solidFill>
                    <a:schemeClr val="tx1"/>
                  </a:solidFill>
                </a:ln>
                <a:effectLst/>
                <a:latin typeface="Tempus Sans ITC" panose="04020404030D07020202" pitchFamily="82" charset="0"/>
              </a:rPr>
              <a:t> </a:t>
            </a:r>
            <a:endParaRPr lang="it-IT" sz="2400" b="1" dirty="0">
              <a:ln>
                <a:solidFill>
                  <a:schemeClr val="tx1"/>
                </a:solidFill>
              </a:ln>
              <a:latin typeface="Tempus Sans ITC" panose="04020404030D07020202" pitchFamily="82" charset="0"/>
            </a:endParaRPr>
          </a:p>
        </p:txBody>
      </p:sp>
      <p:sp>
        <p:nvSpPr>
          <p:cNvPr id="8" name="CasellaDiTesto 7">
            <a:extLst>
              <a:ext uri="{FF2B5EF4-FFF2-40B4-BE49-F238E27FC236}">
                <a16:creationId xmlns:a16="http://schemas.microsoft.com/office/drawing/2014/main" id="{E137B7C7-2348-6F4C-B807-F6A0AC288AA0}"/>
              </a:ext>
            </a:extLst>
          </p:cNvPr>
          <p:cNvSpPr txBox="1"/>
          <p:nvPr/>
        </p:nvSpPr>
        <p:spPr>
          <a:xfrm>
            <a:off x="6547908" y="231308"/>
            <a:ext cx="5377392" cy="1323439"/>
          </a:xfrm>
          <a:prstGeom prst="rect">
            <a:avLst/>
          </a:prstGeom>
          <a:noFill/>
        </p:spPr>
        <p:txBody>
          <a:bodyPr wrap="square" rtlCol="0">
            <a:spAutoFit/>
          </a:bodyPr>
          <a:lstStyle/>
          <a:p>
            <a:pPr algn="ctr"/>
            <a:r>
              <a:rPr lang="it-IT" sz="4000" b="1"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CARMEN DI MARCO ANTONIO</a:t>
            </a:r>
          </a:p>
        </p:txBody>
      </p:sp>
      <p:sp>
        <p:nvSpPr>
          <p:cNvPr id="9" name="CasellaDiTesto 8">
            <a:extLst>
              <a:ext uri="{FF2B5EF4-FFF2-40B4-BE49-F238E27FC236}">
                <a16:creationId xmlns:a16="http://schemas.microsoft.com/office/drawing/2014/main" id="{DA1EC30C-D964-4B49-8534-5EE55F9A520D}"/>
              </a:ext>
            </a:extLst>
          </p:cNvPr>
          <p:cNvSpPr txBox="1"/>
          <p:nvPr/>
        </p:nvSpPr>
        <p:spPr>
          <a:xfrm>
            <a:off x="6838181" y="1707581"/>
            <a:ext cx="5151281" cy="1938992"/>
          </a:xfrm>
          <a:prstGeom prst="rect">
            <a:avLst/>
          </a:prstGeom>
          <a:noFill/>
        </p:spPr>
        <p:txBody>
          <a:bodyPr wrap="square" rtlCol="0">
            <a:spAutoFit/>
          </a:bodyPr>
          <a:lstStyle/>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Ritrovato a Corinto tra il 101 e il 100 a.C.</a:t>
            </a:r>
          </a:p>
          <a:p>
            <a:endParaRPr lang="it-IT" sz="2400" b="1" dirty="0">
              <a:ln>
                <a:solidFill>
                  <a:schemeClr val="tx1"/>
                </a:solidFill>
              </a:ln>
              <a:latin typeface="Tempus Sans ITC" panose="04020404030D07020202" pitchFamily="82" charset="0"/>
            </a:endParaRP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Margine d’inizio del pentametro abbondantemente distanziato</a:t>
            </a:r>
          </a:p>
        </p:txBody>
      </p:sp>
      <p:cxnSp>
        <p:nvCxnSpPr>
          <p:cNvPr id="13" name="Connettore 1 12">
            <a:extLst>
              <a:ext uri="{FF2B5EF4-FFF2-40B4-BE49-F238E27FC236}">
                <a16:creationId xmlns:a16="http://schemas.microsoft.com/office/drawing/2014/main" id="{CAAAFC25-8297-814B-9F1D-CAD25F4A0FE4}"/>
              </a:ext>
            </a:extLst>
          </p:cNvPr>
          <p:cNvCxnSpPr/>
          <p:nvPr/>
        </p:nvCxnSpPr>
        <p:spPr>
          <a:xfrm>
            <a:off x="6096000" y="464392"/>
            <a:ext cx="0" cy="6048000"/>
          </a:xfrm>
          <a:prstGeom prst="line">
            <a:avLst/>
          </a:prstGeom>
          <a:ln w="28575">
            <a:solidFill>
              <a:schemeClr val="tx1"/>
            </a:solidFill>
          </a:ln>
        </p:spPr>
        <p:style>
          <a:lnRef idx="2">
            <a:schemeClr val="dk1"/>
          </a:lnRef>
          <a:fillRef idx="0">
            <a:schemeClr val="dk1"/>
          </a:fillRef>
          <a:effectRef idx="1">
            <a:schemeClr val="dk1"/>
          </a:effectRef>
          <a:fontRef idx="minor">
            <a:schemeClr val="tx1"/>
          </a:fontRef>
        </p:style>
      </p:cxnSp>
      <p:cxnSp>
        <p:nvCxnSpPr>
          <p:cNvPr id="15" name="Connettore 1 14">
            <a:extLst>
              <a:ext uri="{FF2B5EF4-FFF2-40B4-BE49-F238E27FC236}">
                <a16:creationId xmlns:a16="http://schemas.microsoft.com/office/drawing/2014/main" id="{923FEAA0-FEF1-3F40-971E-1BC1A1B36A78}"/>
              </a:ext>
            </a:extLst>
          </p:cNvPr>
          <p:cNvCxnSpPr/>
          <p:nvPr/>
        </p:nvCxnSpPr>
        <p:spPr>
          <a:xfrm>
            <a:off x="6783163" y="3956709"/>
            <a:ext cx="4777004" cy="0"/>
          </a:xfrm>
          <a:prstGeom prst="line">
            <a:avLst/>
          </a:prstGeom>
          <a:ln w="28575"/>
        </p:spPr>
        <p:style>
          <a:lnRef idx="3">
            <a:schemeClr val="dk1"/>
          </a:lnRef>
          <a:fillRef idx="0">
            <a:schemeClr val="dk1"/>
          </a:fillRef>
          <a:effectRef idx="2">
            <a:schemeClr val="dk1"/>
          </a:effectRef>
          <a:fontRef idx="minor">
            <a:schemeClr val="tx1"/>
          </a:fontRef>
        </p:style>
      </p:cxnSp>
      <p:sp>
        <p:nvSpPr>
          <p:cNvPr id="16" name="CasellaDiTesto 15">
            <a:extLst>
              <a:ext uri="{FF2B5EF4-FFF2-40B4-BE49-F238E27FC236}">
                <a16:creationId xmlns:a16="http://schemas.microsoft.com/office/drawing/2014/main" id="{518154EE-DDFF-2144-BB08-13A560F123E9}"/>
              </a:ext>
            </a:extLst>
          </p:cNvPr>
          <p:cNvSpPr txBox="1"/>
          <p:nvPr/>
        </p:nvSpPr>
        <p:spPr>
          <a:xfrm>
            <a:off x="6238494" y="4103856"/>
            <a:ext cx="5866342" cy="2677656"/>
          </a:xfrm>
          <a:prstGeom prst="rect">
            <a:avLst/>
          </a:prstGeom>
          <a:noFill/>
        </p:spPr>
        <p:txBody>
          <a:bodyPr wrap="square" rtlCol="0">
            <a:spAutoFit/>
          </a:bodyPr>
          <a:lstStyle/>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Lettera iniziale della composizione molto più grande</a:t>
            </a:r>
          </a:p>
          <a:p>
            <a:endParaRPr lang="it-IT" sz="2400" b="1" dirty="0">
              <a:ln>
                <a:solidFill>
                  <a:schemeClr val="tx1"/>
                </a:solidFill>
              </a:ln>
              <a:latin typeface="Tempus Sans ITC" panose="04020404030D07020202" pitchFamily="82" charset="0"/>
            </a:endParaRP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Lettera iniziale degli esametri staccata dalla lettera seguente da un mezzo spazio e più larga rispetto alle iniziali dei pentametri </a:t>
            </a:r>
          </a:p>
        </p:txBody>
      </p:sp>
    </p:spTree>
    <p:extLst>
      <p:ext uri="{BB962C8B-B14F-4D97-AF65-F5344CB8AC3E}">
        <p14:creationId xmlns:p14="http://schemas.microsoft.com/office/powerpoint/2010/main" val="3773751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E5C51F9-4B9C-7A43-AB78-51D716E6A6CF}"/>
              </a:ext>
            </a:extLst>
          </p:cNvPr>
          <p:cNvPicPr>
            <a:picLocks noChangeAspect="1"/>
          </p:cNvPicPr>
          <p:nvPr/>
        </p:nvPicPr>
        <p:blipFill>
          <a:blip r:embed="rId2"/>
          <a:stretch>
            <a:fillRect/>
          </a:stretch>
        </p:blipFill>
        <p:spPr>
          <a:xfrm>
            <a:off x="650875" y="311410"/>
            <a:ext cx="10380134" cy="2098416"/>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6DF3C72F-28C9-6347-9711-F5C3E57A762C}"/>
              </a:ext>
            </a:extLst>
          </p:cNvPr>
          <p:cNvSpPr txBox="1"/>
          <p:nvPr/>
        </p:nvSpPr>
        <p:spPr>
          <a:xfrm>
            <a:off x="98425" y="2976033"/>
            <a:ext cx="6485466" cy="1938992"/>
          </a:xfrm>
          <a:prstGeom prst="rect">
            <a:avLst/>
          </a:prstGeom>
          <a:noFill/>
        </p:spPr>
        <p:txBody>
          <a:bodyPr wrap="square" rtlCol="0">
            <a:spAutoFit/>
          </a:bodyPr>
          <a:lstStyle/>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Segni di interpunzione usati per separare le singole parole</a:t>
            </a:r>
          </a:p>
          <a:p>
            <a:endParaRPr lang="it-IT" sz="2400" b="1" dirty="0">
              <a:ln>
                <a:solidFill>
                  <a:schemeClr val="tx1"/>
                </a:solidFill>
              </a:ln>
              <a:effectLst/>
              <a:latin typeface="Tempus Sans ITC" panose="04020404030D07020202" pitchFamily="82" charset="0"/>
            </a:endParaRP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Uso dell’APEX posto sopra le vocali lunghe accanto ad una mutata e semplificata scrittura</a:t>
            </a:r>
            <a:r>
              <a:rPr lang="it-IT" sz="2400" b="1" dirty="0">
                <a:ln>
                  <a:solidFill>
                    <a:schemeClr val="tx1"/>
                  </a:solidFill>
                </a:ln>
                <a:effectLst/>
                <a:latin typeface="Tempus Sans ITC" panose="04020404030D07020202" pitchFamily="82" charset="0"/>
              </a:rPr>
              <a:t>  </a:t>
            </a:r>
            <a:endParaRPr lang="it-IT" sz="2400" b="1" dirty="0">
              <a:ln>
                <a:solidFill>
                  <a:schemeClr val="tx1"/>
                </a:solidFill>
              </a:ln>
              <a:latin typeface="Tempus Sans ITC" panose="04020404030D07020202" pitchFamily="82" charset="0"/>
            </a:endParaRPr>
          </a:p>
        </p:txBody>
      </p:sp>
      <p:pic>
        <p:nvPicPr>
          <p:cNvPr id="8" name="Immagine 7">
            <a:extLst>
              <a:ext uri="{FF2B5EF4-FFF2-40B4-BE49-F238E27FC236}">
                <a16:creationId xmlns:a16="http://schemas.microsoft.com/office/drawing/2014/main" id="{191CB9E6-A669-FC42-B192-90F1892FE2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531989" y="2679700"/>
            <a:ext cx="2071304" cy="3403600"/>
          </a:xfrm>
          <a:prstGeom prst="rect">
            <a:avLst/>
          </a:prstGeom>
          <a:ln>
            <a:noFill/>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62FCB578-1740-BF4B-B7C6-36B1D1356837}"/>
              </a:ext>
            </a:extLst>
          </p:cNvPr>
          <p:cNvSpPr txBox="1"/>
          <p:nvPr/>
        </p:nvSpPr>
        <p:spPr>
          <a:xfrm>
            <a:off x="9143261" y="6079067"/>
            <a:ext cx="2848761" cy="369332"/>
          </a:xfrm>
          <a:prstGeom prst="rect">
            <a:avLst/>
          </a:prstGeom>
          <a:noFill/>
        </p:spPr>
        <p:txBody>
          <a:bodyPr wrap="square" rtlCol="0">
            <a:spAutoFit/>
          </a:bodyPr>
          <a:lstStyle/>
          <a:p>
            <a:r>
              <a:rPr lang="it-IT" b="1" i="1" dirty="0"/>
              <a:t>«De </a:t>
            </a:r>
            <a:r>
              <a:rPr lang="it-IT" b="1" i="1" dirty="0" err="1"/>
              <a:t>bellis</a:t>
            </a:r>
            <a:r>
              <a:rPr lang="it-IT" b="1" i="1" dirty="0"/>
              <a:t> </a:t>
            </a:r>
            <a:r>
              <a:rPr lang="it-IT" b="1" i="1" dirty="0" err="1"/>
              <a:t>Macedonicis</a:t>
            </a:r>
            <a:r>
              <a:rPr lang="it-IT" b="1" i="1" dirty="0"/>
              <a:t>»</a:t>
            </a:r>
          </a:p>
        </p:txBody>
      </p:sp>
      <p:sp>
        <p:nvSpPr>
          <p:cNvPr id="24" name="CasellaDiTesto 23">
            <a:extLst>
              <a:ext uri="{FF2B5EF4-FFF2-40B4-BE49-F238E27FC236}">
                <a16:creationId xmlns:a16="http://schemas.microsoft.com/office/drawing/2014/main" id="{D18D003D-0CEA-C94D-83BC-8AA31288AE75}"/>
              </a:ext>
            </a:extLst>
          </p:cNvPr>
          <p:cNvSpPr txBox="1"/>
          <p:nvPr/>
        </p:nvSpPr>
        <p:spPr>
          <a:xfrm>
            <a:off x="2081532" y="5657671"/>
            <a:ext cx="5976408" cy="1200329"/>
          </a:xfrm>
          <a:prstGeom prst="rect">
            <a:avLst/>
          </a:prstGeom>
          <a:noFill/>
        </p:spPr>
        <p:txBody>
          <a:bodyPr wrap="square" rtlCol="0">
            <a:spAutoFit/>
          </a:bodyPr>
          <a:lstStyle/>
          <a:p>
            <a:r>
              <a:rPr lang="it-IT" sz="2400" b="1" dirty="0">
                <a:ln>
                  <a:solidFill>
                    <a:schemeClr val="tx1"/>
                  </a:solidFill>
                </a:ln>
                <a:latin typeface="Tempus Sans ITC" panose="04020404030D07020202" pitchFamily="82" charset="0"/>
              </a:rPr>
              <a:t>-Scomparsa dei segni di interpunzione</a:t>
            </a:r>
          </a:p>
          <a:p>
            <a:endParaRPr lang="it-IT" sz="2400" b="1" dirty="0">
              <a:ln>
                <a:solidFill>
                  <a:schemeClr val="tx1"/>
                </a:solidFill>
              </a:ln>
              <a:latin typeface="Tempus Sans ITC" panose="04020404030D07020202" pitchFamily="82" charset="0"/>
            </a:endParaRPr>
          </a:p>
          <a:p>
            <a:r>
              <a:rPr lang="it-IT" sz="2400" b="1" dirty="0">
                <a:ln>
                  <a:solidFill>
                    <a:schemeClr val="tx1"/>
                  </a:solidFill>
                </a:ln>
                <a:latin typeface="Tempus Sans ITC" panose="04020404030D07020202" pitchFamily="82" charset="0"/>
              </a:rPr>
              <a:t>-Avvento della scrittura continua</a:t>
            </a:r>
          </a:p>
        </p:txBody>
      </p:sp>
      <p:sp>
        <p:nvSpPr>
          <p:cNvPr id="2" name="Freccia a destra 1">
            <a:extLst>
              <a:ext uri="{FF2B5EF4-FFF2-40B4-BE49-F238E27FC236}">
                <a16:creationId xmlns:a16="http://schemas.microsoft.com/office/drawing/2014/main" id="{F8C0E9B5-F4FD-EA50-1E95-9BBDCADAFFEB}"/>
              </a:ext>
            </a:extLst>
          </p:cNvPr>
          <p:cNvSpPr/>
          <p:nvPr/>
        </p:nvSpPr>
        <p:spPr>
          <a:xfrm rot="18910820">
            <a:off x="5773413" y="2573531"/>
            <a:ext cx="645174" cy="626500"/>
          </a:xfrm>
          <a:prstGeom prst="rightArrow">
            <a:avLst>
              <a:gd name="adj1" fmla="val 35023"/>
              <a:gd name="adj2" fmla="val 6062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BA379689-156E-B229-F149-1E1EB9084B51}"/>
              </a:ext>
            </a:extLst>
          </p:cNvPr>
          <p:cNvCxnSpPr>
            <a:cxnSpLocks/>
          </p:cNvCxnSpPr>
          <p:nvPr/>
        </p:nvCxnSpPr>
        <p:spPr>
          <a:xfrm>
            <a:off x="5840942" y="3411422"/>
            <a:ext cx="3217333" cy="691430"/>
          </a:xfrm>
          <a:prstGeom prst="straightConnector1">
            <a:avLst/>
          </a:prstGeom>
          <a:ln w="76200">
            <a:solidFill>
              <a:schemeClr val="tx1"/>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893C66B-F041-51C7-8069-0A37644D3921}"/>
              </a:ext>
            </a:extLst>
          </p:cNvPr>
          <p:cNvCxnSpPr>
            <a:cxnSpLocks/>
          </p:cNvCxnSpPr>
          <p:nvPr/>
        </p:nvCxnSpPr>
        <p:spPr>
          <a:xfrm>
            <a:off x="6134268" y="4688824"/>
            <a:ext cx="2924007" cy="99607"/>
          </a:xfrm>
          <a:prstGeom prst="straightConnector1">
            <a:avLst/>
          </a:prstGeom>
          <a:ln w="76200">
            <a:solidFill>
              <a:schemeClr val="tx1"/>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Freccia a destra 17">
            <a:extLst>
              <a:ext uri="{FF2B5EF4-FFF2-40B4-BE49-F238E27FC236}">
                <a16:creationId xmlns:a16="http://schemas.microsoft.com/office/drawing/2014/main" id="{3C901823-F9F8-BB95-CF6C-11A79C254F3D}"/>
              </a:ext>
            </a:extLst>
          </p:cNvPr>
          <p:cNvSpPr/>
          <p:nvPr/>
        </p:nvSpPr>
        <p:spPr>
          <a:xfrm rot="5400000">
            <a:off x="4229277" y="4948730"/>
            <a:ext cx="693910" cy="626500"/>
          </a:xfrm>
          <a:prstGeom prst="rightArrow">
            <a:avLst>
              <a:gd name="adj1" fmla="val 35023"/>
              <a:gd name="adj2" fmla="val 6062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22796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 libri nel mondo antico - Storia Romana e Bizantina">
            <a:extLst>
              <a:ext uri="{FF2B5EF4-FFF2-40B4-BE49-F238E27FC236}">
                <a16:creationId xmlns:a16="http://schemas.microsoft.com/office/drawing/2014/main" id="{11EE03FE-936F-E0BE-BB0F-A71C6D1E3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E3DA3C4-86AA-778D-A36C-2B1D61366D0D}"/>
              </a:ext>
            </a:extLst>
          </p:cNvPr>
          <p:cNvSpPr txBox="1"/>
          <p:nvPr/>
        </p:nvSpPr>
        <p:spPr>
          <a:xfrm>
            <a:off x="2886075" y="352425"/>
            <a:ext cx="6419850" cy="2123658"/>
          </a:xfrm>
          <a:prstGeom prst="rect">
            <a:avLst/>
          </a:prstGeom>
          <a:solidFill>
            <a:schemeClr val="tx1"/>
          </a:solidFill>
        </p:spPr>
        <p:txBody>
          <a:bodyPr wrap="square" rtlCol="0">
            <a:spAutoFit/>
          </a:bodyPr>
          <a:lstStyle/>
          <a:p>
            <a:pPr algn="ctr"/>
            <a:r>
              <a:rPr lang="it-IT" sz="4400" dirty="0">
                <a:solidFill>
                  <a:schemeClr val="bg1"/>
                </a:solidFill>
                <a:latin typeface="Perpetua Titling MT" panose="02020502060505020804" pitchFamily="18" charset="0"/>
              </a:rPr>
              <a:t>IMPAGINAZIONE E SCRITTURA DI UN TESTO ANTICO </a:t>
            </a:r>
            <a:r>
              <a:rPr lang="it-IT" sz="4400" dirty="0">
                <a:solidFill>
                  <a:schemeClr val="bg1"/>
                </a:solidFill>
                <a:latin typeface="Bell MT" panose="02020503060305020303" pitchFamily="18" charset="0"/>
              </a:rPr>
              <a:t>pt </a:t>
            </a:r>
            <a:r>
              <a:rPr lang="it-IT" sz="4400" dirty="0">
                <a:solidFill>
                  <a:schemeClr val="bg1"/>
                </a:solidFill>
                <a:latin typeface="Perpetua Titling MT" panose="02020502060505020804" pitchFamily="18" charset="0"/>
              </a:rPr>
              <a:t>2</a:t>
            </a:r>
          </a:p>
        </p:txBody>
      </p:sp>
      <p:sp>
        <p:nvSpPr>
          <p:cNvPr id="3" name="CasellaDiTesto 2">
            <a:extLst>
              <a:ext uri="{FF2B5EF4-FFF2-40B4-BE49-F238E27FC236}">
                <a16:creationId xmlns:a16="http://schemas.microsoft.com/office/drawing/2014/main" id="{3F2D27DA-1B96-670D-02DF-71F9B4D0DECB}"/>
              </a:ext>
            </a:extLst>
          </p:cNvPr>
          <p:cNvSpPr txBox="1"/>
          <p:nvPr/>
        </p:nvSpPr>
        <p:spPr>
          <a:xfrm>
            <a:off x="4291013" y="2476083"/>
            <a:ext cx="3686174" cy="461665"/>
          </a:xfrm>
          <a:prstGeom prst="rect">
            <a:avLst/>
          </a:prstGeom>
          <a:solidFill>
            <a:schemeClr val="tx1"/>
          </a:solidFill>
        </p:spPr>
        <p:txBody>
          <a:bodyPr wrap="square" rtlCol="0">
            <a:spAutoFit/>
          </a:bodyPr>
          <a:lstStyle/>
          <a:p>
            <a:pPr algn="ctr"/>
            <a:r>
              <a:rPr lang="it-IT" sz="2400" dirty="0">
                <a:solidFill>
                  <a:schemeClr val="bg1"/>
                </a:solidFill>
                <a:latin typeface="Perpetua Titling MT" panose="02020502060505020804" pitchFamily="18" charset="0"/>
              </a:rPr>
              <a:t>GABRIELE Befera III E</a:t>
            </a:r>
          </a:p>
        </p:txBody>
      </p:sp>
    </p:spTree>
    <p:extLst>
      <p:ext uri="{BB962C8B-B14F-4D97-AF65-F5344CB8AC3E}">
        <p14:creationId xmlns:p14="http://schemas.microsoft.com/office/powerpoint/2010/main" val="198005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magini di Sfondo Papiro - Download gratuiti su Freepik">
            <a:extLst>
              <a:ext uri="{FF2B5EF4-FFF2-40B4-BE49-F238E27FC236}">
                <a16:creationId xmlns:a16="http://schemas.microsoft.com/office/drawing/2014/main" id="{94607C4D-5058-1F8A-A54E-A6F7223DB0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86"/>
          <a:stretch/>
        </p:blipFill>
        <p:spPr bwMode="auto">
          <a:xfrm rot="16200000">
            <a:off x="2667004" y="-2667000"/>
            <a:ext cx="6858000" cy="1219199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0AB1C33-1E81-4332-9BAC-B72545B58E5A}"/>
              </a:ext>
            </a:extLst>
          </p:cNvPr>
          <p:cNvSpPr txBox="1"/>
          <p:nvPr/>
        </p:nvSpPr>
        <p:spPr>
          <a:xfrm>
            <a:off x="1957388" y="561765"/>
            <a:ext cx="8277224" cy="1446550"/>
          </a:xfrm>
          <a:prstGeom prst="rect">
            <a:avLst/>
          </a:prstGeom>
          <a:noFill/>
        </p:spPr>
        <p:txBody>
          <a:bodyPr wrap="square" rtlCol="0">
            <a:spAutoFit/>
          </a:bodyPr>
          <a:lstStyle/>
          <a:p>
            <a:pPr algn="ctr"/>
            <a:r>
              <a:rPr lang="it-IT" sz="4400" dirty="0">
                <a:effectLst>
                  <a:outerShdw blurRad="38100" dist="38100" dir="2700000" algn="tl">
                    <a:srgbClr val="000000">
                      <a:alpha val="43137"/>
                    </a:srgbClr>
                  </a:outerShdw>
                </a:effectLst>
                <a:latin typeface="Tempus Sans ITC" panose="04020404030D07020202" pitchFamily="82" charset="0"/>
              </a:rPr>
              <a:t>SCOPERTE PAPIROLOGICHE</a:t>
            </a:r>
          </a:p>
          <a:p>
            <a:r>
              <a:rPr lang="it-IT" sz="4400" dirty="0">
                <a:effectLst>
                  <a:outerShdw blurRad="38100" dist="38100" dir="2700000" algn="tl">
                    <a:srgbClr val="000000">
                      <a:alpha val="43137"/>
                    </a:srgbClr>
                  </a:outerShdw>
                </a:effectLst>
                <a:latin typeface="Tempus Sans ITC" panose="04020404030D07020202" pitchFamily="82" charset="0"/>
              </a:rPr>
              <a:t>			a cura di </a:t>
            </a:r>
          </a:p>
        </p:txBody>
      </p:sp>
      <p:sp>
        <p:nvSpPr>
          <p:cNvPr id="2" name="CasellaDiTesto 1">
            <a:extLst>
              <a:ext uri="{FF2B5EF4-FFF2-40B4-BE49-F238E27FC236}">
                <a16:creationId xmlns:a16="http://schemas.microsoft.com/office/drawing/2014/main" id="{F54D457E-2E2C-3CE5-0823-ED025A4641C6}"/>
              </a:ext>
            </a:extLst>
          </p:cNvPr>
          <p:cNvSpPr txBox="1"/>
          <p:nvPr/>
        </p:nvSpPr>
        <p:spPr>
          <a:xfrm>
            <a:off x="1862138" y="3477458"/>
            <a:ext cx="8277224" cy="2123658"/>
          </a:xfrm>
          <a:prstGeom prst="rect">
            <a:avLst/>
          </a:prstGeom>
          <a:noFill/>
        </p:spPr>
        <p:txBody>
          <a:bodyPr wrap="square" rtlCol="0">
            <a:spAutoFit/>
          </a:bodyPr>
          <a:lstStyle/>
          <a:p>
            <a:pPr algn="ctr"/>
            <a:r>
              <a:rPr lang="it-IT" sz="4400" dirty="0">
                <a:effectLst>
                  <a:outerShdw blurRad="38100" dist="38100" dir="2700000" algn="tl">
                    <a:srgbClr val="000000">
                      <a:alpha val="43137"/>
                    </a:srgbClr>
                  </a:outerShdw>
                </a:effectLst>
                <a:latin typeface="Tempus Sans ITC" panose="04020404030D07020202" pitchFamily="82" charset="0"/>
              </a:rPr>
              <a:t>IMPAGINAZIONE E SCRITTURA DI UN TESTO ANTICO</a:t>
            </a:r>
          </a:p>
          <a:p>
            <a:pPr algn="ctr"/>
            <a:r>
              <a:rPr lang="it-IT" sz="4400" dirty="0">
                <a:effectLst>
                  <a:outerShdw blurRad="38100" dist="38100" dir="2700000" algn="tl">
                    <a:srgbClr val="000000">
                      <a:alpha val="43137"/>
                    </a:srgbClr>
                  </a:outerShdw>
                </a:effectLst>
                <a:latin typeface="Tempus Sans ITC" panose="04020404030D07020202" pitchFamily="82" charset="0"/>
              </a:rPr>
              <a:t>a cura di </a:t>
            </a:r>
          </a:p>
        </p:txBody>
      </p:sp>
      <p:sp>
        <p:nvSpPr>
          <p:cNvPr id="3" name="CasellaDiTesto 2">
            <a:extLst>
              <a:ext uri="{FF2B5EF4-FFF2-40B4-BE49-F238E27FC236}">
                <a16:creationId xmlns:a16="http://schemas.microsoft.com/office/drawing/2014/main" id="{32BED3F1-2E29-69C8-40B5-F6C089C499E9}"/>
              </a:ext>
            </a:extLst>
          </p:cNvPr>
          <p:cNvSpPr txBox="1"/>
          <p:nvPr/>
        </p:nvSpPr>
        <p:spPr>
          <a:xfrm>
            <a:off x="1154906" y="2185360"/>
            <a:ext cx="9882187" cy="754053"/>
          </a:xfrm>
          <a:prstGeom prst="rect">
            <a:avLst/>
          </a:prstGeom>
          <a:noFill/>
        </p:spPr>
        <p:txBody>
          <a:bodyPr wrap="square" rtlCol="0">
            <a:spAutoFit/>
          </a:bodyPr>
          <a:lstStyle/>
          <a:p>
            <a:pPr algn="ctr"/>
            <a:r>
              <a:rPr lang="it-IT" sz="4300" b="1" dirty="0">
                <a:effectLst>
                  <a:outerShdw blurRad="38100" dist="38100" dir="2700000" algn="tl">
                    <a:srgbClr val="000000">
                      <a:alpha val="43137"/>
                    </a:srgbClr>
                  </a:outerShdw>
                </a:effectLst>
                <a:latin typeface="Tempus Sans ITC" panose="04020404030D07020202" pitchFamily="82" charset="0"/>
              </a:rPr>
              <a:t>Gaia Bufalini		Giulia Monteleone</a:t>
            </a:r>
          </a:p>
        </p:txBody>
      </p:sp>
      <p:sp>
        <p:nvSpPr>
          <p:cNvPr id="4" name="CasellaDiTesto 3">
            <a:extLst>
              <a:ext uri="{FF2B5EF4-FFF2-40B4-BE49-F238E27FC236}">
                <a16:creationId xmlns:a16="http://schemas.microsoft.com/office/drawing/2014/main" id="{6D63DD33-73A2-62B9-36C1-AAD34B17F0F2}"/>
              </a:ext>
            </a:extLst>
          </p:cNvPr>
          <p:cNvSpPr txBox="1"/>
          <p:nvPr/>
        </p:nvSpPr>
        <p:spPr>
          <a:xfrm>
            <a:off x="1059656" y="5632609"/>
            <a:ext cx="9882187" cy="769441"/>
          </a:xfrm>
          <a:prstGeom prst="rect">
            <a:avLst/>
          </a:prstGeom>
          <a:noFill/>
        </p:spPr>
        <p:txBody>
          <a:bodyPr wrap="square" rtlCol="0">
            <a:spAutoFit/>
          </a:bodyPr>
          <a:lstStyle/>
          <a:p>
            <a:pPr algn="ctr"/>
            <a:r>
              <a:rPr lang="it-IT" sz="4300" b="1" dirty="0">
                <a:effectLst>
                  <a:outerShdw blurRad="38100" dist="38100" dir="2700000" algn="tl">
                    <a:srgbClr val="000000">
                      <a:alpha val="43137"/>
                    </a:srgbClr>
                  </a:outerShdw>
                </a:effectLst>
                <a:latin typeface="Tempus Sans ITC" panose="04020404030D07020202" pitchFamily="82" charset="0"/>
              </a:rPr>
              <a:t>Gabriele Bianchi		Gabriele Befera</a:t>
            </a:r>
          </a:p>
        </p:txBody>
      </p:sp>
    </p:spTree>
    <p:extLst>
      <p:ext uri="{BB962C8B-B14F-4D97-AF65-F5344CB8AC3E}">
        <p14:creationId xmlns:p14="http://schemas.microsoft.com/office/powerpoint/2010/main" val="25036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corrimento orizzontale 7">
            <a:extLst>
              <a:ext uri="{FF2B5EF4-FFF2-40B4-BE49-F238E27FC236}">
                <a16:creationId xmlns:a16="http://schemas.microsoft.com/office/drawing/2014/main" id="{10DF7D63-27A8-200E-B510-A55F1B19B771}"/>
              </a:ext>
            </a:extLst>
          </p:cNvPr>
          <p:cNvSpPr/>
          <p:nvPr/>
        </p:nvSpPr>
        <p:spPr>
          <a:xfrm>
            <a:off x="1905000" y="162213"/>
            <a:ext cx="8047335" cy="1241509"/>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387CE1B-E11E-5843-6373-61194A17945F}"/>
              </a:ext>
            </a:extLst>
          </p:cNvPr>
          <p:cNvSpPr>
            <a:spLocks noGrp="1"/>
          </p:cNvSpPr>
          <p:nvPr>
            <p:ph type="title"/>
          </p:nvPr>
        </p:nvSpPr>
        <p:spPr>
          <a:xfrm>
            <a:off x="2335506" y="386712"/>
            <a:ext cx="7520988" cy="958479"/>
          </a:xfrm>
        </p:spPr>
        <p:txBody>
          <a:bodyPr>
            <a:noAutofit/>
          </a:bodyPr>
          <a:lstStyle/>
          <a:p>
            <a:r>
              <a:rPr lang="it-IT" sz="4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TESTI IN PROSA E POESIA</a:t>
            </a:r>
          </a:p>
        </p:txBody>
      </p:sp>
      <p:sp>
        <p:nvSpPr>
          <p:cNvPr id="6" name="Segnaposto contenuto 5">
            <a:extLst>
              <a:ext uri="{FF2B5EF4-FFF2-40B4-BE49-F238E27FC236}">
                <a16:creationId xmlns:a16="http://schemas.microsoft.com/office/drawing/2014/main" id="{D43CD85F-69B4-BB33-BCCE-B52042843AFE}"/>
              </a:ext>
            </a:extLst>
          </p:cNvPr>
          <p:cNvSpPr>
            <a:spLocks noGrp="1"/>
          </p:cNvSpPr>
          <p:nvPr>
            <p:ph sz="half" idx="2"/>
          </p:nvPr>
        </p:nvSpPr>
        <p:spPr>
          <a:xfrm>
            <a:off x="1328217" y="3765787"/>
            <a:ext cx="5157787" cy="3684588"/>
          </a:xfrm>
        </p:spPr>
        <p:txBody>
          <a:bodyPr/>
          <a:lstStyle/>
          <a:p>
            <a:pPr marL="0" indent="0">
              <a:buNone/>
            </a:pPr>
            <a:endParaRPr lang="it-IT" dirty="0"/>
          </a:p>
          <a:p>
            <a:pPr marL="0" indent="0">
              <a:buNone/>
            </a:pPr>
            <a:r>
              <a:rPr lang="it-IT" dirty="0"/>
              <a:t>•  </a:t>
            </a:r>
            <a:r>
              <a:rPr lang="it-IT" sz="3200" b="1" dirty="0">
                <a:ln>
                  <a:solidFill>
                    <a:schemeClr val="tx1"/>
                  </a:solidFill>
                </a:ln>
                <a:latin typeface="Tempus Sans ITC" panose="04020404030D07020202" pitchFamily="82" charset="0"/>
              </a:rPr>
              <a:t>trascrittura </a:t>
            </a:r>
          </a:p>
          <a:p>
            <a:pPr marL="0" indent="0">
              <a:buNone/>
            </a:pPr>
            <a:endParaRPr lang="it-IT" sz="3200" b="1" dirty="0">
              <a:ln>
                <a:solidFill>
                  <a:schemeClr val="tx1"/>
                </a:solidFill>
              </a:ln>
              <a:latin typeface="Tempus Sans ITC" panose="04020404030D07020202" pitchFamily="82" charset="0"/>
            </a:endParaRPr>
          </a:p>
          <a:p>
            <a:r>
              <a:rPr lang="it-IT" sz="3200" b="1" dirty="0">
                <a:ln>
                  <a:solidFill>
                    <a:schemeClr val="tx1"/>
                  </a:solidFill>
                </a:ln>
                <a:latin typeface="Tempus Sans ITC" panose="04020404030D07020202" pitchFamily="82" charset="0"/>
              </a:rPr>
              <a:t> dettatura </a:t>
            </a:r>
          </a:p>
        </p:txBody>
      </p:sp>
      <p:sp>
        <p:nvSpPr>
          <p:cNvPr id="5" name="Segnaposto contenuto 4">
            <a:extLst>
              <a:ext uri="{FF2B5EF4-FFF2-40B4-BE49-F238E27FC236}">
                <a16:creationId xmlns:a16="http://schemas.microsoft.com/office/drawing/2014/main" id="{566D1D46-8EC2-4444-E272-DCA68AEACA27}"/>
              </a:ext>
            </a:extLst>
          </p:cNvPr>
          <p:cNvSpPr>
            <a:spLocks noGrp="1"/>
          </p:cNvSpPr>
          <p:nvPr>
            <p:ph sz="quarter" idx="4"/>
          </p:nvPr>
        </p:nvSpPr>
        <p:spPr>
          <a:xfrm>
            <a:off x="7929041" y="3765788"/>
            <a:ext cx="3104902" cy="3684587"/>
          </a:xfrm>
        </p:spPr>
        <p:txBody>
          <a:bodyPr/>
          <a:lstStyle/>
          <a:p>
            <a:pPr marL="0" indent="0">
              <a:buNone/>
            </a:pPr>
            <a:endParaRPr lang="it-IT" dirty="0"/>
          </a:p>
          <a:p>
            <a:r>
              <a:rPr lang="it-IT" sz="3200" b="1" dirty="0">
                <a:ln>
                  <a:solidFill>
                    <a:schemeClr val="tx1"/>
                  </a:solidFill>
                </a:ln>
                <a:latin typeface="Tempus Sans ITC" panose="04020404030D07020202" pitchFamily="82" charset="0"/>
              </a:rPr>
              <a:t> </a:t>
            </a:r>
            <a:r>
              <a:rPr lang="it-IT" sz="3200" b="1" i="1" dirty="0">
                <a:ln>
                  <a:solidFill>
                    <a:schemeClr val="tx1"/>
                  </a:solidFill>
                </a:ln>
                <a:latin typeface="Tempus Sans ITC" panose="04020404030D07020202" pitchFamily="82" charset="0"/>
              </a:rPr>
              <a:t>mise en page </a:t>
            </a:r>
          </a:p>
          <a:p>
            <a:pPr marL="0" indent="0">
              <a:buNone/>
            </a:pPr>
            <a:r>
              <a:rPr lang="it-IT" sz="3200" b="1" dirty="0">
                <a:ln>
                  <a:solidFill>
                    <a:schemeClr val="tx1"/>
                  </a:solidFill>
                </a:ln>
                <a:latin typeface="Tempus Sans ITC" panose="04020404030D07020202" pitchFamily="82" charset="0"/>
              </a:rPr>
              <a:t>          da cui</a:t>
            </a:r>
          </a:p>
          <a:p>
            <a:pPr marL="0" indent="0">
              <a:buNone/>
            </a:pPr>
            <a:endParaRPr lang="it-IT" sz="3200" b="1" dirty="0">
              <a:ln>
                <a:solidFill>
                  <a:schemeClr val="tx1"/>
                </a:solidFill>
              </a:ln>
              <a:latin typeface="Tempus Sans ITC" panose="04020404030D07020202" pitchFamily="82" charset="0"/>
            </a:endParaRPr>
          </a:p>
          <a:p>
            <a:pPr marL="0" indent="0">
              <a:buNone/>
            </a:pPr>
            <a:r>
              <a:rPr lang="it-IT" sz="3200" b="1" dirty="0">
                <a:ln>
                  <a:solidFill>
                    <a:schemeClr val="tx1"/>
                  </a:solidFill>
                </a:ln>
                <a:latin typeface="Tempus Sans ITC" panose="04020404030D07020202" pitchFamily="82" charset="0"/>
              </a:rPr>
              <a:t>      «riga-tipo»</a:t>
            </a:r>
          </a:p>
        </p:txBody>
      </p:sp>
      <p:sp>
        <p:nvSpPr>
          <p:cNvPr id="16" name="CasellaDiTesto 15">
            <a:extLst>
              <a:ext uri="{FF2B5EF4-FFF2-40B4-BE49-F238E27FC236}">
                <a16:creationId xmlns:a16="http://schemas.microsoft.com/office/drawing/2014/main" id="{B6118080-452F-3876-4D30-9CA95874FD35}"/>
              </a:ext>
            </a:extLst>
          </p:cNvPr>
          <p:cNvSpPr txBox="1"/>
          <p:nvPr/>
        </p:nvSpPr>
        <p:spPr>
          <a:xfrm>
            <a:off x="2589617" y="1506616"/>
            <a:ext cx="7512520" cy="830997"/>
          </a:xfrm>
          <a:prstGeom prst="rect">
            <a:avLst/>
          </a:prstGeom>
          <a:noFill/>
        </p:spPr>
        <p:txBody>
          <a:bodyPr wrap="square" rtlCol="0">
            <a:spAutoFit/>
          </a:bodyPr>
          <a:lstStyle/>
          <a:p>
            <a:pPr algn="ctr"/>
            <a:r>
              <a:rPr lang="it-IT" sz="2400" b="1" dirty="0">
                <a:ln>
                  <a:solidFill>
                    <a:schemeClr val="tx1"/>
                  </a:solidFill>
                </a:ln>
                <a:latin typeface="Tempus Sans ITC" panose="04020404030D07020202" pitchFamily="82" charset="0"/>
              </a:rPr>
              <a:t>Nel testo in prosa c’era il problema del compenso da dare allo scriba, in quello in poesia invece era tutto uguale</a:t>
            </a:r>
          </a:p>
        </p:txBody>
      </p:sp>
      <p:sp>
        <p:nvSpPr>
          <p:cNvPr id="10" name="Scorrimento orizzontale 9">
            <a:extLst>
              <a:ext uri="{FF2B5EF4-FFF2-40B4-BE49-F238E27FC236}">
                <a16:creationId xmlns:a16="http://schemas.microsoft.com/office/drawing/2014/main" id="{ABE06F79-47B0-2235-06BE-D45ACFAAE1EE}"/>
              </a:ext>
            </a:extLst>
          </p:cNvPr>
          <p:cNvSpPr/>
          <p:nvPr/>
        </p:nvSpPr>
        <p:spPr>
          <a:xfrm>
            <a:off x="840358" y="2682413"/>
            <a:ext cx="3552824" cy="1020937"/>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testo 2">
            <a:extLst>
              <a:ext uri="{FF2B5EF4-FFF2-40B4-BE49-F238E27FC236}">
                <a16:creationId xmlns:a16="http://schemas.microsoft.com/office/drawing/2014/main" id="{937A098B-94BF-B93E-D055-17CDF8B39D67}"/>
              </a:ext>
            </a:extLst>
          </p:cNvPr>
          <p:cNvSpPr>
            <a:spLocks noGrp="1"/>
          </p:cNvSpPr>
          <p:nvPr>
            <p:ph type="body" idx="1"/>
          </p:nvPr>
        </p:nvSpPr>
        <p:spPr>
          <a:xfrm>
            <a:off x="1098654" y="2730853"/>
            <a:ext cx="5157787" cy="823912"/>
          </a:xfrm>
        </p:spPr>
        <p:txBody>
          <a:bodyPr>
            <a:normAutofit/>
          </a:bodyPr>
          <a:lstStyle/>
          <a:p>
            <a:r>
              <a:rPr lang="it-IT" sz="4000"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testo in prosa </a:t>
            </a:r>
          </a:p>
        </p:txBody>
      </p:sp>
      <p:cxnSp>
        <p:nvCxnSpPr>
          <p:cNvPr id="12" name="Connettore 1 12">
            <a:extLst>
              <a:ext uri="{FF2B5EF4-FFF2-40B4-BE49-F238E27FC236}">
                <a16:creationId xmlns:a16="http://schemas.microsoft.com/office/drawing/2014/main" id="{B60CD904-227A-3A5C-8E43-A00AAB48525A}"/>
              </a:ext>
            </a:extLst>
          </p:cNvPr>
          <p:cNvCxnSpPr>
            <a:cxnSpLocks/>
          </p:cNvCxnSpPr>
          <p:nvPr/>
        </p:nvCxnSpPr>
        <p:spPr>
          <a:xfrm>
            <a:off x="6096000" y="2533650"/>
            <a:ext cx="0" cy="3978742"/>
          </a:xfrm>
          <a:prstGeom prst="line">
            <a:avLst/>
          </a:prstGeom>
          <a:ln w="28575">
            <a:solidFill>
              <a:schemeClr val="tx1"/>
            </a:solidFill>
          </a:ln>
        </p:spPr>
        <p:style>
          <a:lnRef idx="2">
            <a:schemeClr val="dk1"/>
          </a:lnRef>
          <a:fillRef idx="0">
            <a:schemeClr val="dk1"/>
          </a:fillRef>
          <a:effectRef idx="1">
            <a:schemeClr val="dk1"/>
          </a:effectRef>
          <a:fontRef idx="minor">
            <a:schemeClr val="tx1"/>
          </a:fontRef>
        </p:style>
      </p:cxnSp>
      <p:sp>
        <p:nvSpPr>
          <p:cNvPr id="14" name="Scorrimento orizzontale 13">
            <a:extLst>
              <a:ext uri="{FF2B5EF4-FFF2-40B4-BE49-F238E27FC236}">
                <a16:creationId xmlns:a16="http://schemas.microsoft.com/office/drawing/2014/main" id="{8163A5CE-8F7B-D368-4551-2770EA72FD42}"/>
              </a:ext>
            </a:extLst>
          </p:cNvPr>
          <p:cNvSpPr/>
          <p:nvPr/>
        </p:nvSpPr>
        <p:spPr>
          <a:xfrm>
            <a:off x="7612633" y="2681413"/>
            <a:ext cx="3552824" cy="1020937"/>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2">
            <a:extLst>
              <a:ext uri="{FF2B5EF4-FFF2-40B4-BE49-F238E27FC236}">
                <a16:creationId xmlns:a16="http://schemas.microsoft.com/office/drawing/2014/main" id="{68225145-A8AC-54C4-0D1C-CEF8A13C2BCF}"/>
              </a:ext>
            </a:extLst>
          </p:cNvPr>
          <p:cNvSpPr txBox="1">
            <a:spLocks/>
          </p:cNvSpPr>
          <p:nvPr/>
        </p:nvSpPr>
        <p:spPr>
          <a:xfrm>
            <a:off x="7823304" y="2729853"/>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4000" dirty="0">
                <a:effectLst>
                  <a:outerShdw blurRad="38100" dist="38100" dir="2700000" algn="tl">
                    <a:srgbClr val="000000">
                      <a:alpha val="43137"/>
                    </a:srgbClr>
                  </a:outerShdw>
                </a:effectLst>
                <a:latin typeface="Tempus Sans ITC" panose="04020404030D07020202" pitchFamily="82" charset="0"/>
                <a:cs typeface="Aharoni" panose="02010803020104030203" pitchFamily="2" charset="-79"/>
              </a:rPr>
              <a:t>testo in poesia </a:t>
            </a:r>
          </a:p>
        </p:txBody>
      </p:sp>
      <p:sp>
        <p:nvSpPr>
          <p:cNvPr id="19" name="Freccia a destra 18">
            <a:extLst>
              <a:ext uri="{FF2B5EF4-FFF2-40B4-BE49-F238E27FC236}">
                <a16:creationId xmlns:a16="http://schemas.microsoft.com/office/drawing/2014/main" id="{A8BC6F0D-99C7-BB54-266A-9239B496199E}"/>
              </a:ext>
            </a:extLst>
          </p:cNvPr>
          <p:cNvSpPr/>
          <p:nvPr/>
        </p:nvSpPr>
        <p:spPr>
          <a:xfrm rot="5400000">
            <a:off x="9237611" y="5343767"/>
            <a:ext cx="611266" cy="626500"/>
          </a:xfrm>
          <a:prstGeom prst="rightArrow">
            <a:avLst>
              <a:gd name="adj1" fmla="val 35023"/>
              <a:gd name="adj2" fmla="val 6062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58664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09B09771-4544-9778-3536-6712DF8F95B1}"/>
              </a:ext>
            </a:extLst>
          </p:cNvPr>
          <p:cNvSpPr>
            <a:spLocks noGrp="1"/>
          </p:cNvSpPr>
          <p:nvPr>
            <p:ph idx="1"/>
          </p:nvPr>
        </p:nvSpPr>
        <p:spPr>
          <a:xfrm>
            <a:off x="481939" y="1623106"/>
            <a:ext cx="10515600" cy="1603375"/>
          </a:xfrm>
        </p:spPr>
        <p:txBody>
          <a:bodyPr>
            <a:normAutofit fontScale="92500" lnSpcReduction="10000"/>
          </a:bodyPr>
          <a:lstStyle/>
          <a:p>
            <a:r>
              <a:rPr lang="it-IT" sz="2600" b="1" dirty="0">
                <a:ln>
                  <a:solidFill>
                    <a:schemeClr val="tx1"/>
                  </a:solidFill>
                </a:ln>
                <a:latin typeface="Tempus Sans ITC" panose="04020404030D07020202" pitchFamily="82" charset="0"/>
              </a:rPr>
              <a:t>Nasce dalla necessità di stabilire un numero fisso di righe</a:t>
            </a:r>
          </a:p>
          <a:p>
            <a:pPr marL="0" indent="0">
              <a:buNone/>
            </a:pPr>
            <a:r>
              <a:rPr lang="it-IT" sz="2600" b="1" dirty="0">
                <a:ln>
                  <a:solidFill>
                    <a:schemeClr val="tx1"/>
                  </a:solidFill>
                </a:ln>
                <a:latin typeface="Tempus Sans ITC" panose="04020404030D07020202" pitchFamily="82" charset="0"/>
              </a:rPr>
              <a:t>  </a:t>
            </a:r>
          </a:p>
          <a:p>
            <a:r>
              <a:rPr lang="it-IT" sz="2600" b="1" dirty="0">
                <a:ln>
                  <a:solidFill>
                    <a:schemeClr val="tx1"/>
                  </a:solidFill>
                </a:ln>
                <a:latin typeface="Tempus Sans ITC" panose="04020404030D07020202" pitchFamily="82" charset="0"/>
              </a:rPr>
              <a:t>Si basa sull‘esametro omerico e il trimetro giambico, infatti è una media del numero delle lettere contenute in questi</a:t>
            </a:r>
          </a:p>
        </p:txBody>
      </p:sp>
      <p:pic>
        <p:nvPicPr>
          <p:cNvPr id="9" name="Immagine 8">
            <a:extLst>
              <a:ext uri="{FF2B5EF4-FFF2-40B4-BE49-F238E27FC236}">
                <a16:creationId xmlns:a16="http://schemas.microsoft.com/office/drawing/2014/main" id="{392844ED-EB34-2E74-5BBF-53FF466AA59E}"/>
              </a:ext>
            </a:extLst>
          </p:cNvPr>
          <p:cNvPicPr>
            <a:picLocks noChangeAspect="1"/>
          </p:cNvPicPr>
          <p:nvPr/>
        </p:nvPicPr>
        <p:blipFill>
          <a:blip r:embed="rId2"/>
          <a:stretch>
            <a:fillRect/>
          </a:stretch>
        </p:blipFill>
        <p:spPr>
          <a:xfrm>
            <a:off x="417757" y="3631519"/>
            <a:ext cx="5321982" cy="2778805"/>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D6A8888A-12ED-238F-D8FF-DFB21FBC2DF2}"/>
              </a:ext>
            </a:extLst>
          </p:cNvPr>
          <p:cNvPicPr>
            <a:picLocks noChangeAspect="1"/>
          </p:cNvPicPr>
          <p:nvPr/>
        </p:nvPicPr>
        <p:blipFill>
          <a:blip r:embed="rId3"/>
          <a:stretch>
            <a:fillRect/>
          </a:stretch>
        </p:blipFill>
        <p:spPr>
          <a:xfrm>
            <a:off x="6452263" y="3509891"/>
            <a:ext cx="5093844" cy="2985562"/>
          </a:xfrm>
          <a:prstGeom prst="rect">
            <a:avLst/>
          </a:prstGeom>
          <a:ln>
            <a:noFill/>
          </a:ln>
          <a:effectLst>
            <a:outerShdw blurRad="292100" dist="139700" dir="2700000" algn="tl" rotWithShape="0">
              <a:srgbClr val="333333">
                <a:alpha val="65000"/>
              </a:srgbClr>
            </a:outerShdw>
          </a:effectLst>
        </p:spPr>
      </p:pic>
      <p:sp>
        <p:nvSpPr>
          <p:cNvPr id="6" name="Scorrimento orizzontale 5">
            <a:extLst>
              <a:ext uri="{FF2B5EF4-FFF2-40B4-BE49-F238E27FC236}">
                <a16:creationId xmlns:a16="http://schemas.microsoft.com/office/drawing/2014/main" id="{BA2E3719-B683-DF89-A39E-608AAEE0518B}"/>
              </a:ext>
            </a:extLst>
          </p:cNvPr>
          <p:cNvSpPr/>
          <p:nvPr/>
        </p:nvSpPr>
        <p:spPr>
          <a:xfrm>
            <a:off x="219075" y="137265"/>
            <a:ext cx="11801475" cy="1241509"/>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
            <a:extLst>
              <a:ext uri="{FF2B5EF4-FFF2-40B4-BE49-F238E27FC236}">
                <a16:creationId xmlns:a16="http://schemas.microsoft.com/office/drawing/2014/main" id="{215FE949-2A0C-9767-3BDD-E29035A37ED1}"/>
              </a:ext>
            </a:extLst>
          </p:cNvPr>
          <p:cNvSpPr>
            <a:spLocks noGrp="1"/>
          </p:cNvSpPr>
          <p:nvPr>
            <p:ph type="title"/>
          </p:nvPr>
        </p:nvSpPr>
        <p:spPr>
          <a:xfrm>
            <a:off x="382881" y="362547"/>
            <a:ext cx="7520988" cy="958479"/>
          </a:xfrm>
        </p:spPr>
        <p:txBody>
          <a:bodyPr>
            <a:noAutofit/>
          </a:bodyPr>
          <a:lstStyle/>
          <a:p>
            <a:r>
              <a:rPr lang="it-IT" sz="4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RIGA-TIPO</a:t>
            </a:r>
          </a:p>
        </p:txBody>
      </p:sp>
    </p:spTree>
    <p:extLst>
      <p:ext uri="{BB962C8B-B14F-4D97-AF65-F5344CB8AC3E}">
        <p14:creationId xmlns:p14="http://schemas.microsoft.com/office/powerpoint/2010/main" val="3408244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EB560BD-7B08-FA4A-A6D6-68E1455078F0}"/>
              </a:ext>
            </a:extLst>
          </p:cNvPr>
          <p:cNvSpPr>
            <a:spLocks noGrp="1"/>
          </p:cNvSpPr>
          <p:nvPr>
            <p:ph idx="1"/>
          </p:nvPr>
        </p:nvSpPr>
        <p:spPr>
          <a:xfrm>
            <a:off x="6096000" y="1715425"/>
            <a:ext cx="5769160" cy="2674133"/>
          </a:xfrm>
        </p:spPr>
        <p:txBody>
          <a:bodyPr/>
          <a:lstStyle/>
          <a:p>
            <a:pPr marL="0" indent="0">
              <a:buNone/>
            </a:pPr>
            <a:r>
              <a:rPr lang="it-IT" sz="2400" b="1" dirty="0">
                <a:ln>
                  <a:solidFill>
                    <a:schemeClr val="tx1"/>
                  </a:solidFill>
                </a:ln>
                <a:latin typeface="Tempus Sans ITC" panose="04020404030D07020202" pitchFamily="82" charset="0"/>
              </a:rPr>
              <a:t>Qui venivano indicate il numero di righe al fine di stabilire il compenso da pagare allo scriba</a:t>
            </a:r>
          </a:p>
          <a:p>
            <a:pPr marL="0" indent="0">
              <a:buNone/>
            </a:pPr>
            <a:endParaRPr lang="it-IT" sz="2400" b="1" dirty="0">
              <a:ln>
                <a:solidFill>
                  <a:schemeClr val="tx1"/>
                </a:solidFill>
              </a:ln>
              <a:latin typeface="Tempus Sans ITC" panose="04020404030D07020202" pitchFamily="82" charset="0"/>
            </a:endParaRPr>
          </a:p>
          <a:p>
            <a:pPr marL="0" indent="0">
              <a:buNone/>
            </a:pPr>
            <a:r>
              <a:rPr lang="it-IT" sz="2400" b="1" dirty="0">
                <a:ln>
                  <a:solidFill>
                    <a:schemeClr val="tx1"/>
                  </a:solidFill>
                </a:ln>
                <a:latin typeface="Tempus Sans ITC" panose="04020404030D07020202" pitchFamily="82" charset="0"/>
              </a:rPr>
              <a:t>In età arcaica era di 25 denari per 100 versi</a:t>
            </a:r>
          </a:p>
        </p:txBody>
      </p:sp>
      <p:sp>
        <p:nvSpPr>
          <p:cNvPr id="4" name="Segnaposto testo 3">
            <a:extLst>
              <a:ext uri="{FF2B5EF4-FFF2-40B4-BE49-F238E27FC236}">
                <a16:creationId xmlns:a16="http://schemas.microsoft.com/office/drawing/2014/main" id="{28D3B417-3078-9E4C-1067-768325EC4CDB}"/>
              </a:ext>
            </a:extLst>
          </p:cNvPr>
          <p:cNvSpPr>
            <a:spLocks noGrp="1"/>
          </p:cNvSpPr>
          <p:nvPr>
            <p:ph type="body" sz="half" idx="2"/>
          </p:nvPr>
        </p:nvSpPr>
        <p:spPr>
          <a:xfrm>
            <a:off x="173331" y="1942203"/>
            <a:ext cx="5466134" cy="3811588"/>
          </a:xfrm>
        </p:spPr>
        <p:txBody>
          <a:bodyPr>
            <a:noAutofit/>
          </a:bodyPr>
          <a:lstStyle/>
          <a:p>
            <a:r>
              <a:rPr lang="it-IT" sz="2400" b="1" dirty="0">
                <a:ln>
                  <a:solidFill>
                    <a:schemeClr val="tx1"/>
                  </a:solidFill>
                </a:ln>
                <a:latin typeface="Tempus Sans ITC" panose="04020404030D07020202" pitchFamily="82" charset="0"/>
              </a:rPr>
              <a:t>All'inizio e alla fine del </a:t>
            </a:r>
            <a:r>
              <a:rPr lang="it-IT" sz="2400" b="1" i="1" dirty="0">
                <a:ln>
                  <a:solidFill>
                    <a:schemeClr val="tx1"/>
                  </a:solidFill>
                </a:ln>
                <a:latin typeface="Tempus Sans ITC" panose="04020404030D07020202" pitchFamily="82" charset="0"/>
              </a:rPr>
              <a:t>VOLUMEN</a:t>
            </a:r>
            <a:r>
              <a:rPr lang="it-IT" sz="2400" b="1" dirty="0">
                <a:ln>
                  <a:solidFill>
                    <a:schemeClr val="tx1"/>
                  </a:solidFill>
                </a:ln>
                <a:latin typeface="Tempus Sans ITC" panose="04020404030D07020202" pitchFamily="82" charset="0"/>
              </a:rPr>
              <a:t> c’era il cosiddetto </a:t>
            </a:r>
            <a:r>
              <a:rPr lang="it-IT" sz="2400" b="1" i="1" dirty="0">
                <a:ln>
                  <a:solidFill>
                    <a:schemeClr val="tx1"/>
                  </a:solidFill>
                </a:ln>
                <a:latin typeface="Tempus Sans ITC" panose="04020404030D07020202" pitchFamily="82" charset="0"/>
              </a:rPr>
              <a:t>ARGOMENTUM/TITOLUS</a:t>
            </a:r>
          </a:p>
          <a:p>
            <a:endParaRPr lang="it-IT" sz="2400" b="1" dirty="0">
              <a:ln>
                <a:solidFill>
                  <a:schemeClr val="tx1"/>
                </a:solidFill>
              </a:ln>
              <a:latin typeface="Tempus Sans ITC" panose="04020404030D07020202" pitchFamily="82" charset="0"/>
            </a:endParaRPr>
          </a:p>
          <a:p>
            <a:r>
              <a:rPr lang="it-IT" sz="2400" b="1" dirty="0">
                <a:ln>
                  <a:solidFill>
                    <a:schemeClr val="tx1"/>
                  </a:solidFill>
                </a:ln>
                <a:latin typeface="Tempus Sans ITC" panose="04020404030D07020202" pitchFamily="82" charset="0"/>
              </a:rPr>
              <a:t>Li vi erano elencate informazioni inerenti al libro, come:</a:t>
            </a:r>
          </a:p>
          <a:p>
            <a:endParaRPr lang="it-IT" sz="2400" b="1" dirty="0">
              <a:ln>
                <a:solidFill>
                  <a:schemeClr val="tx1"/>
                </a:solidFill>
              </a:ln>
              <a:latin typeface="Tempus Sans ITC" panose="04020404030D07020202" pitchFamily="82" charset="0"/>
            </a:endParaRP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titolo</a:t>
            </a:r>
          </a:p>
          <a:p>
            <a:pPr marL="342900" indent="-342900">
              <a:buFont typeface="Arial" panose="020B0604020202020204" pitchFamily="34" charset="0"/>
              <a:buChar char="•"/>
            </a:pPr>
            <a:r>
              <a:rPr lang="it-IT" sz="2400" b="1" dirty="0">
                <a:ln>
                  <a:solidFill>
                    <a:schemeClr val="tx1"/>
                  </a:solidFill>
                </a:ln>
                <a:latin typeface="Tempus Sans ITC" panose="04020404030D07020202" pitchFamily="82" charset="0"/>
              </a:rPr>
              <a:t>autore </a:t>
            </a:r>
          </a:p>
          <a:p>
            <a:endParaRPr lang="it-IT" sz="2400" b="1" dirty="0">
              <a:ln>
                <a:solidFill>
                  <a:schemeClr val="tx1"/>
                </a:solidFill>
              </a:ln>
              <a:latin typeface="Tempus Sans ITC" panose="04020404030D07020202" pitchFamily="82" charset="0"/>
            </a:endParaRPr>
          </a:p>
          <a:p>
            <a:r>
              <a:rPr lang="it-IT" sz="2400" b="1" dirty="0">
                <a:ln>
                  <a:solidFill>
                    <a:schemeClr val="tx1"/>
                  </a:solidFill>
                </a:ln>
                <a:latin typeface="Tempus Sans ITC" panose="04020404030D07020202" pitchFamily="82" charset="0"/>
              </a:rPr>
              <a:t>Spesso scritti con colore differente </a:t>
            </a:r>
          </a:p>
        </p:txBody>
      </p:sp>
      <p:pic>
        <p:nvPicPr>
          <p:cNvPr id="7" name="Immagine 6">
            <a:extLst>
              <a:ext uri="{FF2B5EF4-FFF2-40B4-BE49-F238E27FC236}">
                <a16:creationId xmlns:a16="http://schemas.microsoft.com/office/drawing/2014/main" id="{C06B39EF-A473-C12C-F604-3D63D187F693}"/>
              </a:ext>
            </a:extLst>
          </p:cNvPr>
          <p:cNvPicPr>
            <a:picLocks noChangeAspect="1"/>
          </p:cNvPicPr>
          <p:nvPr/>
        </p:nvPicPr>
        <p:blipFill>
          <a:blip r:embed="rId2"/>
          <a:stretch>
            <a:fillRect/>
          </a:stretch>
        </p:blipFill>
        <p:spPr>
          <a:xfrm>
            <a:off x="6400801" y="4012029"/>
            <a:ext cx="5149936" cy="2440177"/>
          </a:xfrm>
          <a:prstGeom prst="rect">
            <a:avLst/>
          </a:prstGeom>
          <a:ln>
            <a:noFill/>
          </a:ln>
          <a:effectLst>
            <a:outerShdw blurRad="292100" dist="139700" dir="2700000" algn="tl" rotWithShape="0">
              <a:srgbClr val="333333">
                <a:alpha val="65000"/>
              </a:srgbClr>
            </a:outerShdw>
          </a:effectLst>
        </p:spPr>
      </p:pic>
      <p:sp>
        <p:nvSpPr>
          <p:cNvPr id="8" name="Scorrimento orizzontale 7">
            <a:extLst>
              <a:ext uri="{FF2B5EF4-FFF2-40B4-BE49-F238E27FC236}">
                <a16:creationId xmlns:a16="http://schemas.microsoft.com/office/drawing/2014/main" id="{ACD2E0F3-C659-8C4F-7385-C5F9D3ECE052}"/>
              </a:ext>
            </a:extLst>
          </p:cNvPr>
          <p:cNvSpPr/>
          <p:nvPr/>
        </p:nvSpPr>
        <p:spPr>
          <a:xfrm>
            <a:off x="85505" y="129998"/>
            <a:ext cx="5160668" cy="1136827"/>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olo 1">
            <a:extLst>
              <a:ext uri="{FF2B5EF4-FFF2-40B4-BE49-F238E27FC236}">
                <a16:creationId xmlns:a16="http://schemas.microsoft.com/office/drawing/2014/main" id="{20E11A47-3EEB-B8CC-4E52-BBC6C714CD84}"/>
              </a:ext>
            </a:extLst>
          </p:cNvPr>
          <p:cNvSpPr>
            <a:spLocks noGrp="1"/>
          </p:cNvSpPr>
          <p:nvPr>
            <p:ph type="title"/>
          </p:nvPr>
        </p:nvSpPr>
        <p:spPr>
          <a:xfrm>
            <a:off x="173331" y="145730"/>
            <a:ext cx="7520988" cy="958479"/>
          </a:xfrm>
        </p:spPr>
        <p:txBody>
          <a:bodyPr>
            <a:noAutofit/>
          </a:bodyPr>
          <a:lstStyle/>
          <a:p>
            <a:r>
              <a:rPr lang="it-IT" sz="3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ESEMPI DI ERCOLANO</a:t>
            </a:r>
          </a:p>
        </p:txBody>
      </p:sp>
      <p:sp>
        <p:nvSpPr>
          <p:cNvPr id="10" name="Scorrimento orizzontale 9">
            <a:extLst>
              <a:ext uri="{FF2B5EF4-FFF2-40B4-BE49-F238E27FC236}">
                <a16:creationId xmlns:a16="http://schemas.microsoft.com/office/drawing/2014/main" id="{6AD68914-4785-D1C8-E56D-417E32E04250}"/>
              </a:ext>
            </a:extLst>
          </p:cNvPr>
          <p:cNvSpPr/>
          <p:nvPr/>
        </p:nvSpPr>
        <p:spPr>
          <a:xfrm>
            <a:off x="6305922" y="129997"/>
            <a:ext cx="5534021" cy="1136827"/>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976CFBAD-CB36-CEDA-6440-A0FF960313FC}"/>
              </a:ext>
            </a:extLst>
          </p:cNvPr>
          <p:cNvSpPr txBox="1">
            <a:spLocks/>
          </p:cNvSpPr>
          <p:nvPr/>
        </p:nvSpPr>
        <p:spPr>
          <a:xfrm>
            <a:off x="6520047" y="115231"/>
            <a:ext cx="7520988" cy="9584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sz="3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NOTE STICOMETRICHE</a:t>
            </a:r>
          </a:p>
        </p:txBody>
      </p:sp>
      <p:cxnSp>
        <p:nvCxnSpPr>
          <p:cNvPr id="12" name="Connettore 1 12">
            <a:extLst>
              <a:ext uri="{FF2B5EF4-FFF2-40B4-BE49-F238E27FC236}">
                <a16:creationId xmlns:a16="http://schemas.microsoft.com/office/drawing/2014/main" id="{74ACE090-C835-4D1E-1438-709CC3137BAD}"/>
              </a:ext>
            </a:extLst>
          </p:cNvPr>
          <p:cNvCxnSpPr/>
          <p:nvPr/>
        </p:nvCxnSpPr>
        <p:spPr>
          <a:xfrm>
            <a:off x="5791200" y="404206"/>
            <a:ext cx="0" cy="6048000"/>
          </a:xfrm>
          <a:prstGeom prst="line">
            <a:avLst/>
          </a:prstGeom>
          <a:ln w="28575">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62032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corrimento orizzontale 8">
            <a:extLst>
              <a:ext uri="{FF2B5EF4-FFF2-40B4-BE49-F238E27FC236}">
                <a16:creationId xmlns:a16="http://schemas.microsoft.com/office/drawing/2014/main" id="{5CC800C2-5B9E-58FB-9295-9E0236B417D2}"/>
              </a:ext>
            </a:extLst>
          </p:cNvPr>
          <p:cNvSpPr/>
          <p:nvPr/>
        </p:nvSpPr>
        <p:spPr>
          <a:xfrm>
            <a:off x="1504950" y="4976570"/>
            <a:ext cx="9182099" cy="1651641"/>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corrimento orizzontale 4">
            <a:extLst>
              <a:ext uri="{FF2B5EF4-FFF2-40B4-BE49-F238E27FC236}">
                <a16:creationId xmlns:a16="http://schemas.microsoft.com/office/drawing/2014/main" id="{8DB59DFE-CEFD-86C1-CFB5-61363B4BEBE9}"/>
              </a:ext>
            </a:extLst>
          </p:cNvPr>
          <p:cNvSpPr/>
          <p:nvPr/>
        </p:nvSpPr>
        <p:spPr>
          <a:xfrm>
            <a:off x="219075" y="137265"/>
            <a:ext cx="11801475" cy="1241509"/>
          </a:xfrm>
          <a:prstGeom prst="horizontalScroll">
            <a:avLst/>
          </a:prstGeom>
          <a:solidFill>
            <a:schemeClr val="accent4">
              <a:lumMod val="40000"/>
              <a:lumOff val="60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11E75C74-76C3-AF4F-8BE9-9A51CF4860A0}"/>
              </a:ext>
            </a:extLst>
          </p:cNvPr>
          <p:cNvSpPr>
            <a:spLocks noGrp="1"/>
          </p:cNvSpPr>
          <p:nvPr>
            <p:ph type="title"/>
          </p:nvPr>
        </p:nvSpPr>
        <p:spPr>
          <a:xfrm>
            <a:off x="4295775" y="158913"/>
            <a:ext cx="7734300" cy="1325563"/>
          </a:xfrm>
        </p:spPr>
        <p:txBody>
          <a:bodyPr/>
          <a:lstStyle/>
          <a:p>
            <a:r>
              <a:rPr lang="it-IT" sz="4800" b="1" dirty="0">
                <a:effectLst>
                  <a:outerShdw blurRad="38100" dist="38100" dir="2700000" algn="tl">
                    <a:srgbClr val="000000">
                      <a:alpha val="43137"/>
                    </a:srgbClr>
                  </a:outerShdw>
                </a:effectLst>
                <a:latin typeface="Tempus Sans ITC" panose="04020404030D07020202" pitchFamily="82" charset="0"/>
                <a:ea typeface="+mn-ea"/>
                <a:cs typeface="Aharoni" panose="02010803020104030203" pitchFamily="2" charset="-79"/>
              </a:rPr>
              <a:t>LA FORMA COLOMETRICA </a:t>
            </a:r>
          </a:p>
        </p:txBody>
      </p:sp>
      <p:sp>
        <p:nvSpPr>
          <p:cNvPr id="3" name="Segnaposto contenuto 2">
            <a:extLst>
              <a:ext uri="{FF2B5EF4-FFF2-40B4-BE49-F238E27FC236}">
                <a16:creationId xmlns:a16="http://schemas.microsoft.com/office/drawing/2014/main" id="{24E9F18E-17AC-C036-5930-C63CF4F44EAE}"/>
              </a:ext>
            </a:extLst>
          </p:cNvPr>
          <p:cNvSpPr>
            <a:spLocks noGrp="1"/>
          </p:cNvSpPr>
          <p:nvPr>
            <p:ph idx="1"/>
          </p:nvPr>
        </p:nvSpPr>
        <p:spPr>
          <a:xfrm>
            <a:off x="1390649" y="1935822"/>
            <a:ext cx="11610975" cy="2986356"/>
          </a:xfrm>
        </p:spPr>
        <p:txBody>
          <a:bodyPr>
            <a:normAutofit lnSpcReduction="10000"/>
          </a:bodyPr>
          <a:lstStyle/>
          <a:p>
            <a:pPr marL="0" indent="0">
              <a:buNone/>
            </a:pPr>
            <a:r>
              <a:rPr lang="it-IT" b="1" dirty="0">
                <a:ln>
                  <a:solidFill>
                    <a:schemeClr val="tx1"/>
                  </a:solidFill>
                </a:ln>
                <a:latin typeface="Tempus Sans ITC" panose="04020404030D07020202" pitchFamily="82" charset="0"/>
              </a:rPr>
              <a:t>Si adottò per migliorare la leggibilità del testo e si basava su:</a:t>
            </a:r>
          </a:p>
          <a:p>
            <a:pPr marL="0" indent="0">
              <a:buNone/>
            </a:pPr>
            <a:endParaRPr lang="it-IT" b="1" dirty="0">
              <a:ln>
                <a:solidFill>
                  <a:schemeClr val="tx1"/>
                </a:solidFill>
              </a:ln>
              <a:latin typeface="Tempus Sans ITC" panose="04020404030D07020202" pitchFamily="82" charset="0"/>
            </a:endParaRPr>
          </a:p>
          <a:p>
            <a:pPr marL="0" indent="0">
              <a:buNone/>
            </a:pPr>
            <a:endParaRPr lang="it-IT" b="1" dirty="0">
              <a:ln>
                <a:solidFill>
                  <a:schemeClr val="tx1"/>
                </a:solidFill>
              </a:ln>
              <a:latin typeface="Tempus Sans ITC" panose="04020404030D07020202" pitchFamily="82" charset="0"/>
            </a:endParaRPr>
          </a:p>
          <a:p>
            <a:pPr marL="0" indent="0">
              <a:buNone/>
            </a:pPr>
            <a:endParaRPr lang="it-IT" b="1" dirty="0">
              <a:ln>
                <a:solidFill>
                  <a:schemeClr val="tx1"/>
                </a:solidFill>
              </a:ln>
              <a:latin typeface="Tempus Sans ITC" panose="04020404030D07020202" pitchFamily="82" charset="0"/>
            </a:endParaRPr>
          </a:p>
          <a:p>
            <a:pPr marL="0" indent="0">
              <a:buNone/>
            </a:pPr>
            <a:r>
              <a:rPr lang="it-IT" b="1" dirty="0">
                <a:ln>
                  <a:solidFill>
                    <a:schemeClr val="tx1"/>
                  </a:solidFill>
                </a:ln>
                <a:latin typeface="Tempus Sans ITC" panose="04020404030D07020202" pitchFamily="82" charset="0"/>
              </a:rPr>
              <a:t>   corretta </a:t>
            </a:r>
            <a:r>
              <a:rPr lang="it-IT" b="1" i="1" dirty="0">
                <a:ln>
                  <a:solidFill>
                    <a:schemeClr val="tx1"/>
                  </a:solidFill>
                </a:ln>
                <a:latin typeface="Tempus Sans ITC" panose="04020404030D07020202" pitchFamily="82" charset="0"/>
              </a:rPr>
              <a:t>mise en page</a:t>
            </a:r>
            <a:r>
              <a:rPr lang="it-IT" b="1" dirty="0">
                <a:ln>
                  <a:solidFill>
                    <a:schemeClr val="tx1"/>
                  </a:solidFill>
                </a:ln>
                <a:latin typeface="Tempus Sans ITC" panose="04020404030D07020202" pitchFamily="82" charset="0"/>
              </a:rPr>
              <a:t>              partizioni logiche all'interno </a:t>
            </a:r>
          </a:p>
          <a:p>
            <a:pPr marL="0" indent="0">
              <a:buNone/>
            </a:pPr>
            <a:r>
              <a:rPr lang="it-IT" b="1" dirty="0">
                <a:ln>
                  <a:solidFill>
                    <a:schemeClr val="tx1"/>
                  </a:solidFill>
                </a:ln>
                <a:latin typeface="Tempus Sans ITC" panose="04020404030D07020202" pitchFamily="82" charset="0"/>
              </a:rPr>
              <a:t>						     della frase</a:t>
            </a:r>
          </a:p>
        </p:txBody>
      </p:sp>
      <p:sp>
        <p:nvSpPr>
          <p:cNvPr id="16" name="CasellaDiTesto 15">
            <a:extLst>
              <a:ext uri="{FF2B5EF4-FFF2-40B4-BE49-F238E27FC236}">
                <a16:creationId xmlns:a16="http://schemas.microsoft.com/office/drawing/2014/main" id="{1EA233EA-883F-2868-DC69-4557FB1E3C0A}"/>
              </a:ext>
            </a:extLst>
          </p:cNvPr>
          <p:cNvSpPr txBox="1"/>
          <p:nvPr/>
        </p:nvSpPr>
        <p:spPr>
          <a:xfrm>
            <a:off x="1721643" y="5344949"/>
            <a:ext cx="8834438" cy="1015663"/>
          </a:xfrm>
          <a:prstGeom prst="rect">
            <a:avLst/>
          </a:prstGeom>
          <a:noFill/>
        </p:spPr>
        <p:txBody>
          <a:bodyPr wrap="square" rtlCol="0">
            <a:spAutoFit/>
          </a:bodyPr>
          <a:lstStyle/>
          <a:p>
            <a:pPr algn="ctr"/>
            <a:r>
              <a:rPr lang="it-IT" sz="2000" b="1" dirty="0">
                <a:ln>
                  <a:solidFill>
                    <a:schemeClr val="tx1"/>
                  </a:solidFill>
                </a:ln>
                <a:latin typeface="Tempus Sans ITC" panose="04020404030D07020202" pitchFamily="82" charset="0"/>
              </a:rPr>
              <a:t>Secondo R. </a:t>
            </a:r>
            <a:r>
              <a:rPr lang="it-IT" sz="2000" b="1" dirty="0" err="1">
                <a:ln>
                  <a:solidFill>
                    <a:schemeClr val="tx1"/>
                  </a:solidFill>
                </a:ln>
                <a:latin typeface="Tempus Sans ITC" panose="04020404030D07020202" pitchFamily="82" charset="0"/>
              </a:rPr>
              <a:t>Devresse</a:t>
            </a:r>
            <a:r>
              <a:rPr lang="it-IT" sz="2000" b="1" dirty="0">
                <a:ln>
                  <a:solidFill>
                    <a:schemeClr val="tx1"/>
                  </a:solidFill>
                </a:ln>
                <a:latin typeface="Tempus Sans ITC" panose="04020404030D07020202" pitchFamily="82" charset="0"/>
              </a:rPr>
              <a:t> la riga doveva seguire un criterio di pause logiche e metriche. Tuttavia testimonianze di un testo in prosa con queste caratteristiche ad oggi è ancora inesistente</a:t>
            </a:r>
          </a:p>
        </p:txBody>
      </p:sp>
      <p:sp>
        <p:nvSpPr>
          <p:cNvPr id="7" name="Freccia a destra 6">
            <a:extLst>
              <a:ext uri="{FF2B5EF4-FFF2-40B4-BE49-F238E27FC236}">
                <a16:creationId xmlns:a16="http://schemas.microsoft.com/office/drawing/2014/main" id="{C6E2D654-A49F-6EB2-67EA-C276502E255F}"/>
              </a:ext>
            </a:extLst>
          </p:cNvPr>
          <p:cNvSpPr/>
          <p:nvPr/>
        </p:nvSpPr>
        <p:spPr>
          <a:xfrm rot="5400000">
            <a:off x="2978216" y="2702997"/>
            <a:ext cx="797062" cy="714106"/>
          </a:xfrm>
          <a:prstGeom prst="rightArrow">
            <a:avLst>
              <a:gd name="adj1" fmla="val 45694"/>
              <a:gd name="adj2" fmla="val 5439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5F5878A0-0C1E-8204-15A9-768A8B85A519}"/>
              </a:ext>
            </a:extLst>
          </p:cNvPr>
          <p:cNvSpPr/>
          <p:nvPr/>
        </p:nvSpPr>
        <p:spPr>
          <a:xfrm rot="5400000">
            <a:off x="7864541" y="2702997"/>
            <a:ext cx="797062" cy="714106"/>
          </a:xfrm>
          <a:prstGeom prst="rightArrow">
            <a:avLst>
              <a:gd name="adj1" fmla="val 45694"/>
              <a:gd name="adj2" fmla="val 5439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326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magini di Sfondo Papiro - Download gratuiti su Freepik">
            <a:extLst>
              <a:ext uri="{FF2B5EF4-FFF2-40B4-BE49-F238E27FC236}">
                <a16:creationId xmlns:a16="http://schemas.microsoft.com/office/drawing/2014/main" id="{861413E4-5EC8-58FE-83B7-757E7FB494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86"/>
          <a:stretch/>
        </p:blipFill>
        <p:spPr bwMode="auto">
          <a:xfrm rot="16200000">
            <a:off x="2667004" y="-2667000"/>
            <a:ext cx="6858000" cy="12191999"/>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BB8B88E-CC2E-85F7-72F1-5342C699E4A3}"/>
              </a:ext>
            </a:extLst>
          </p:cNvPr>
          <p:cNvSpPr txBox="1"/>
          <p:nvPr/>
        </p:nvSpPr>
        <p:spPr>
          <a:xfrm>
            <a:off x="1840706" y="2501294"/>
            <a:ext cx="8510588" cy="1569660"/>
          </a:xfrm>
          <a:prstGeom prst="rect">
            <a:avLst/>
          </a:prstGeom>
          <a:noFill/>
        </p:spPr>
        <p:txBody>
          <a:bodyPr wrap="square" rtlCol="0">
            <a:spAutoFit/>
          </a:bodyPr>
          <a:lstStyle/>
          <a:p>
            <a:pPr algn="ctr"/>
            <a:r>
              <a:rPr lang="it-IT" sz="3200" dirty="0">
                <a:ln>
                  <a:solidFill>
                    <a:schemeClr val="tx1"/>
                  </a:solidFill>
                </a:ln>
                <a:latin typeface="Perpetua Titling MT" panose="02020502060505020804" pitchFamily="18" charset="0"/>
              </a:rPr>
              <a:t>« </a:t>
            </a:r>
            <a:r>
              <a:rPr lang="it-IT" sz="3200" dirty="0" err="1">
                <a:ln>
                  <a:solidFill>
                    <a:schemeClr val="tx1"/>
                  </a:solidFill>
                </a:ln>
                <a:latin typeface="Perpetua Titling MT" panose="02020502060505020804" pitchFamily="18" charset="0"/>
              </a:rPr>
              <a:t>hominem</a:t>
            </a:r>
            <a:r>
              <a:rPr lang="it-IT" sz="3200" dirty="0">
                <a:ln>
                  <a:solidFill>
                    <a:schemeClr val="tx1"/>
                  </a:solidFill>
                </a:ln>
                <a:latin typeface="Perpetua Titling MT" panose="02020502060505020804" pitchFamily="18" charset="0"/>
              </a:rPr>
              <a:t>,</a:t>
            </a:r>
          </a:p>
          <a:p>
            <a:pPr algn="ctr"/>
            <a:r>
              <a:rPr lang="it-IT" sz="3200" dirty="0">
                <a:ln>
                  <a:solidFill>
                    <a:schemeClr val="tx1"/>
                  </a:solidFill>
                </a:ln>
                <a:latin typeface="Perpetua Titling MT" panose="02020502060505020804" pitchFamily="18" charset="0"/>
              </a:rPr>
              <a:t>Dum </a:t>
            </a:r>
            <a:r>
              <a:rPr lang="it-IT" sz="3200" dirty="0" err="1">
                <a:ln>
                  <a:solidFill>
                    <a:schemeClr val="tx1"/>
                  </a:solidFill>
                </a:ln>
                <a:latin typeface="Perpetua Titling MT" panose="02020502060505020804" pitchFamily="18" charset="0"/>
              </a:rPr>
              <a:t>docent</a:t>
            </a:r>
            <a:r>
              <a:rPr lang="it-IT" sz="3200" dirty="0">
                <a:ln>
                  <a:solidFill>
                    <a:schemeClr val="tx1"/>
                  </a:solidFill>
                </a:ln>
                <a:latin typeface="Perpetua Titling MT" panose="02020502060505020804" pitchFamily="18" charset="0"/>
              </a:rPr>
              <a:t>,</a:t>
            </a:r>
          </a:p>
          <a:p>
            <a:pPr algn="ctr"/>
            <a:r>
              <a:rPr lang="it-IT" sz="3200" dirty="0" err="1">
                <a:ln>
                  <a:solidFill>
                    <a:schemeClr val="tx1"/>
                  </a:solidFill>
                </a:ln>
                <a:latin typeface="Perpetua Titling MT" panose="02020502060505020804" pitchFamily="18" charset="0"/>
              </a:rPr>
              <a:t>discunt</a:t>
            </a:r>
            <a:r>
              <a:rPr lang="it-IT" sz="3200" dirty="0">
                <a:ln>
                  <a:solidFill>
                    <a:schemeClr val="tx1"/>
                  </a:solidFill>
                </a:ln>
                <a:latin typeface="Perpetua Titling MT" panose="02020502060505020804" pitchFamily="18" charset="0"/>
              </a:rPr>
              <a:t> » </a:t>
            </a:r>
          </a:p>
        </p:txBody>
      </p:sp>
      <p:sp>
        <p:nvSpPr>
          <p:cNvPr id="8" name="CasellaDiTesto 7">
            <a:extLst>
              <a:ext uri="{FF2B5EF4-FFF2-40B4-BE49-F238E27FC236}">
                <a16:creationId xmlns:a16="http://schemas.microsoft.com/office/drawing/2014/main" id="{CD1F73C4-C19F-1BC7-7016-94870B0B963C}"/>
              </a:ext>
            </a:extLst>
          </p:cNvPr>
          <p:cNvSpPr txBox="1"/>
          <p:nvPr/>
        </p:nvSpPr>
        <p:spPr>
          <a:xfrm>
            <a:off x="7482284" y="4339619"/>
            <a:ext cx="3369469" cy="400110"/>
          </a:xfrm>
          <a:prstGeom prst="rect">
            <a:avLst/>
          </a:prstGeom>
          <a:noFill/>
        </p:spPr>
        <p:txBody>
          <a:bodyPr wrap="square" rtlCol="0">
            <a:spAutoFit/>
          </a:bodyPr>
          <a:lstStyle/>
          <a:p>
            <a:pPr algn="ctr"/>
            <a:r>
              <a:rPr lang="it-IT" sz="2000" dirty="0">
                <a:ln>
                  <a:solidFill>
                    <a:schemeClr val="tx1"/>
                  </a:solidFill>
                </a:ln>
                <a:latin typeface="Perpetua Titling MT" panose="02020502060505020804" pitchFamily="18" charset="0"/>
              </a:rPr>
              <a:t>Lucio </a:t>
            </a:r>
            <a:r>
              <a:rPr lang="it-IT" sz="2000" dirty="0" err="1">
                <a:ln>
                  <a:solidFill>
                    <a:schemeClr val="tx1"/>
                  </a:solidFill>
                </a:ln>
                <a:latin typeface="Perpetua Titling MT" panose="02020502060505020804" pitchFamily="18" charset="0"/>
              </a:rPr>
              <a:t>anneo</a:t>
            </a:r>
            <a:r>
              <a:rPr lang="it-IT" sz="2000" dirty="0">
                <a:ln>
                  <a:solidFill>
                    <a:schemeClr val="tx1"/>
                  </a:solidFill>
                </a:ln>
                <a:latin typeface="Perpetua Titling MT" panose="02020502060505020804" pitchFamily="18" charset="0"/>
              </a:rPr>
              <a:t> </a:t>
            </a:r>
            <a:r>
              <a:rPr lang="it-IT" sz="2000" dirty="0" err="1">
                <a:ln>
                  <a:solidFill>
                    <a:schemeClr val="tx1"/>
                  </a:solidFill>
                </a:ln>
                <a:latin typeface="Perpetua Titling MT" panose="02020502060505020804" pitchFamily="18" charset="0"/>
              </a:rPr>
              <a:t>seneca</a:t>
            </a:r>
            <a:endParaRPr lang="it-IT" sz="2000" dirty="0">
              <a:ln>
                <a:solidFill>
                  <a:schemeClr val="tx1"/>
                </a:solidFill>
              </a:ln>
              <a:latin typeface="Perpetua Titling MT" panose="02020502060505020804" pitchFamily="18" charset="0"/>
            </a:endParaRPr>
          </a:p>
        </p:txBody>
      </p:sp>
      <p:pic>
        <p:nvPicPr>
          <p:cNvPr id="3" name="Colonne Sonore - Il Gladiatore Enya - Now We Are Free">
            <a:hlinkClick r:id="" action="ppaction://media"/>
            <a:extLst>
              <a:ext uri="{FF2B5EF4-FFF2-40B4-BE49-F238E27FC236}">
                <a16:creationId xmlns:a16="http://schemas.microsoft.com/office/drawing/2014/main" id="{2EB1F519-20CB-D21C-43B7-177831F8B5DA}"/>
              </a:ext>
            </a:extLst>
          </p:cNvPr>
          <p:cNvPicPr>
            <a:picLocks noChangeAspect="1"/>
          </p:cNvPicPr>
          <p:nvPr>
            <a:audioFile r:link="rId1"/>
            <p:extLst>
              <p:ext uri="{DAA4B4D4-6D71-4841-9C94-3DE7FCFB9230}">
                <p14:media xmlns:p14="http://schemas.microsoft.com/office/powerpoint/2010/main" r:embed="rId2">
                  <p14:trim st="58800"/>
                  <p14:fade in="4000"/>
                </p14:media>
              </p:ext>
            </p:extLst>
          </p:nvPr>
        </p:nvPicPr>
        <p:blipFill>
          <a:blip r:embed="rId5"/>
          <a:stretch>
            <a:fillRect/>
          </a:stretch>
        </p:blipFill>
        <p:spPr>
          <a:xfrm>
            <a:off x="11327087" y="6115839"/>
            <a:ext cx="609600" cy="609600"/>
          </a:xfrm>
          <a:prstGeom prst="rect">
            <a:avLst/>
          </a:prstGeom>
        </p:spPr>
      </p:pic>
      <p:pic>
        <p:nvPicPr>
          <p:cNvPr id="10242" name="Picture 2" descr="ภาพ ภาพสต็อก วัตถุ 3 มิติและเวกเตอร์เกี่ยวกับ Grazie 4,540 รายการ |  Shutterstock">
            <a:extLst>
              <a:ext uri="{FF2B5EF4-FFF2-40B4-BE49-F238E27FC236}">
                <a16:creationId xmlns:a16="http://schemas.microsoft.com/office/drawing/2014/main" id="{4EF982A3-F12B-4644-2146-4AB9B080A8F2}"/>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5714"/>
          <a:stretch/>
        </p:blipFill>
        <p:spPr bwMode="auto">
          <a:xfrm>
            <a:off x="452536" y="4070954"/>
            <a:ext cx="5553075" cy="281925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16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vertical)">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wipe(left)">
                                      <p:cBhvr>
                                        <p:cTn id="21" dur="1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2" repeatCount="indefinite" fill="hold" display="0">
                  <p:stCondLst>
                    <p:cond delay="indefinite"/>
                  </p:stCondLst>
                  <p:endCondLst>
                    <p:cond evt="onStopAudio" delay="0">
                      <p:tgtEl>
                        <p:sldTgt/>
                      </p:tgtEl>
                    </p:cond>
                  </p:endCondLst>
                </p:cTn>
                <p:tgtEl>
                  <p:spTgt spid="3"/>
                </p:tgtEl>
              </p:cMediaNode>
            </p:audio>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 libri nel mondo antico - Storia Romana e Bizantina">
            <a:extLst>
              <a:ext uri="{FF2B5EF4-FFF2-40B4-BE49-F238E27FC236}">
                <a16:creationId xmlns:a16="http://schemas.microsoft.com/office/drawing/2014/main" id="{11EE03FE-936F-E0BE-BB0F-A71C6D1E3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E3DA3C4-86AA-778D-A36C-2B1D61366D0D}"/>
              </a:ext>
            </a:extLst>
          </p:cNvPr>
          <p:cNvSpPr txBox="1"/>
          <p:nvPr/>
        </p:nvSpPr>
        <p:spPr>
          <a:xfrm>
            <a:off x="2886075" y="352425"/>
            <a:ext cx="6419850" cy="1446550"/>
          </a:xfrm>
          <a:prstGeom prst="rect">
            <a:avLst/>
          </a:prstGeom>
          <a:solidFill>
            <a:schemeClr val="tx1"/>
          </a:solidFill>
        </p:spPr>
        <p:txBody>
          <a:bodyPr wrap="square" rtlCol="0">
            <a:spAutoFit/>
          </a:bodyPr>
          <a:lstStyle/>
          <a:p>
            <a:pPr algn="ctr"/>
            <a:r>
              <a:rPr lang="it-IT" sz="4400" dirty="0">
                <a:solidFill>
                  <a:schemeClr val="bg1"/>
                </a:solidFill>
                <a:latin typeface="Perpetua Titling MT" panose="02020502060505020804" pitchFamily="18" charset="0"/>
              </a:rPr>
              <a:t>SCOPERTE PAPIROLOGICHE </a:t>
            </a:r>
            <a:r>
              <a:rPr lang="it-IT" sz="4400" dirty="0">
                <a:solidFill>
                  <a:schemeClr val="bg1"/>
                </a:solidFill>
                <a:latin typeface="Bell MT" panose="02020503060305020303" pitchFamily="18" charset="0"/>
              </a:rPr>
              <a:t>pt </a:t>
            </a:r>
            <a:r>
              <a:rPr lang="it-IT" sz="4400" dirty="0">
                <a:solidFill>
                  <a:schemeClr val="bg1"/>
                </a:solidFill>
                <a:latin typeface="Perpetua Titling MT" panose="02020502060505020804" pitchFamily="18" charset="0"/>
              </a:rPr>
              <a:t>1</a:t>
            </a:r>
          </a:p>
        </p:txBody>
      </p:sp>
      <p:sp>
        <p:nvSpPr>
          <p:cNvPr id="3" name="CasellaDiTesto 2">
            <a:extLst>
              <a:ext uri="{FF2B5EF4-FFF2-40B4-BE49-F238E27FC236}">
                <a16:creationId xmlns:a16="http://schemas.microsoft.com/office/drawing/2014/main" id="{3F2D27DA-1B96-670D-02DF-71F9B4D0DECB}"/>
              </a:ext>
            </a:extLst>
          </p:cNvPr>
          <p:cNvSpPr txBox="1"/>
          <p:nvPr/>
        </p:nvSpPr>
        <p:spPr>
          <a:xfrm>
            <a:off x="4852987" y="1798975"/>
            <a:ext cx="2486025" cy="830997"/>
          </a:xfrm>
          <a:prstGeom prst="rect">
            <a:avLst/>
          </a:prstGeom>
          <a:solidFill>
            <a:schemeClr val="tx1"/>
          </a:solidFill>
        </p:spPr>
        <p:txBody>
          <a:bodyPr wrap="square" rtlCol="0">
            <a:spAutoFit/>
          </a:bodyPr>
          <a:lstStyle/>
          <a:p>
            <a:pPr algn="ctr"/>
            <a:r>
              <a:rPr lang="it-IT" sz="2400" dirty="0">
                <a:solidFill>
                  <a:schemeClr val="bg1"/>
                </a:solidFill>
                <a:latin typeface="Perpetua Titling MT" panose="02020502060505020804" pitchFamily="18" charset="0"/>
              </a:rPr>
              <a:t>Gaia Bufalini III E</a:t>
            </a:r>
          </a:p>
        </p:txBody>
      </p:sp>
    </p:spTree>
    <p:extLst>
      <p:ext uri="{BB962C8B-B14F-4D97-AF65-F5344CB8AC3E}">
        <p14:creationId xmlns:p14="http://schemas.microsoft.com/office/powerpoint/2010/main" val="120950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orrimento orizzontale 1">
            <a:extLst>
              <a:ext uri="{FF2B5EF4-FFF2-40B4-BE49-F238E27FC236}">
                <a16:creationId xmlns:a16="http://schemas.microsoft.com/office/drawing/2014/main" id="{D5F36A3E-D843-F5CF-9622-0B90295AFA8E}"/>
              </a:ext>
            </a:extLst>
          </p:cNvPr>
          <p:cNvSpPr/>
          <p:nvPr/>
        </p:nvSpPr>
        <p:spPr>
          <a:xfrm>
            <a:off x="485775" y="63898"/>
            <a:ext cx="11372850" cy="2308661"/>
          </a:xfrm>
          <a:prstGeom prst="horizontalScroll">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9">
            <a:extLst>
              <a:ext uri="{FF2B5EF4-FFF2-40B4-BE49-F238E27FC236}">
                <a16:creationId xmlns:a16="http://schemas.microsoft.com/office/drawing/2014/main" id="{34FFC8A8-FFC7-ABF6-D6E1-3897DFE2C2E5}"/>
              </a:ext>
            </a:extLst>
          </p:cNvPr>
          <p:cNvSpPr>
            <a:spLocks noGrp="1"/>
          </p:cNvSpPr>
          <p:nvPr>
            <p:ph type="title"/>
          </p:nvPr>
        </p:nvSpPr>
        <p:spPr>
          <a:xfrm>
            <a:off x="839788" y="569118"/>
            <a:ext cx="10515600" cy="1325563"/>
          </a:xfrm>
        </p:spPr>
        <p:txBody>
          <a:bodyPr>
            <a:noAutofit/>
          </a:bodyPr>
          <a:lstStyle/>
          <a:p>
            <a:pPr algn="ctr"/>
            <a:r>
              <a:rPr lang="it-IT" sz="3000" b="1" dirty="0">
                <a:ln>
                  <a:solidFill>
                    <a:schemeClr val="tx1"/>
                  </a:solidFill>
                </a:ln>
                <a:latin typeface="Tempus Sans ITC" panose="04020404030D07020202" pitchFamily="82" charset="0"/>
                <a:cs typeface="Times New Roman" panose="02020603050405020304" pitchFamily="18" charset="0"/>
              </a:rPr>
              <a:t>Poche sono le testimonianze di testi letterali latini che risalgono al periodo augusteo o alla prima età imperiale.</a:t>
            </a:r>
            <a:br>
              <a:rPr lang="it-IT" sz="3000" b="1" dirty="0">
                <a:ln>
                  <a:solidFill>
                    <a:schemeClr val="tx1"/>
                  </a:solidFill>
                </a:ln>
                <a:latin typeface="Tempus Sans ITC" panose="04020404030D07020202" pitchFamily="82" charset="0"/>
                <a:cs typeface="Times New Roman" panose="02020603050405020304" pitchFamily="18" charset="0"/>
              </a:rPr>
            </a:br>
            <a:r>
              <a:rPr lang="it-IT" sz="3000" b="1" dirty="0">
                <a:ln>
                  <a:solidFill>
                    <a:schemeClr val="tx1"/>
                  </a:solidFill>
                </a:ln>
                <a:latin typeface="Tempus Sans ITC" panose="04020404030D07020202" pitchFamily="82" charset="0"/>
                <a:cs typeface="Times New Roman" panose="02020603050405020304" pitchFamily="18" charset="0"/>
              </a:rPr>
              <a:t>La situazione cambia dall’età di Diocleziano in poi</a:t>
            </a:r>
            <a:endParaRPr lang="it-IT" sz="3000" b="1" dirty="0">
              <a:ln>
                <a:solidFill>
                  <a:schemeClr val="tx1"/>
                </a:solidFill>
              </a:ln>
              <a:latin typeface="Tempus Sans ITC" panose="04020404030D07020202" pitchFamily="82" charset="0"/>
            </a:endParaRPr>
          </a:p>
        </p:txBody>
      </p:sp>
      <p:sp>
        <p:nvSpPr>
          <p:cNvPr id="21" name="Segnaposto testo 20">
            <a:extLst>
              <a:ext uri="{FF2B5EF4-FFF2-40B4-BE49-F238E27FC236}">
                <a16:creationId xmlns:a16="http://schemas.microsoft.com/office/drawing/2014/main" id="{3014E8DD-FB5B-2C9D-EAD8-D850B24D8CBA}"/>
              </a:ext>
            </a:extLst>
          </p:cNvPr>
          <p:cNvSpPr>
            <a:spLocks noGrp="1"/>
          </p:cNvSpPr>
          <p:nvPr>
            <p:ph type="body" idx="1"/>
          </p:nvPr>
        </p:nvSpPr>
        <p:spPr>
          <a:xfrm>
            <a:off x="927101" y="2413001"/>
            <a:ext cx="5157787" cy="823912"/>
          </a:xfrm>
        </p:spPr>
        <p:txBody>
          <a:bodyPr>
            <a:noAutofit/>
          </a:bodyPr>
          <a:lstStyle/>
          <a:p>
            <a:pPr algn="ctr"/>
            <a:r>
              <a:rPr lang="it-IT" sz="2800" dirty="0">
                <a:ln w="28575">
                  <a:solidFill>
                    <a:srgbClr val="002060"/>
                  </a:solidFill>
                </a:ln>
                <a:solidFill>
                  <a:schemeClr val="accent1">
                    <a:lumMod val="50000"/>
                  </a:schemeClr>
                </a:solidFill>
                <a:latin typeface="Tempus Sans ITC" panose="04020404030D07020202" pitchFamily="82" charset="0"/>
                <a:cs typeface="Times New Roman" panose="02020603050405020304" pitchFamily="18" charset="0"/>
              </a:rPr>
              <a:t>Periodo augusteo </a:t>
            </a:r>
          </a:p>
          <a:p>
            <a:pPr algn="ctr"/>
            <a:r>
              <a:rPr lang="it-IT" sz="2800" dirty="0">
                <a:ln w="28575">
                  <a:solidFill>
                    <a:srgbClr val="002060"/>
                  </a:solidFill>
                </a:ln>
                <a:solidFill>
                  <a:schemeClr val="accent1">
                    <a:lumMod val="50000"/>
                  </a:schemeClr>
                </a:solidFill>
                <a:latin typeface="Tempus Sans ITC" panose="04020404030D07020202" pitchFamily="82" charset="0"/>
                <a:cs typeface="Times New Roman" panose="02020603050405020304" pitchFamily="18" charset="0"/>
              </a:rPr>
              <a:t>(31 a.C. – 14 d.C.)</a:t>
            </a:r>
          </a:p>
        </p:txBody>
      </p:sp>
      <p:pic>
        <p:nvPicPr>
          <p:cNvPr id="17" name="Segnaposto contenuto 16">
            <a:extLst>
              <a:ext uri="{FF2B5EF4-FFF2-40B4-BE49-F238E27FC236}">
                <a16:creationId xmlns:a16="http://schemas.microsoft.com/office/drawing/2014/main" id="{A87356CC-9456-EF1A-856A-B94FA26DBD9A}"/>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8680" b="98553" l="1780" r="94327">
                        <a14:foregroundMark x1="65184" y1="11754" x2="67742" y2="14467"/>
                        <a14:foregroundMark x1="6785" y1="17541" x2="12681" y2="28029"/>
                        <a14:foregroundMark x1="1780" y1="8680" x2="5006" y2="12116"/>
                        <a14:foregroundMark x1="57731" y1="94394" x2="67742" y2="94937"/>
                        <a14:foregroundMark x1="92992" y1="95841" x2="94327" y2="9855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3211" y="3144838"/>
            <a:ext cx="6038989" cy="3714750"/>
          </a:xfrm>
          <a:prstGeom prst="rect">
            <a:avLst/>
          </a:prstGeom>
          <a:ln>
            <a:noFill/>
          </a:ln>
          <a:effectLst>
            <a:outerShdw blurRad="292100" dist="139700" dir="2700000" algn="tl" rotWithShape="0">
              <a:srgbClr val="333333">
                <a:alpha val="65000"/>
              </a:srgbClr>
            </a:outerShdw>
          </a:effectLst>
        </p:spPr>
      </p:pic>
      <p:sp>
        <p:nvSpPr>
          <p:cNvPr id="22" name="Segnaposto testo 21">
            <a:extLst>
              <a:ext uri="{FF2B5EF4-FFF2-40B4-BE49-F238E27FC236}">
                <a16:creationId xmlns:a16="http://schemas.microsoft.com/office/drawing/2014/main" id="{BEA4B48D-1DC3-BD9B-6AE7-ACE01D5BCEEA}"/>
              </a:ext>
            </a:extLst>
          </p:cNvPr>
          <p:cNvSpPr>
            <a:spLocks noGrp="1"/>
          </p:cNvSpPr>
          <p:nvPr>
            <p:ph type="body" sz="quarter" idx="3"/>
          </p:nvPr>
        </p:nvSpPr>
        <p:spPr>
          <a:xfrm>
            <a:off x="6523037" y="2346743"/>
            <a:ext cx="5183188" cy="823912"/>
          </a:xfrm>
        </p:spPr>
        <p:txBody>
          <a:bodyPr>
            <a:noAutofit/>
          </a:bodyPr>
          <a:lstStyle/>
          <a:p>
            <a:pPr algn="ctr"/>
            <a:r>
              <a:rPr lang="it-IT" sz="2800" dirty="0">
                <a:ln w="28575">
                  <a:solidFill>
                    <a:srgbClr val="002060"/>
                  </a:solidFill>
                </a:ln>
                <a:solidFill>
                  <a:schemeClr val="accent1">
                    <a:lumMod val="50000"/>
                  </a:schemeClr>
                </a:solidFill>
                <a:latin typeface="Tempus Sans ITC" panose="04020404030D07020202" pitchFamily="82" charset="0"/>
                <a:cs typeface="Times New Roman" panose="02020603050405020304" pitchFamily="18" charset="0"/>
              </a:rPr>
              <a:t>Età dioclezianea </a:t>
            </a:r>
          </a:p>
          <a:p>
            <a:pPr algn="ctr"/>
            <a:r>
              <a:rPr lang="it-IT" sz="2800" dirty="0">
                <a:ln w="28575">
                  <a:solidFill>
                    <a:srgbClr val="002060"/>
                  </a:solidFill>
                </a:ln>
                <a:solidFill>
                  <a:schemeClr val="accent1">
                    <a:lumMod val="50000"/>
                  </a:schemeClr>
                </a:solidFill>
                <a:latin typeface="Tempus Sans ITC" panose="04020404030D07020202" pitchFamily="82" charset="0"/>
                <a:cs typeface="Times New Roman" panose="02020603050405020304" pitchFamily="18" charset="0"/>
              </a:rPr>
              <a:t>(dal 286 d.C.)</a:t>
            </a:r>
          </a:p>
        </p:txBody>
      </p:sp>
      <p:pic>
        <p:nvPicPr>
          <p:cNvPr id="43" name="Segnaposto contenuto 42">
            <a:extLst>
              <a:ext uri="{FF2B5EF4-FFF2-40B4-BE49-F238E27FC236}">
                <a16:creationId xmlns:a16="http://schemas.microsoft.com/office/drawing/2014/main" id="{BF2A8AE9-9BD9-1BFA-2B2A-246F22961727}"/>
              </a:ext>
            </a:extLst>
          </p:cNvPr>
          <p:cNvPicPr>
            <a:picLocks noGrp="1" noChangeAspect="1"/>
          </p:cNvPicPr>
          <p:nvPr>
            <p:ph sz="quarter" idx="4"/>
          </p:nvPr>
        </p:nvPicPr>
        <p:blipFill>
          <a:blip r:embed="rId5">
            <a:extLst>
              <a:ext uri="{BEBA8EAE-BF5A-486C-A8C5-ECC9F3942E4B}">
                <a14:imgProps xmlns:a14="http://schemas.microsoft.com/office/drawing/2010/main">
                  <a14:imgLayer r:embed="rId6">
                    <a14:imgEffect>
                      <a14:backgroundRemoval t="6177" b="99833" l="2673" r="95546">
                        <a14:foregroundMark x1="8241" y1="38731" x2="12472" y2="51085"/>
                        <a14:foregroundMark x1="2895" y1="40401" x2="6682" y2="43072"/>
                        <a14:foregroundMark x1="51893" y1="6344" x2="61247" y2="6177"/>
                        <a14:foregroundMark x1="93987" y1="29549" x2="93096" y2="38898"/>
                        <a14:foregroundMark x1="88641" y1="54758" x2="88864" y2="45242"/>
                        <a14:foregroundMark x1="95991" y1="36728" x2="93987" y2="37563"/>
                        <a14:foregroundMark x1="65479" y1="90818" x2="73719" y2="91486"/>
                        <a14:foregroundMark x1="53675" y1="94157" x2="64588" y2="94992"/>
                        <a14:foregroundMark x1="60356" y1="99165" x2="74610" y2="99833"/>
                        <a14:foregroundMark x1="75724" y1="86477" x2="79955" y2="894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54528" y="3430945"/>
            <a:ext cx="3214541" cy="3428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616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contenuto 13">
            <a:extLst>
              <a:ext uri="{FF2B5EF4-FFF2-40B4-BE49-F238E27FC236}">
                <a16:creationId xmlns:a16="http://schemas.microsoft.com/office/drawing/2014/main" id="{5452B385-94A4-E06D-58EC-DFF7A907CD8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745" b="25686"/>
          <a:stretch/>
        </p:blipFill>
        <p:spPr>
          <a:xfrm>
            <a:off x="6430765" y="571500"/>
            <a:ext cx="5143500" cy="5577418"/>
          </a:xfrm>
          <a:prstGeom prst="rect">
            <a:avLst/>
          </a:prstGeom>
          <a:ln>
            <a:noFill/>
          </a:ln>
          <a:effectLst>
            <a:outerShdw blurRad="292100" dist="139700" dir="2700000" algn="tl" rotWithShape="0">
              <a:srgbClr val="333333">
                <a:alpha val="65000"/>
              </a:srgbClr>
            </a:outerShdw>
          </a:effectLst>
        </p:spPr>
      </p:pic>
      <p:sp>
        <p:nvSpPr>
          <p:cNvPr id="2" name="Scorrimento orizzontale 1">
            <a:extLst>
              <a:ext uri="{FF2B5EF4-FFF2-40B4-BE49-F238E27FC236}">
                <a16:creationId xmlns:a16="http://schemas.microsoft.com/office/drawing/2014/main" id="{229A371C-D7BF-EB65-EA71-8EA8BF0CA1F8}"/>
              </a:ext>
            </a:extLst>
          </p:cNvPr>
          <p:cNvSpPr/>
          <p:nvPr/>
        </p:nvSpPr>
        <p:spPr>
          <a:xfrm rot="5400000">
            <a:off x="1514587" y="-1210258"/>
            <a:ext cx="3152552" cy="5954514"/>
          </a:xfrm>
          <a:prstGeom prst="horizontalScroll">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testo 11">
            <a:extLst>
              <a:ext uri="{FF2B5EF4-FFF2-40B4-BE49-F238E27FC236}">
                <a16:creationId xmlns:a16="http://schemas.microsoft.com/office/drawing/2014/main" id="{F6B31397-B5B0-0596-8428-3962C2F57338}"/>
              </a:ext>
            </a:extLst>
          </p:cNvPr>
          <p:cNvSpPr>
            <a:spLocks noGrp="1"/>
          </p:cNvSpPr>
          <p:nvPr>
            <p:ph type="body" sz="half" idx="2"/>
          </p:nvPr>
        </p:nvSpPr>
        <p:spPr>
          <a:xfrm>
            <a:off x="438151" y="828675"/>
            <a:ext cx="5305424" cy="2876550"/>
          </a:xfrm>
        </p:spPr>
        <p:txBody>
          <a:bodyPr>
            <a:noAutofit/>
          </a:bodyPr>
          <a:lstStyle/>
          <a:p>
            <a:pPr algn="ctr"/>
            <a:r>
              <a:rPr lang="it-IT" sz="2600" b="1" dirty="0">
                <a:ln>
                  <a:solidFill>
                    <a:schemeClr val="tx1"/>
                  </a:solidFill>
                </a:ln>
                <a:latin typeface="Tempus Sans ITC" panose="04020404030D07020202" pitchFamily="82" charset="0"/>
                <a:ea typeface="+mj-ea"/>
                <a:cs typeface="Times New Roman" panose="02020603050405020304" pitchFamily="18" charset="0"/>
              </a:rPr>
              <a:t>Tra i pochi </a:t>
            </a:r>
            <a:r>
              <a:rPr lang="it-IT" sz="2600" b="1" i="1" dirty="0" err="1">
                <a:ln>
                  <a:solidFill>
                    <a:schemeClr val="tx1"/>
                  </a:solidFill>
                </a:ln>
                <a:latin typeface="Tempus Sans ITC" panose="04020404030D07020202" pitchFamily="82" charset="0"/>
                <a:ea typeface="+mj-ea"/>
                <a:cs typeface="Times New Roman" panose="02020603050405020304" pitchFamily="18" charset="0"/>
              </a:rPr>
              <a:t>volumina</a:t>
            </a:r>
            <a:r>
              <a:rPr lang="it-IT" sz="2600" b="1" dirty="0">
                <a:ln>
                  <a:solidFill>
                    <a:schemeClr val="tx1"/>
                  </a:solidFill>
                </a:ln>
                <a:latin typeface="Tempus Sans ITC" panose="04020404030D07020202" pitchFamily="82" charset="0"/>
                <a:ea typeface="+mj-ea"/>
                <a:cs typeface="Times New Roman" panose="02020603050405020304" pitchFamily="18" charset="0"/>
              </a:rPr>
              <a:t> latini scoperti nella biblioteca della villa dei Papiri di Ercolano, il più celebre dal punto di vista letterario è il Carmen de bello </a:t>
            </a:r>
            <a:r>
              <a:rPr lang="it-IT" sz="2600" b="1" dirty="0" err="1">
                <a:ln>
                  <a:solidFill>
                    <a:schemeClr val="tx1"/>
                  </a:solidFill>
                </a:ln>
                <a:latin typeface="Tempus Sans ITC" panose="04020404030D07020202" pitchFamily="82" charset="0"/>
                <a:ea typeface="+mj-ea"/>
                <a:cs typeface="Times New Roman" panose="02020603050405020304" pitchFamily="18" charset="0"/>
              </a:rPr>
              <a:t>Actiaco</a:t>
            </a:r>
            <a:r>
              <a:rPr lang="it-IT" sz="2600" b="1" dirty="0">
                <a:ln>
                  <a:solidFill>
                    <a:schemeClr val="tx1"/>
                  </a:solidFill>
                </a:ln>
                <a:latin typeface="Tempus Sans ITC" panose="04020404030D07020202" pitchFamily="82" charset="0"/>
                <a:ea typeface="+mj-ea"/>
                <a:cs typeface="Times New Roman" panose="02020603050405020304" pitchFamily="18" charset="0"/>
              </a:rPr>
              <a:t>, che celebra le imprese di Ottaviano ad Azio</a:t>
            </a:r>
          </a:p>
        </p:txBody>
      </p:sp>
      <p:pic>
        <p:nvPicPr>
          <p:cNvPr id="7" name="Immagine 6">
            <a:extLst>
              <a:ext uri="{FF2B5EF4-FFF2-40B4-BE49-F238E27FC236}">
                <a16:creationId xmlns:a16="http://schemas.microsoft.com/office/drawing/2014/main" id="{8BAE4308-97B9-9E36-F14F-EA2A918E2747}"/>
              </a:ext>
            </a:extLst>
          </p:cNvPr>
          <p:cNvPicPr>
            <a:picLocks noChangeAspect="1"/>
          </p:cNvPicPr>
          <p:nvPr/>
        </p:nvPicPr>
        <p:blipFill rotWithShape="1">
          <a:blip r:embed="rId4"/>
          <a:srcRect t="9308" b="13298"/>
          <a:stretch/>
        </p:blipFill>
        <p:spPr>
          <a:xfrm>
            <a:off x="766764" y="3587040"/>
            <a:ext cx="4800598" cy="2984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0519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orrimento orizzontale 1">
            <a:extLst>
              <a:ext uri="{FF2B5EF4-FFF2-40B4-BE49-F238E27FC236}">
                <a16:creationId xmlns:a16="http://schemas.microsoft.com/office/drawing/2014/main" id="{80D33DD9-1A9D-69A0-8A5E-3DA50E0DC3F5}"/>
              </a:ext>
            </a:extLst>
          </p:cNvPr>
          <p:cNvSpPr/>
          <p:nvPr/>
        </p:nvSpPr>
        <p:spPr>
          <a:xfrm rot="5400000">
            <a:off x="6205383" y="823912"/>
            <a:ext cx="5505759" cy="5210175"/>
          </a:xfrm>
          <a:prstGeom prst="horizontalScroll">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Segnaposto contenuto 5">
            <a:extLst>
              <a:ext uri="{FF2B5EF4-FFF2-40B4-BE49-F238E27FC236}">
                <a16:creationId xmlns:a16="http://schemas.microsoft.com/office/drawing/2014/main" id="{ED25D1E5-28D3-F69D-067A-752D3B00EEF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3912" y="676120"/>
            <a:ext cx="4400550" cy="5505757"/>
          </a:xfrm>
          <a:prstGeom prst="rect">
            <a:avLst/>
          </a:prstGeom>
          <a:ln>
            <a:noFill/>
          </a:ln>
          <a:effectLst>
            <a:outerShdw blurRad="292100" dist="139700" dir="2700000" algn="tl" rotWithShape="0">
              <a:srgbClr val="333333">
                <a:alpha val="65000"/>
              </a:srgbClr>
            </a:outerShdw>
          </a:effectLst>
        </p:spPr>
      </p:pic>
      <p:sp>
        <p:nvSpPr>
          <p:cNvPr id="4" name="Segnaposto testo 3">
            <a:extLst>
              <a:ext uri="{FF2B5EF4-FFF2-40B4-BE49-F238E27FC236}">
                <a16:creationId xmlns:a16="http://schemas.microsoft.com/office/drawing/2014/main" id="{89C695F2-B86F-3227-5A6F-A137A9F4F5D3}"/>
              </a:ext>
            </a:extLst>
          </p:cNvPr>
          <p:cNvSpPr>
            <a:spLocks noGrp="1"/>
          </p:cNvSpPr>
          <p:nvPr>
            <p:ph type="body" sz="half" idx="2"/>
          </p:nvPr>
        </p:nvSpPr>
        <p:spPr>
          <a:xfrm>
            <a:off x="7286624" y="1733551"/>
            <a:ext cx="3343275" cy="4591050"/>
          </a:xfrm>
        </p:spPr>
        <p:txBody>
          <a:bodyPr>
            <a:noAutofit/>
          </a:bodyPr>
          <a:lstStyle/>
          <a:p>
            <a:pPr algn="ctr"/>
            <a:r>
              <a:rPr lang="it-IT" sz="2600" b="1" dirty="0">
                <a:ln>
                  <a:solidFill>
                    <a:schemeClr val="tx1"/>
                  </a:solidFill>
                </a:ln>
                <a:latin typeface="Tempus Sans ITC" panose="04020404030D07020202" pitchFamily="82" charset="0"/>
                <a:ea typeface="+mj-ea"/>
                <a:cs typeface="Times New Roman" panose="02020603050405020304" pitchFamily="18" charset="0"/>
              </a:rPr>
              <a:t>Un importante frammento di un libro di composizioni poetiche ha permesso di conoscere meglio i libri di poesia di Catullo o Marziale e di Cornelio Gallo, uno dei poeti più rilevanti del I secolo a.C.</a:t>
            </a:r>
          </a:p>
        </p:txBody>
      </p:sp>
    </p:spTree>
    <p:extLst>
      <p:ext uri="{BB962C8B-B14F-4D97-AF65-F5344CB8AC3E}">
        <p14:creationId xmlns:p14="http://schemas.microsoft.com/office/powerpoint/2010/main" val="196575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orrimento orizzontale 1">
            <a:extLst>
              <a:ext uri="{FF2B5EF4-FFF2-40B4-BE49-F238E27FC236}">
                <a16:creationId xmlns:a16="http://schemas.microsoft.com/office/drawing/2014/main" id="{2E0D7D6B-AA79-A38C-3F31-82363F4EAE5A}"/>
              </a:ext>
            </a:extLst>
          </p:cNvPr>
          <p:cNvSpPr/>
          <p:nvPr/>
        </p:nvSpPr>
        <p:spPr>
          <a:xfrm>
            <a:off x="313978" y="1544463"/>
            <a:ext cx="6858347" cy="3769072"/>
          </a:xfrm>
          <a:prstGeom prst="horizontalScroll">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testo 3">
            <a:extLst>
              <a:ext uri="{FF2B5EF4-FFF2-40B4-BE49-F238E27FC236}">
                <a16:creationId xmlns:a16="http://schemas.microsoft.com/office/drawing/2014/main" id="{3578AA25-3AC2-E36F-FAE0-1B1874FAD162}"/>
              </a:ext>
            </a:extLst>
          </p:cNvPr>
          <p:cNvSpPr>
            <a:spLocks noGrp="1"/>
          </p:cNvSpPr>
          <p:nvPr>
            <p:ph type="body" sz="half" idx="2"/>
          </p:nvPr>
        </p:nvSpPr>
        <p:spPr>
          <a:xfrm>
            <a:off x="723900" y="2184573"/>
            <a:ext cx="6429375" cy="5019675"/>
          </a:xfrm>
          <a:noFill/>
        </p:spPr>
        <p:txBody>
          <a:bodyPr>
            <a:noAutofit/>
          </a:bodyPr>
          <a:lstStyle/>
          <a:p>
            <a:pPr algn="ctr">
              <a:lnSpc>
                <a:spcPct val="150000"/>
              </a:lnSpc>
            </a:pPr>
            <a:r>
              <a:rPr lang="it-IT" sz="2600" b="1" dirty="0">
                <a:ln>
                  <a:solidFill>
                    <a:schemeClr val="tx1"/>
                  </a:solidFill>
                </a:ln>
                <a:latin typeface="Tempus Sans ITC" panose="04020404030D07020202" pitchFamily="82" charset="0"/>
                <a:ea typeface="+mj-ea"/>
                <a:cs typeface="Times New Roman" panose="02020603050405020304" pitchFamily="18" charset="0"/>
              </a:rPr>
              <a:t>Il poeta ricopre l’importante carica di </a:t>
            </a:r>
            <a:r>
              <a:rPr lang="it-IT" sz="2600" b="1" i="1" dirty="0" err="1">
                <a:ln>
                  <a:solidFill>
                    <a:schemeClr val="tx1"/>
                  </a:solidFill>
                </a:ln>
                <a:latin typeface="Tempus Sans ITC" panose="04020404030D07020202" pitchFamily="82" charset="0"/>
                <a:ea typeface="+mj-ea"/>
                <a:cs typeface="Times New Roman" panose="02020603050405020304" pitchFamily="18" charset="0"/>
              </a:rPr>
              <a:t>praefectus</a:t>
            </a:r>
            <a:r>
              <a:rPr lang="it-IT" sz="2600" b="1" dirty="0">
                <a:ln>
                  <a:solidFill>
                    <a:schemeClr val="tx1"/>
                  </a:solidFill>
                </a:ln>
                <a:latin typeface="Tempus Sans ITC" panose="04020404030D07020202" pitchFamily="82" charset="0"/>
                <a:ea typeface="+mj-ea"/>
                <a:cs typeface="Times New Roman" panose="02020603050405020304" pitchFamily="18" charset="0"/>
              </a:rPr>
              <a:t> </a:t>
            </a:r>
            <a:r>
              <a:rPr lang="it-IT" sz="2600" b="1" i="1" dirty="0" err="1">
                <a:ln>
                  <a:solidFill>
                    <a:schemeClr val="tx1"/>
                  </a:solidFill>
                </a:ln>
                <a:latin typeface="Tempus Sans ITC" panose="04020404030D07020202" pitchFamily="82" charset="0"/>
                <a:ea typeface="+mj-ea"/>
                <a:cs typeface="Times New Roman" panose="02020603050405020304" pitchFamily="18" charset="0"/>
              </a:rPr>
              <a:t>fabrum</a:t>
            </a:r>
            <a:r>
              <a:rPr lang="it-IT" sz="2600" b="1" dirty="0">
                <a:ln>
                  <a:solidFill>
                    <a:schemeClr val="tx1"/>
                  </a:solidFill>
                </a:ln>
                <a:latin typeface="Tempus Sans ITC" panose="04020404030D07020202" pitchFamily="82" charset="0"/>
                <a:ea typeface="+mj-ea"/>
                <a:cs typeface="Times New Roman" panose="02020603050405020304" pitchFamily="18" charset="0"/>
              </a:rPr>
              <a:t> durante la guerra contro Cleopatra, ricordata nell’iscrizione sull’obelisco del Vaticano</a:t>
            </a:r>
          </a:p>
        </p:txBody>
      </p:sp>
      <p:pic>
        <p:nvPicPr>
          <p:cNvPr id="14" name="Segnaposto contenuto 13">
            <a:extLst>
              <a:ext uri="{FF2B5EF4-FFF2-40B4-BE49-F238E27FC236}">
                <a16:creationId xmlns:a16="http://schemas.microsoft.com/office/drawing/2014/main" id="{90057E74-1C7E-B7C9-1A2B-D9C3728800C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16804" y="992187"/>
            <a:ext cx="3905318" cy="4873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7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orrimento orizzontale 1">
            <a:extLst>
              <a:ext uri="{FF2B5EF4-FFF2-40B4-BE49-F238E27FC236}">
                <a16:creationId xmlns:a16="http://schemas.microsoft.com/office/drawing/2014/main" id="{7C5173E8-E902-DC8E-FD31-5AC39ECE8183}"/>
              </a:ext>
            </a:extLst>
          </p:cNvPr>
          <p:cNvSpPr/>
          <p:nvPr/>
        </p:nvSpPr>
        <p:spPr>
          <a:xfrm>
            <a:off x="1165923" y="0"/>
            <a:ext cx="9860149" cy="3506971"/>
          </a:xfrm>
          <a:prstGeom prst="horizontalScroll">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testo 3">
            <a:extLst>
              <a:ext uri="{FF2B5EF4-FFF2-40B4-BE49-F238E27FC236}">
                <a16:creationId xmlns:a16="http://schemas.microsoft.com/office/drawing/2014/main" id="{E1CE8811-15F3-EFAF-5A2C-6F1713378A40}"/>
              </a:ext>
            </a:extLst>
          </p:cNvPr>
          <p:cNvSpPr>
            <a:spLocks noGrp="1"/>
          </p:cNvSpPr>
          <p:nvPr>
            <p:ph type="body" sz="half" idx="2"/>
          </p:nvPr>
        </p:nvSpPr>
        <p:spPr>
          <a:xfrm>
            <a:off x="1659683" y="1019176"/>
            <a:ext cx="8872631" cy="1714500"/>
          </a:xfrm>
        </p:spPr>
        <p:txBody>
          <a:bodyPr>
            <a:noAutofit/>
          </a:bodyPr>
          <a:lstStyle/>
          <a:p>
            <a:pPr algn="ctr"/>
            <a:r>
              <a:rPr lang="it-IT" sz="2800" b="1" dirty="0">
                <a:ln>
                  <a:solidFill>
                    <a:schemeClr val="tx1"/>
                  </a:solidFill>
                </a:ln>
                <a:latin typeface="Tempus Sans ITC" panose="04020404030D07020202" pitchFamily="82" charset="0"/>
                <a:ea typeface="+mj-ea"/>
                <a:cs typeface="Times New Roman" panose="02020603050405020304" pitchFamily="18" charset="0"/>
              </a:rPr>
              <a:t>Con la nascita della nuova provincia d’Egitto, Cornelio Gallo diventa uno dei personaggi più potenti del periodo, come sottolinea lui stesso nell’iscrizione rinvenuta nell’isola sacra di </a:t>
            </a:r>
            <a:r>
              <a:rPr lang="it-IT" sz="2800" b="1" dirty="0" err="1">
                <a:ln>
                  <a:solidFill>
                    <a:schemeClr val="tx1"/>
                  </a:solidFill>
                </a:ln>
                <a:latin typeface="Tempus Sans ITC" panose="04020404030D07020202" pitchFamily="82" charset="0"/>
                <a:ea typeface="+mj-ea"/>
                <a:cs typeface="Times New Roman" panose="02020603050405020304" pitchFamily="18" charset="0"/>
              </a:rPr>
              <a:t>Philae</a:t>
            </a:r>
            <a:r>
              <a:rPr lang="it-IT" sz="2800" b="1" dirty="0">
                <a:ln>
                  <a:solidFill>
                    <a:schemeClr val="tx1"/>
                  </a:solidFill>
                </a:ln>
                <a:latin typeface="Tempus Sans ITC" panose="04020404030D07020202" pitchFamily="82" charset="0"/>
                <a:ea typeface="+mj-ea"/>
                <a:cs typeface="Times New Roman" panose="02020603050405020304" pitchFamily="18" charset="0"/>
              </a:rPr>
              <a:t> presso Assuan:</a:t>
            </a:r>
          </a:p>
        </p:txBody>
      </p:sp>
      <p:pic>
        <p:nvPicPr>
          <p:cNvPr id="10" name="Segnaposto contenuto 9">
            <a:extLst>
              <a:ext uri="{FF2B5EF4-FFF2-40B4-BE49-F238E27FC236}">
                <a16:creationId xmlns:a16="http://schemas.microsoft.com/office/drawing/2014/main" id="{942662AB-D1CA-DB81-B167-0E8C09C722D6}"/>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84" t="13486" r="784" b="26696"/>
          <a:stretch/>
        </p:blipFill>
        <p:spPr>
          <a:xfrm>
            <a:off x="3282561" y="3478396"/>
            <a:ext cx="5626878" cy="3032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464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F96F849E-2269-AD3F-85DD-9716E75E822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7851" r="2" b="6554"/>
          <a:stretch/>
        </p:blipFill>
        <p:spPr>
          <a:xfrm>
            <a:off x="8639175" y="0"/>
            <a:ext cx="3552825" cy="6858000"/>
          </a:xfrm>
          <a:prstGeom prst="rect">
            <a:avLst/>
          </a:prstGeom>
          <a:ln>
            <a:noFill/>
          </a:ln>
          <a:effectLst>
            <a:outerShdw blurRad="292100" dist="139700" dir="2700000" algn="tl" rotWithShape="0">
              <a:srgbClr val="333333">
                <a:alpha val="65000"/>
              </a:srgbClr>
            </a:outerShdw>
          </a:effectLst>
        </p:spPr>
      </p:pic>
      <p:sp>
        <p:nvSpPr>
          <p:cNvPr id="4" name="Segnaposto testo 3">
            <a:extLst>
              <a:ext uri="{FF2B5EF4-FFF2-40B4-BE49-F238E27FC236}">
                <a16:creationId xmlns:a16="http://schemas.microsoft.com/office/drawing/2014/main" id="{BC98201B-6ED8-3102-1EE1-CC4AFB30B382}"/>
              </a:ext>
            </a:extLst>
          </p:cNvPr>
          <p:cNvSpPr>
            <a:spLocks noGrp="1"/>
          </p:cNvSpPr>
          <p:nvPr>
            <p:ph type="body" sz="half" idx="2"/>
          </p:nvPr>
        </p:nvSpPr>
        <p:spPr>
          <a:xfrm>
            <a:off x="3314700" y="180975"/>
            <a:ext cx="5324475" cy="4983163"/>
          </a:xfrm>
        </p:spPr>
        <p:txBody>
          <a:bodyPr>
            <a:noAutofit/>
          </a:bodyPr>
          <a:lstStyle/>
          <a:p>
            <a:pPr algn="r"/>
            <a:r>
              <a:rPr lang="it-IT" sz="2000" dirty="0">
                <a:latin typeface="Perpetua Titling MT" panose="02020502060505020804" pitchFamily="18" charset="0"/>
                <a:cs typeface="Times New Roman" panose="02020603050405020304" pitchFamily="18" charset="0"/>
              </a:rPr>
              <a:t>«Caio Cornelio Gallo figlio di Gneo , cavaliere romano, primo prefetto di Alessandria e dell’Egitto dopo la sconfitta dei re ad opera di Cesare divi </a:t>
            </a:r>
            <a:r>
              <a:rPr lang="it-IT" sz="2000" dirty="0" err="1">
                <a:latin typeface="Perpetua Titling MT" panose="02020502060505020804" pitchFamily="18" charset="0"/>
                <a:cs typeface="Times New Roman" panose="02020603050405020304" pitchFamily="18" charset="0"/>
              </a:rPr>
              <a:t>filius</a:t>
            </a:r>
            <a:r>
              <a:rPr lang="it-IT" sz="2000" dirty="0">
                <a:latin typeface="Perpetua Titling MT" panose="02020502060505020804" pitchFamily="18" charset="0"/>
                <a:cs typeface="Times New Roman" panose="02020603050405020304" pitchFamily="18" charset="0"/>
              </a:rPr>
              <a:t>, vincitore della Tebaide in quindici giorni, durante i quali vinse due volte il nemico in battaglia, conquistatore di cinque città, </a:t>
            </a:r>
            <a:r>
              <a:rPr lang="it-IT" sz="2000" dirty="0" err="1">
                <a:latin typeface="Perpetua Titling MT" panose="02020502060505020804" pitchFamily="18" charset="0"/>
                <a:cs typeface="Times New Roman" panose="02020603050405020304" pitchFamily="18" charset="0"/>
              </a:rPr>
              <a:t>Boreseos</a:t>
            </a:r>
            <a:r>
              <a:rPr lang="it-IT" sz="2000" dirty="0">
                <a:latin typeface="Perpetua Titling MT" panose="02020502060505020804" pitchFamily="18" charset="0"/>
                <a:cs typeface="Times New Roman" panose="02020603050405020304" pitchFamily="18" charset="0"/>
              </a:rPr>
              <a:t>, Copti, </a:t>
            </a:r>
            <a:r>
              <a:rPr lang="it-IT" sz="2000" dirty="0" err="1">
                <a:latin typeface="Perpetua Titling MT" panose="02020502060505020804" pitchFamily="18" charset="0"/>
                <a:cs typeface="Times New Roman" panose="02020603050405020304" pitchFamily="18" charset="0"/>
              </a:rPr>
              <a:t>Ceramicos</a:t>
            </a:r>
            <a:r>
              <a:rPr lang="it-IT" sz="2000" dirty="0">
                <a:latin typeface="Perpetua Titling MT" panose="02020502060505020804" pitchFamily="18" charset="0"/>
                <a:cs typeface="Times New Roman" panose="02020603050405020304" pitchFamily="18" charset="0"/>
              </a:rPr>
              <a:t>, </a:t>
            </a:r>
            <a:r>
              <a:rPr lang="it-IT" sz="2000" dirty="0" err="1">
                <a:latin typeface="Perpetua Titling MT" panose="02020502060505020804" pitchFamily="18" charset="0"/>
                <a:cs typeface="Times New Roman" panose="02020603050405020304" pitchFamily="18" charset="0"/>
              </a:rPr>
              <a:t>Diospoleos</a:t>
            </a:r>
            <a:r>
              <a:rPr lang="it-IT" sz="2000" dirty="0">
                <a:latin typeface="Perpetua Titling MT" panose="02020502060505020804" pitchFamily="18" charset="0"/>
                <a:cs typeface="Times New Roman" panose="02020603050405020304" pitchFamily="18" charset="0"/>
              </a:rPr>
              <a:t> Magna, </a:t>
            </a:r>
            <a:r>
              <a:rPr lang="it-IT" sz="2000" dirty="0" err="1">
                <a:latin typeface="Perpetua Titling MT" panose="02020502060505020804" pitchFamily="18" charset="0"/>
                <a:cs typeface="Times New Roman" panose="02020603050405020304" pitchFamily="18" charset="0"/>
              </a:rPr>
              <a:t>Ophieu</a:t>
            </a:r>
            <a:r>
              <a:rPr lang="it-IT" sz="2000" dirty="0">
                <a:latin typeface="Perpetua Titling MT" panose="02020502060505020804" pitchFamily="18" charset="0"/>
                <a:cs typeface="Times New Roman" panose="02020603050405020304" pitchFamily="18" charset="0"/>
              </a:rPr>
              <a:t> , dopo aver ucciso i comandanti di quelle rivolte, trasferito l’esercito oltre la cateratta del Nilo, in un luogo in cui non furono mai portate le armi né dal popolo romano né da alcun re d’Egitto, sottomessa la Tebaide, terrore di tutti i re, uditi gli ambasciatori del re degli Etiopi a </a:t>
            </a:r>
            <a:r>
              <a:rPr lang="it-IT" sz="2000" dirty="0" err="1">
                <a:latin typeface="Perpetua Titling MT" panose="02020502060505020804" pitchFamily="18" charset="0"/>
                <a:cs typeface="Times New Roman" panose="02020603050405020304" pitchFamily="18" charset="0"/>
              </a:rPr>
              <a:t>Philae</a:t>
            </a:r>
            <a:r>
              <a:rPr lang="it-IT" sz="2000" dirty="0">
                <a:latin typeface="Perpetua Titling MT" panose="02020502060505020804" pitchFamily="18" charset="0"/>
                <a:cs typeface="Times New Roman" panose="02020603050405020304" pitchFamily="18" charset="0"/>
              </a:rPr>
              <a:t> e preso sotto tutela lo stesso re dopo aver stabilito un tiranno per i </a:t>
            </a:r>
            <a:r>
              <a:rPr lang="it-IT" sz="2000" dirty="0" err="1">
                <a:latin typeface="Perpetua Titling MT" panose="02020502060505020804" pitchFamily="18" charset="0"/>
                <a:cs typeface="Times New Roman" panose="02020603050405020304" pitchFamily="18" charset="0"/>
              </a:rPr>
              <a:t>Triacontasceni</a:t>
            </a:r>
            <a:r>
              <a:rPr lang="it-IT" sz="2000" dirty="0">
                <a:latin typeface="Perpetua Titling MT" panose="02020502060505020804" pitchFamily="18" charset="0"/>
                <a:cs typeface="Times New Roman" panose="02020603050405020304" pitchFamily="18" charset="0"/>
              </a:rPr>
              <a:t> al confine con l’Etiopia, fa dono agli dei patri e al Nilo suo alleato»</a:t>
            </a:r>
          </a:p>
        </p:txBody>
      </p:sp>
      <p:pic>
        <p:nvPicPr>
          <p:cNvPr id="5" name="Segnaposto contenuto 5">
            <a:extLst>
              <a:ext uri="{FF2B5EF4-FFF2-40B4-BE49-F238E27FC236}">
                <a16:creationId xmlns:a16="http://schemas.microsoft.com/office/drawing/2014/main" id="{FE3A47CD-AB66-96A7-A0A2-28000EFFB5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78" t="811" r="53407" b="5743"/>
          <a:stretch/>
        </p:blipFill>
        <p:spPr>
          <a:xfrm>
            <a:off x="0" y="0"/>
            <a:ext cx="31623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93507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1051</Words>
  <Application>Microsoft Office PowerPoint</Application>
  <PresentationFormat>Widescreen</PresentationFormat>
  <Paragraphs>108</Paragraphs>
  <Slides>24</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Arial</vt:lpstr>
      <vt:lpstr>Bell MT</vt:lpstr>
      <vt:lpstr>Calibri</vt:lpstr>
      <vt:lpstr>Calibri Light</vt:lpstr>
      <vt:lpstr>Perpetua Titling MT</vt:lpstr>
      <vt:lpstr>Tempus Sans ITC</vt:lpstr>
      <vt:lpstr>Tema di Office</vt:lpstr>
      <vt:lpstr>Presentazione standard di PowerPoint</vt:lpstr>
      <vt:lpstr>Presentazione standard di PowerPoint</vt:lpstr>
      <vt:lpstr>Presentazione standard di PowerPoint</vt:lpstr>
      <vt:lpstr>Poche sono le testimonianze di testi letterali latini che risalgono al periodo augusteo o alla prima età imperiale. La situazione cambia dall’età di Diocleziano in poi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PAPIRO DI QASR IBRIM (50-20 a.C.)</vt:lpstr>
      <vt:lpstr>Presentazione standard di PowerPoint</vt:lpstr>
      <vt:lpstr>Presentazione standard di PowerPoint</vt:lpstr>
      <vt:lpstr>Presentazione standard di PowerPoint</vt:lpstr>
      <vt:lpstr>TESTI IN PROSA E POESIA</vt:lpstr>
      <vt:lpstr>RIGA-TIPO</vt:lpstr>
      <vt:lpstr>ESEMPI DI ERCOLANO</vt:lpstr>
      <vt:lpstr>LA FORMA COLOMETRICA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vannib@emea.roche.com</dc:creator>
  <cp:lastModifiedBy>vannib@emea.roche.com</cp:lastModifiedBy>
  <cp:revision>5</cp:revision>
  <dcterms:created xsi:type="dcterms:W3CDTF">2023-10-23T15:42:02Z</dcterms:created>
  <dcterms:modified xsi:type="dcterms:W3CDTF">2023-10-30T17:42:53Z</dcterms:modified>
</cp:coreProperties>
</file>