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39" r:id="rId2"/>
    <p:sldMasterId id="2147483751" r:id="rId3"/>
    <p:sldMasterId id="2147483763" r:id="rId4"/>
  </p:sldMasterIdLst>
  <p:notesMasterIdLst>
    <p:notesMasterId r:id="rId39"/>
  </p:notesMasterIdLst>
  <p:sldIdLst>
    <p:sldId id="277" r:id="rId5"/>
    <p:sldId id="278" r:id="rId6"/>
    <p:sldId id="279" r:id="rId7"/>
    <p:sldId id="280" r:id="rId8"/>
    <p:sldId id="256" r:id="rId9"/>
    <p:sldId id="257" r:id="rId10"/>
    <p:sldId id="260" r:id="rId11"/>
    <p:sldId id="261" r:id="rId12"/>
    <p:sldId id="262" r:id="rId13"/>
    <p:sldId id="263" r:id="rId14"/>
    <p:sldId id="264" r:id="rId15"/>
    <p:sldId id="265" r:id="rId16"/>
    <p:sldId id="266" r:id="rId17"/>
    <p:sldId id="258" r:id="rId18"/>
    <p:sldId id="259" r:id="rId19"/>
    <p:sldId id="267" r:id="rId20"/>
    <p:sldId id="268" r:id="rId21"/>
    <p:sldId id="269" r:id="rId22"/>
    <p:sldId id="270" r:id="rId23"/>
    <p:sldId id="271" r:id="rId24"/>
    <p:sldId id="272" r:id="rId25"/>
    <p:sldId id="273" r:id="rId26"/>
    <p:sldId id="274" r:id="rId27"/>
    <p:sldId id="275" r:id="rId28"/>
    <p:sldId id="276" r:id="rId29"/>
    <p:sldId id="281" r:id="rId30"/>
    <p:sldId id="282" r:id="rId31"/>
    <p:sldId id="283" r:id="rId32"/>
    <p:sldId id="284" r:id="rId33"/>
    <p:sldId id="285" r:id="rId34"/>
    <p:sldId id="286" r:id="rId35"/>
    <p:sldId id="287" r:id="rId36"/>
    <p:sldId id="288" r:id="rId37"/>
    <p:sldId id="289" r:id="rId3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a Arcà" initials="NA" lastIdx="1" clrIdx="0">
    <p:extLst>
      <p:ext uri="{19B8F6BF-5375-455C-9EA6-DF929625EA0E}">
        <p15:presenceInfo xmlns:p15="http://schemas.microsoft.com/office/powerpoint/2012/main" userId="53bb82554057837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899" autoAdjust="0"/>
  </p:normalViewPr>
  <p:slideViewPr>
    <p:cSldViewPr snapToGrid="0">
      <p:cViewPr>
        <p:scale>
          <a:sx n="70" d="100"/>
          <a:sy n="70" d="100"/>
        </p:scale>
        <p:origin x="38" y="-3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274AD3-BF0D-4879-8609-99683BD00AEE}" type="datetimeFigureOut">
              <a:rPr lang="it-IT" smtClean="0"/>
              <a:t>03/11/2023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64A6C5-2C77-402C-B1E3-674B78220478}" type="slidenum">
              <a:rPr lang="it-IT" smtClean="0"/>
              <a:t>‹N›</a:t>
            </a:fld>
            <a:endParaRPr lang="it-IT"/>
          </a:p>
        </p:txBody>
      </p:sp>
    </p:spTree>
    <p:extLst>
      <p:ext uri="{BB962C8B-B14F-4D97-AF65-F5344CB8AC3E}">
        <p14:creationId xmlns:p14="http://schemas.microsoft.com/office/powerpoint/2010/main" val="1884377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1106487" y="812800"/>
            <a:ext cx="5345112" cy="400843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88" name="Google Shape;88;p1:notes"/>
          <p:cNvSpPr txBox="1">
            <a:spLocks noGrp="1"/>
          </p:cNvSpPr>
          <p:nvPr>
            <p:ph type="body" idx="1"/>
          </p:nvPr>
        </p:nvSpPr>
        <p:spPr>
          <a:xfrm>
            <a:off x="755650" y="5078412"/>
            <a:ext cx="6048375" cy="481171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Congresso mondiale delle biblioteche: giugno 1929. 50° anniversario della Library Association </a:t>
            </a:r>
            <a:r>
              <a:rPr lang="it-IT"/>
              <a:t>ad Edimburgo.</a:t>
            </a:r>
            <a:endParaRPr lang="it-IT" dirty="0"/>
          </a:p>
        </p:txBody>
      </p:sp>
      <p:sp>
        <p:nvSpPr>
          <p:cNvPr id="4" name="Segnaposto numero diapositiva 3"/>
          <p:cNvSpPr>
            <a:spLocks noGrp="1"/>
          </p:cNvSpPr>
          <p:nvPr>
            <p:ph type="sldNum" sz="quarter" idx="5"/>
          </p:nvPr>
        </p:nvSpPr>
        <p:spPr/>
        <p:txBody>
          <a:bodyPr/>
          <a:lstStyle/>
          <a:p>
            <a:fld id="{5D64A6C5-2C77-402C-B1E3-674B78220478}" type="slidenum">
              <a:rPr lang="it-IT" smtClean="0"/>
              <a:t>15</a:t>
            </a:fld>
            <a:endParaRPr lang="it-IT"/>
          </a:p>
        </p:txBody>
      </p:sp>
    </p:spTree>
    <p:extLst>
      <p:ext uri="{BB962C8B-B14F-4D97-AF65-F5344CB8AC3E}">
        <p14:creationId xmlns:p14="http://schemas.microsoft.com/office/powerpoint/2010/main" val="401805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64A6C5-2C77-402C-B1E3-674B78220478}" type="slidenum">
              <a:rPr lang="it-IT" smtClean="0"/>
              <a:t>27</a:t>
            </a:fld>
            <a:endParaRPr lang="it-IT"/>
          </a:p>
        </p:txBody>
      </p:sp>
    </p:spTree>
    <p:extLst>
      <p:ext uri="{BB962C8B-B14F-4D97-AF65-F5344CB8AC3E}">
        <p14:creationId xmlns:p14="http://schemas.microsoft.com/office/powerpoint/2010/main" val="3441642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64A6C5-2C77-402C-B1E3-674B78220478}" type="slidenum">
              <a:rPr lang="it-IT" smtClean="0"/>
              <a:t>28</a:t>
            </a:fld>
            <a:endParaRPr lang="it-IT"/>
          </a:p>
        </p:txBody>
      </p:sp>
    </p:spTree>
    <p:extLst>
      <p:ext uri="{BB962C8B-B14F-4D97-AF65-F5344CB8AC3E}">
        <p14:creationId xmlns:p14="http://schemas.microsoft.com/office/powerpoint/2010/main" val="2545758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64A6C5-2C77-402C-B1E3-674B78220478}" type="slidenum">
              <a:rPr lang="it-IT" smtClean="0"/>
              <a:t>31</a:t>
            </a:fld>
            <a:endParaRPr lang="it-IT"/>
          </a:p>
        </p:txBody>
      </p:sp>
    </p:spTree>
    <p:extLst>
      <p:ext uri="{BB962C8B-B14F-4D97-AF65-F5344CB8AC3E}">
        <p14:creationId xmlns:p14="http://schemas.microsoft.com/office/powerpoint/2010/main" val="3180950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64A6C5-2C77-402C-B1E3-674B78220478}" type="slidenum">
              <a:rPr lang="it-IT" smtClean="0"/>
              <a:t>33</a:t>
            </a:fld>
            <a:endParaRPr lang="it-IT"/>
          </a:p>
        </p:txBody>
      </p:sp>
    </p:spTree>
    <p:extLst>
      <p:ext uri="{BB962C8B-B14F-4D97-AF65-F5344CB8AC3E}">
        <p14:creationId xmlns:p14="http://schemas.microsoft.com/office/powerpoint/2010/main" val="239602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96e51080c6_0_1156:notes"/>
          <p:cNvSpPr>
            <a:spLocks noGrp="1" noRot="1" noChangeAspect="1"/>
          </p:cNvSpPr>
          <p:nvPr>
            <p:ph type="sldImg" idx="2"/>
          </p:nvPr>
        </p:nvSpPr>
        <p:spPr>
          <a:xfrm>
            <a:off x="1106487" y="812800"/>
            <a:ext cx="5345100" cy="40083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94" name="Google Shape;94;g296e51080c6_0_1156:notes"/>
          <p:cNvSpPr txBox="1">
            <a:spLocks noGrp="1"/>
          </p:cNvSpPr>
          <p:nvPr>
            <p:ph type="body" idx="1"/>
          </p:nvPr>
        </p:nvSpPr>
        <p:spPr>
          <a:xfrm>
            <a:off x="755650" y="5078412"/>
            <a:ext cx="6048300" cy="4811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1106487" y="812800"/>
            <a:ext cx="5345112" cy="400843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00" name="Google Shape;100;p2:notes"/>
          <p:cNvSpPr txBox="1">
            <a:spLocks noGrp="1"/>
          </p:cNvSpPr>
          <p:nvPr>
            <p:ph type="body" idx="1"/>
          </p:nvPr>
        </p:nvSpPr>
        <p:spPr>
          <a:xfrm>
            <a:off x="755650" y="5078412"/>
            <a:ext cx="6048375" cy="481171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a:spLocks noGrp="1" noRot="1" noChangeAspect="1"/>
          </p:cNvSpPr>
          <p:nvPr>
            <p:ph type="sldImg" idx="2"/>
          </p:nvPr>
        </p:nvSpPr>
        <p:spPr>
          <a:xfrm>
            <a:off x="1106487" y="812800"/>
            <a:ext cx="5345112" cy="400843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06" name="Google Shape;106;p3:notes"/>
          <p:cNvSpPr txBox="1">
            <a:spLocks noGrp="1"/>
          </p:cNvSpPr>
          <p:nvPr>
            <p:ph type="body" idx="1"/>
          </p:nvPr>
        </p:nvSpPr>
        <p:spPr>
          <a:xfrm>
            <a:off x="755650" y="5078412"/>
            <a:ext cx="6048375" cy="481171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Dei membri della commissione non uno aveva competenze di ambito amministrativo-bibliotecario. Non fu proposta alcuna riforma sistematica né alcuna significativa riduzione nella forza lavoro bibliotecaria.</a:t>
            </a:r>
          </a:p>
          <a:p>
            <a:r>
              <a:rPr lang="it-IT" dirty="0"/>
              <a:t>I fondi provinciali non avevano una destinazione precisa, furono richiesti col pretesto di espandere la sezione di letteratura moderna della Braidense; utilizzati, invece, per rimpinguare le tasche di alcuni dipendenti.</a:t>
            </a:r>
          </a:p>
          <a:p>
            <a:r>
              <a:rPr lang="it-IT" dirty="0"/>
              <a:t>La scorrettezza nei confronti dell’amministrazione centrale si riferisce all’allocazione di fondi straordinari.</a:t>
            </a:r>
          </a:p>
        </p:txBody>
      </p:sp>
      <p:sp>
        <p:nvSpPr>
          <p:cNvPr id="4" name="Segnaposto numero diapositiva 3"/>
          <p:cNvSpPr>
            <a:spLocks noGrp="1"/>
          </p:cNvSpPr>
          <p:nvPr>
            <p:ph type="sldNum" sz="quarter" idx="5"/>
          </p:nvPr>
        </p:nvSpPr>
        <p:spPr/>
        <p:txBody>
          <a:bodyPr/>
          <a:lstStyle/>
          <a:p>
            <a:fld id="{5D64A6C5-2C77-402C-B1E3-674B78220478}" type="slidenum">
              <a:rPr lang="it-IT" smtClean="0"/>
              <a:t>6</a:t>
            </a:fld>
            <a:endParaRPr lang="it-IT"/>
          </a:p>
        </p:txBody>
      </p:sp>
    </p:spTree>
    <p:extLst>
      <p:ext uri="{BB962C8B-B14F-4D97-AF65-F5344CB8AC3E}">
        <p14:creationId xmlns:p14="http://schemas.microsoft.com/office/powerpoint/2010/main" val="1040735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3E20EF-966E-414A-A2E9-6979C339EF0D}"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3519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64A6C5-2C77-402C-B1E3-674B78220478}" type="slidenum">
              <a:rPr lang="it-IT" smtClean="0"/>
              <a:t>9</a:t>
            </a:fld>
            <a:endParaRPr lang="it-IT"/>
          </a:p>
        </p:txBody>
      </p:sp>
    </p:spTree>
    <p:extLst>
      <p:ext uri="{BB962C8B-B14F-4D97-AF65-F5344CB8AC3E}">
        <p14:creationId xmlns:p14="http://schemas.microsoft.com/office/powerpoint/2010/main" val="2704635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3E20EF-966E-414A-A2E9-6979C339EF0D}" type="slidenum">
              <a:rPr kumimoji="0" lang="it-IT"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5342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64A6C5-2C77-402C-B1E3-674B78220478}" type="slidenum">
              <a:rPr lang="it-IT" smtClean="0"/>
              <a:t>14</a:t>
            </a:fld>
            <a:endParaRPr lang="it-IT"/>
          </a:p>
        </p:txBody>
      </p:sp>
    </p:spTree>
    <p:extLst>
      <p:ext uri="{BB962C8B-B14F-4D97-AF65-F5344CB8AC3E}">
        <p14:creationId xmlns:p14="http://schemas.microsoft.com/office/powerpoint/2010/main" val="3842282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185BB-8B07-4DC9-86F3-2A225C77748D}"/>
              </a:ext>
            </a:extLst>
          </p:cNvPr>
          <p:cNvSpPr>
            <a:spLocks noGrp="1"/>
          </p:cNvSpPr>
          <p:nvPr>
            <p:ph type="ctrTitle"/>
          </p:nvPr>
        </p:nvSpPr>
        <p:spPr>
          <a:xfrm>
            <a:off x="1600200" y="1261872"/>
            <a:ext cx="7638222" cy="2852928"/>
          </a:xfrm>
        </p:spPr>
        <p:txBody>
          <a:bodyPr anchor="b">
            <a:normAutofit/>
          </a:bodyPr>
          <a:lstStyle>
            <a:lvl1pPr algn="l">
              <a:lnSpc>
                <a:spcPct val="130000"/>
              </a:lnSpc>
              <a:defRPr sz="3600" spc="1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14D496A-6E7A-4923-8ED5-B4164125DEB6}"/>
              </a:ext>
            </a:extLst>
          </p:cNvPr>
          <p:cNvSpPr>
            <a:spLocks noGrp="1"/>
          </p:cNvSpPr>
          <p:nvPr>
            <p:ph type="subTitle" idx="1"/>
          </p:nvPr>
        </p:nvSpPr>
        <p:spPr>
          <a:xfrm>
            <a:off x="1600200" y="4681728"/>
            <a:ext cx="7638222" cy="929296"/>
          </a:xfrm>
          <a:prstGeom prst="rect">
            <a:avLst/>
          </a:prstGeom>
        </p:spPr>
        <p:txBody>
          <a:bodyPr>
            <a:normAutofit/>
          </a:bodyPr>
          <a:lstStyle>
            <a:lvl1pPr marL="0" indent="0" algn="l">
              <a:lnSpc>
                <a:spcPct val="13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F5E3D20-43DC-4C14-8CFF-18545AED1B5B}"/>
              </a:ext>
            </a:extLst>
          </p:cNvPr>
          <p:cNvSpPr>
            <a:spLocks noGrp="1"/>
          </p:cNvSpPr>
          <p:nvPr>
            <p:ph type="dt" sz="half" idx="10"/>
          </p:nvPr>
        </p:nvSpPr>
        <p:spPr/>
        <p:txBody>
          <a:bodyPr/>
          <a:lstStyle/>
          <a:p>
            <a:fld id="{E6171E64-FE02-4DE5-B72F-53C3706641C3}" type="datetimeFigureOut">
              <a:rPr lang="en-US" smtClean="0"/>
              <a:t>11/3/2023</a:t>
            </a:fld>
            <a:endParaRPr lang="en-US"/>
          </a:p>
        </p:txBody>
      </p:sp>
      <p:sp>
        <p:nvSpPr>
          <p:cNvPr id="5" name="Footer Placeholder 4">
            <a:extLst>
              <a:ext uri="{FF2B5EF4-FFF2-40B4-BE49-F238E27FC236}">
                <a16:creationId xmlns:a16="http://schemas.microsoft.com/office/drawing/2014/main" id="{E34FC300-5AFC-418B-85FD-EFA94BD7AF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9C7E81-ED3C-4DB0-8E74-AD2A87E6BE8A}"/>
              </a:ext>
            </a:extLst>
          </p:cNvPr>
          <p:cNvSpPr>
            <a:spLocks noGrp="1"/>
          </p:cNvSpPr>
          <p:nvPr>
            <p:ph type="sldNum" sz="quarter" idx="12"/>
          </p:nvPr>
        </p:nvSpPr>
        <p:spPr/>
        <p:txBody>
          <a:bodyPr/>
          <a:lstStyle/>
          <a:p>
            <a:fld id="{91F18EF7-BE1E-4ECB-84D4-67C2B4D8F095}" type="slidenum">
              <a:rPr lang="en-US" smtClean="0"/>
              <a:t>‹N›</a:t>
            </a:fld>
            <a:endParaRPr lang="en-US"/>
          </a:p>
        </p:txBody>
      </p:sp>
      <p:grpSp>
        <p:nvGrpSpPr>
          <p:cNvPr id="7" name="Group 6">
            <a:extLst>
              <a:ext uri="{FF2B5EF4-FFF2-40B4-BE49-F238E27FC236}">
                <a16:creationId xmlns:a16="http://schemas.microsoft.com/office/drawing/2014/main" id="{F0C817C9-850F-4FB6-B93B-CF3076C4A5C1}"/>
              </a:ext>
            </a:extLst>
          </p:cNvPr>
          <p:cNvGrpSpPr/>
          <p:nvPr/>
        </p:nvGrpSpPr>
        <p:grpSpPr>
          <a:xfrm flipH="1">
            <a:off x="0" y="0"/>
            <a:ext cx="567782" cy="3306479"/>
            <a:chOff x="11619770" y="-2005"/>
            <a:chExt cx="567782" cy="3306479"/>
          </a:xfrm>
        </p:grpSpPr>
        <p:sp>
          <p:nvSpPr>
            <p:cNvPr id="8" name="Freeform: Shape 7">
              <a:extLst>
                <a:ext uri="{FF2B5EF4-FFF2-40B4-BE49-F238E27FC236}">
                  <a16:creationId xmlns:a16="http://schemas.microsoft.com/office/drawing/2014/main" id="{159433A8-B67D-4675-AFDE-131069A709FC}"/>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E1CD1C45-6A4D-4237-B39C-2D58F401A8C5}"/>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5847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958AD-1CAD-45B3-B83D-DC9D33CD61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153F2E-0397-4423-8A88-D0059DEAF0CE}"/>
              </a:ext>
            </a:extLst>
          </p:cNvPr>
          <p:cNvSpPr>
            <a:spLocks noGrp="1"/>
          </p:cNvSpPr>
          <p:nvPr>
            <p:ph type="body" orient="vert" idx="1"/>
          </p:nvPr>
        </p:nvSpPr>
        <p:spPr>
          <a:xfrm>
            <a:off x="808662" y="2019299"/>
            <a:ext cx="10357666" cy="411480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ADDE1-7025-4FA9-822D-481685085490}"/>
              </a:ext>
            </a:extLst>
          </p:cNvPr>
          <p:cNvSpPr>
            <a:spLocks noGrp="1"/>
          </p:cNvSpPr>
          <p:nvPr>
            <p:ph type="dt" sz="half" idx="10"/>
          </p:nvPr>
        </p:nvSpPr>
        <p:spPr/>
        <p:txBody>
          <a:bodyPr/>
          <a:lstStyle/>
          <a:p>
            <a:fld id="{E6171E64-FE02-4DE5-B72F-53C3706641C3}" type="datetimeFigureOut">
              <a:rPr lang="en-US" smtClean="0"/>
              <a:t>11/3/2023</a:t>
            </a:fld>
            <a:endParaRPr lang="en-US"/>
          </a:p>
        </p:txBody>
      </p:sp>
      <p:sp>
        <p:nvSpPr>
          <p:cNvPr id="5" name="Footer Placeholder 4">
            <a:extLst>
              <a:ext uri="{FF2B5EF4-FFF2-40B4-BE49-F238E27FC236}">
                <a16:creationId xmlns:a16="http://schemas.microsoft.com/office/drawing/2014/main" id="{6B2A73E0-F328-46DC-98BE-CA0981F75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652226-010C-494F-8BE8-BF91F3553DD5}"/>
              </a:ext>
            </a:extLst>
          </p:cNvPr>
          <p:cNvSpPr>
            <a:spLocks noGrp="1"/>
          </p:cNvSpPr>
          <p:nvPr>
            <p:ph type="sldNum" sz="quarter" idx="12"/>
          </p:nvPr>
        </p:nvSpPr>
        <p:spPr/>
        <p:txBody>
          <a:bodyPr/>
          <a:lstStyle/>
          <a:p>
            <a:fld id="{91F18EF7-BE1E-4ECB-84D4-67C2B4D8F095}" type="slidenum">
              <a:rPr lang="en-US" smtClean="0"/>
              <a:t>‹N›</a:t>
            </a:fld>
            <a:endParaRPr lang="en-US"/>
          </a:p>
        </p:txBody>
      </p:sp>
      <p:grpSp>
        <p:nvGrpSpPr>
          <p:cNvPr id="7" name="Group 6">
            <a:extLst>
              <a:ext uri="{FF2B5EF4-FFF2-40B4-BE49-F238E27FC236}">
                <a16:creationId xmlns:a16="http://schemas.microsoft.com/office/drawing/2014/main" id="{9F89E9C4-9D18-4529-BC0C-68EAE507CDF8}"/>
              </a:ext>
            </a:extLst>
          </p:cNvPr>
          <p:cNvGrpSpPr/>
          <p:nvPr/>
        </p:nvGrpSpPr>
        <p:grpSpPr>
          <a:xfrm flipH="1" flipV="1">
            <a:off x="0" y="3551521"/>
            <a:ext cx="567782" cy="3306479"/>
            <a:chOff x="11619770" y="-2005"/>
            <a:chExt cx="567782" cy="3306479"/>
          </a:xfrm>
        </p:grpSpPr>
        <p:sp>
          <p:nvSpPr>
            <p:cNvPr id="8" name="Freeform: Shape 7">
              <a:extLst>
                <a:ext uri="{FF2B5EF4-FFF2-40B4-BE49-F238E27FC236}">
                  <a16:creationId xmlns:a16="http://schemas.microsoft.com/office/drawing/2014/main" id="{D7DF5937-0C03-4786-AB62-3CF7CECB92D6}"/>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E9AD93DB-2DB0-4B2D-884B-6EC45344325B}"/>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54729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C635D0-31D9-44E1-911D-F7D5D5400992}"/>
              </a:ext>
            </a:extLst>
          </p:cNvPr>
          <p:cNvSpPr>
            <a:spLocks noGrp="1"/>
          </p:cNvSpPr>
          <p:nvPr>
            <p:ph type="title" orient="vert"/>
          </p:nvPr>
        </p:nvSpPr>
        <p:spPr>
          <a:xfrm>
            <a:off x="8853914" y="624313"/>
            <a:ext cx="2537986" cy="550978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7F9230-1FA4-439D-A800-B5F006F07C0D}"/>
              </a:ext>
            </a:extLst>
          </p:cNvPr>
          <p:cNvSpPr>
            <a:spLocks noGrp="1"/>
          </p:cNvSpPr>
          <p:nvPr>
            <p:ph type="body" orient="vert" idx="1"/>
          </p:nvPr>
        </p:nvSpPr>
        <p:spPr>
          <a:xfrm>
            <a:off x="800100" y="624313"/>
            <a:ext cx="7816542" cy="550978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AB2A3-7055-43AF-8BAB-0A9B7444867A}"/>
              </a:ext>
            </a:extLst>
          </p:cNvPr>
          <p:cNvSpPr>
            <a:spLocks noGrp="1"/>
          </p:cNvSpPr>
          <p:nvPr>
            <p:ph type="dt" sz="half" idx="10"/>
          </p:nvPr>
        </p:nvSpPr>
        <p:spPr/>
        <p:txBody>
          <a:bodyPr/>
          <a:lstStyle/>
          <a:p>
            <a:fld id="{E6171E64-FE02-4DE5-B72F-53C3706641C3}" type="datetimeFigureOut">
              <a:rPr lang="en-US" smtClean="0"/>
              <a:t>11/3/2023</a:t>
            </a:fld>
            <a:endParaRPr lang="en-US"/>
          </a:p>
        </p:txBody>
      </p:sp>
      <p:sp>
        <p:nvSpPr>
          <p:cNvPr id="5" name="Footer Placeholder 4">
            <a:extLst>
              <a:ext uri="{FF2B5EF4-FFF2-40B4-BE49-F238E27FC236}">
                <a16:creationId xmlns:a16="http://schemas.microsoft.com/office/drawing/2014/main" id="{EE9A1821-A311-49CD-BCB4-B4BC886610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7C6A8-813A-486A-AA90-AB28935F2B4F}"/>
              </a:ext>
            </a:extLst>
          </p:cNvPr>
          <p:cNvSpPr>
            <a:spLocks noGrp="1"/>
          </p:cNvSpPr>
          <p:nvPr>
            <p:ph type="sldNum" sz="quarter" idx="12"/>
          </p:nvPr>
        </p:nvSpPr>
        <p:spPr/>
        <p:txBody>
          <a:bodyPr/>
          <a:lstStyle/>
          <a:p>
            <a:fld id="{91F18EF7-BE1E-4ECB-84D4-67C2B4D8F095}" type="slidenum">
              <a:rPr lang="en-US" smtClean="0"/>
              <a:t>‹N›</a:t>
            </a:fld>
            <a:endParaRPr lang="en-US"/>
          </a:p>
        </p:txBody>
      </p:sp>
      <p:grpSp>
        <p:nvGrpSpPr>
          <p:cNvPr id="7" name="Group 6">
            <a:extLst>
              <a:ext uri="{FF2B5EF4-FFF2-40B4-BE49-F238E27FC236}">
                <a16:creationId xmlns:a16="http://schemas.microsoft.com/office/drawing/2014/main" id="{F38C7A17-06CC-442C-A876-A51B2B556508}"/>
              </a:ext>
            </a:extLst>
          </p:cNvPr>
          <p:cNvGrpSpPr/>
          <p:nvPr/>
        </p:nvGrpSpPr>
        <p:grpSpPr>
          <a:xfrm flipH="1" flipV="1">
            <a:off x="0" y="3551521"/>
            <a:ext cx="567782" cy="3306479"/>
            <a:chOff x="11619770" y="-2005"/>
            <a:chExt cx="567782" cy="3306479"/>
          </a:xfrm>
        </p:grpSpPr>
        <p:sp>
          <p:nvSpPr>
            <p:cNvPr id="8" name="Freeform: Shape 7">
              <a:extLst>
                <a:ext uri="{FF2B5EF4-FFF2-40B4-BE49-F238E27FC236}">
                  <a16:creationId xmlns:a16="http://schemas.microsoft.com/office/drawing/2014/main" id="{54C1798A-2980-4F34-8355-7BCB6B295322}"/>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59D7542C-E4AE-488F-BC75-2E7ED83910CE}"/>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6422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94F7B0-950E-4612-83C2-9E95C2D5E6EE}"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FCC36-EA46-4C05-82E5-43BBEBC6C78C}" type="slidenum">
              <a:rPr lang="en-US" smtClean="0"/>
              <a:t>‹N›</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6252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94F7B0-950E-4612-83C2-9E95C2D5E6EE}"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FCC36-EA46-4C05-82E5-43BBEBC6C78C}" type="slidenum">
              <a:rPr lang="en-US" smtClean="0"/>
              <a:t>‹N›</a:t>
            </a:fld>
            <a:endParaRPr lang="en-US"/>
          </a:p>
        </p:txBody>
      </p:sp>
    </p:spTree>
    <p:extLst>
      <p:ext uri="{BB962C8B-B14F-4D97-AF65-F5344CB8AC3E}">
        <p14:creationId xmlns:p14="http://schemas.microsoft.com/office/powerpoint/2010/main" val="2417854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94F7B0-950E-4612-83C2-9E95C2D5E6EE}"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FCC36-EA46-4C05-82E5-43BBEBC6C78C}" type="slidenum">
              <a:rPr lang="en-US" smtClean="0"/>
              <a:t>‹N›</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347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94F7B0-950E-4612-83C2-9E95C2D5E6EE}"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8FCC36-EA46-4C05-82E5-43BBEBC6C78C}" type="slidenum">
              <a:rPr lang="en-US" smtClean="0"/>
              <a:t>‹N›</a:t>
            </a:fld>
            <a:endParaRPr lang="en-US"/>
          </a:p>
        </p:txBody>
      </p:sp>
    </p:spTree>
    <p:extLst>
      <p:ext uri="{BB962C8B-B14F-4D97-AF65-F5344CB8AC3E}">
        <p14:creationId xmlns:p14="http://schemas.microsoft.com/office/powerpoint/2010/main" val="2799193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94F7B0-950E-4612-83C2-9E95C2D5E6EE}" type="datetimeFigureOut">
              <a:rPr lang="en-US" smtClean="0"/>
              <a:t>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8FCC36-EA46-4C05-82E5-43BBEBC6C78C}" type="slidenum">
              <a:rPr lang="en-US" smtClean="0"/>
              <a:t>‹N›</a:t>
            </a:fld>
            <a:endParaRPr lang="en-US"/>
          </a:p>
        </p:txBody>
      </p:sp>
    </p:spTree>
    <p:extLst>
      <p:ext uri="{BB962C8B-B14F-4D97-AF65-F5344CB8AC3E}">
        <p14:creationId xmlns:p14="http://schemas.microsoft.com/office/powerpoint/2010/main" val="1426686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94F7B0-950E-4612-83C2-9E95C2D5E6EE}" type="datetimeFigureOut">
              <a:rPr lang="en-US" smtClean="0"/>
              <a:t>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8FCC36-EA46-4C05-82E5-43BBEBC6C78C}" type="slidenum">
              <a:rPr lang="en-US" smtClean="0"/>
              <a:t>‹N›</a:t>
            </a:fld>
            <a:endParaRPr lang="en-US"/>
          </a:p>
        </p:txBody>
      </p:sp>
    </p:spTree>
    <p:extLst>
      <p:ext uri="{BB962C8B-B14F-4D97-AF65-F5344CB8AC3E}">
        <p14:creationId xmlns:p14="http://schemas.microsoft.com/office/powerpoint/2010/main" val="293873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494F7B0-950E-4612-83C2-9E95C2D5E6EE}" type="datetimeFigureOut">
              <a:rPr lang="en-US" smtClean="0"/>
              <a:t>11/3/2023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8FCC36-EA46-4C05-82E5-43BBEBC6C78C}" type="slidenum">
              <a:rPr lang="en-US" smtClean="0"/>
              <a:t>‹N›</a:t>
            </a:fld>
            <a:endParaRPr lang="en-US"/>
          </a:p>
        </p:txBody>
      </p:sp>
    </p:spTree>
    <p:extLst>
      <p:ext uri="{BB962C8B-B14F-4D97-AF65-F5344CB8AC3E}">
        <p14:creationId xmlns:p14="http://schemas.microsoft.com/office/powerpoint/2010/main" val="2038400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494F7B0-950E-4612-83C2-9E95C2D5E6EE}" type="datetimeFigureOut">
              <a:rPr lang="en-US" smtClean="0"/>
              <a:t>11/3/2023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8FCC36-EA46-4C05-82E5-43BBEBC6C78C}" type="slidenum">
              <a:rPr lang="en-US" smtClean="0"/>
              <a:t>‹N›</a:t>
            </a:fld>
            <a:endParaRPr lang="en-US"/>
          </a:p>
        </p:txBody>
      </p:sp>
    </p:spTree>
    <p:extLst>
      <p:ext uri="{BB962C8B-B14F-4D97-AF65-F5344CB8AC3E}">
        <p14:creationId xmlns:p14="http://schemas.microsoft.com/office/powerpoint/2010/main" val="2382994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25F8D-0421-4AEC-9C40-A13163EC8AF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2037680-115A-411F-AEF6-4AC2096B4A70}"/>
              </a:ext>
            </a:extLst>
          </p:cNvPr>
          <p:cNvSpPr>
            <a:spLocks noGrp="1"/>
          </p:cNvSpPr>
          <p:nvPr>
            <p:ph idx="1"/>
          </p:nvPr>
        </p:nvSpPr>
        <p:spPr>
          <a:xfrm>
            <a:off x="808662" y="2019299"/>
            <a:ext cx="10357666" cy="411480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0CC193-1304-4D0F-8331-14D4EC08EFE8}"/>
              </a:ext>
            </a:extLst>
          </p:cNvPr>
          <p:cNvSpPr>
            <a:spLocks noGrp="1"/>
          </p:cNvSpPr>
          <p:nvPr>
            <p:ph type="dt" sz="half" idx="10"/>
          </p:nvPr>
        </p:nvSpPr>
        <p:spPr/>
        <p:txBody>
          <a:bodyPr/>
          <a:lstStyle/>
          <a:p>
            <a:fld id="{E6171E64-FE02-4DE5-B72F-53C3706641C3}" type="datetimeFigureOut">
              <a:rPr lang="en-US" smtClean="0"/>
              <a:t>11/3/2023</a:t>
            </a:fld>
            <a:endParaRPr lang="en-US"/>
          </a:p>
        </p:txBody>
      </p:sp>
      <p:sp>
        <p:nvSpPr>
          <p:cNvPr id="5" name="Footer Placeholder 4">
            <a:extLst>
              <a:ext uri="{FF2B5EF4-FFF2-40B4-BE49-F238E27FC236}">
                <a16:creationId xmlns:a16="http://schemas.microsoft.com/office/drawing/2014/main" id="{0AF455C1-CD32-4050-BAFF-51CC6B62D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0AF608-FF11-4CBE-B717-5D56AE67DDE1}"/>
              </a:ext>
            </a:extLst>
          </p:cNvPr>
          <p:cNvSpPr>
            <a:spLocks noGrp="1"/>
          </p:cNvSpPr>
          <p:nvPr>
            <p:ph type="sldNum" sz="quarter" idx="12"/>
          </p:nvPr>
        </p:nvSpPr>
        <p:spPr/>
        <p:txBody>
          <a:bodyPr/>
          <a:lstStyle/>
          <a:p>
            <a:fld id="{91F18EF7-BE1E-4ECB-84D4-67C2B4D8F095}" type="slidenum">
              <a:rPr lang="en-US" smtClean="0"/>
              <a:t>‹N›</a:t>
            </a:fld>
            <a:endParaRPr lang="en-US"/>
          </a:p>
        </p:txBody>
      </p:sp>
    </p:spTree>
    <p:extLst>
      <p:ext uri="{BB962C8B-B14F-4D97-AF65-F5344CB8AC3E}">
        <p14:creationId xmlns:p14="http://schemas.microsoft.com/office/powerpoint/2010/main" val="1321082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C494F7B0-950E-4612-83C2-9E95C2D5E6EE}" type="datetimeFigureOut">
              <a:rPr lang="en-US" smtClean="0"/>
              <a:t>11/3/2023</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8FCC36-EA46-4C05-82E5-43BBEBC6C78C}" type="slidenum">
              <a:rPr lang="en-US" smtClean="0"/>
              <a:t>‹N›</a:t>
            </a:fld>
            <a:endParaRPr lang="en-US"/>
          </a:p>
        </p:txBody>
      </p:sp>
    </p:spTree>
    <p:extLst>
      <p:ext uri="{BB962C8B-B14F-4D97-AF65-F5344CB8AC3E}">
        <p14:creationId xmlns:p14="http://schemas.microsoft.com/office/powerpoint/2010/main" val="1333534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94F7B0-950E-4612-83C2-9E95C2D5E6EE}"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FCC36-EA46-4C05-82E5-43BBEBC6C78C}" type="slidenum">
              <a:rPr lang="en-US" smtClean="0"/>
              <a:t>‹N›</a:t>
            </a:fld>
            <a:endParaRPr lang="en-US"/>
          </a:p>
        </p:txBody>
      </p:sp>
    </p:spTree>
    <p:extLst>
      <p:ext uri="{BB962C8B-B14F-4D97-AF65-F5344CB8AC3E}">
        <p14:creationId xmlns:p14="http://schemas.microsoft.com/office/powerpoint/2010/main" val="3615423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94F7B0-950E-4612-83C2-9E95C2D5E6EE}"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FCC36-EA46-4C05-82E5-43BBEBC6C78C}" type="slidenum">
              <a:rPr lang="en-US" smtClean="0"/>
              <a:t>‹N›</a:t>
            </a:fld>
            <a:endParaRPr lang="en-US"/>
          </a:p>
        </p:txBody>
      </p:sp>
    </p:spTree>
    <p:extLst>
      <p:ext uri="{BB962C8B-B14F-4D97-AF65-F5344CB8AC3E}">
        <p14:creationId xmlns:p14="http://schemas.microsoft.com/office/powerpoint/2010/main" val="24240867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0666DC1-CD27-4874-9484-9D06C59FE4D0}"/>
              </a:ext>
            </a:extLst>
          </p:cNvPr>
          <p:cNvSpPr/>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77579F-F417-47C2-AC03-911CCED021DB}"/>
              </a:ext>
            </a:extLst>
          </p:cNvPr>
          <p:cNvSpPr>
            <a:spLocks noGrp="1"/>
          </p:cNvSpPr>
          <p:nvPr>
            <p:ph type="ctrTitle"/>
          </p:nvPr>
        </p:nvSpPr>
        <p:spPr>
          <a:xfrm>
            <a:off x="484552" y="447675"/>
            <a:ext cx="8397511" cy="2714625"/>
          </a:xfrm>
        </p:spPr>
        <p:txBody>
          <a:bodyPr anchor="b">
            <a:normAutofit/>
          </a:bodyPr>
          <a:lstStyle>
            <a:lvl1pPr algn="l">
              <a:defRPr sz="5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643E600-28DA-4780-9E00-2E12F74FF621}"/>
              </a:ext>
            </a:extLst>
          </p:cNvPr>
          <p:cNvSpPr>
            <a:spLocks noGrp="1"/>
          </p:cNvSpPr>
          <p:nvPr>
            <p:ph type="subTitle" idx="1"/>
          </p:nvPr>
        </p:nvSpPr>
        <p:spPr>
          <a:xfrm>
            <a:off x="484552" y="3602037"/>
            <a:ext cx="8397511" cy="2460625"/>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0E6F1DC-ADFB-42C9-AB34-FCB38C8123FC}"/>
              </a:ext>
            </a:extLst>
          </p:cNvPr>
          <p:cNvSpPr>
            <a:spLocks noGrp="1"/>
          </p:cNvSpPr>
          <p:nvPr>
            <p:ph type="dt" sz="half" idx="10"/>
          </p:nvPr>
        </p:nvSpPr>
        <p:spPr/>
        <p:txBody>
          <a:bodyPr/>
          <a:lstStyle/>
          <a:p>
            <a:fld id="{92538219-6E45-4D12-B767-46F92D5844D4}" type="datetime1">
              <a:rPr lang="en-US" smtClean="0"/>
              <a:t>11/3/2023</a:t>
            </a:fld>
            <a:endParaRPr lang="en-US"/>
          </a:p>
        </p:txBody>
      </p:sp>
      <p:sp>
        <p:nvSpPr>
          <p:cNvPr id="5" name="Footer Placeholder 4">
            <a:extLst>
              <a:ext uri="{FF2B5EF4-FFF2-40B4-BE49-F238E27FC236}">
                <a16:creationId xmlns:a16="http://schemas.microsoft.com/office/drawing/2014/main" id="{EE799E6D-BBA8-4A15-94DA-DBE8A4FDE6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803C82-8719-4FAC-94BF-2A91335FB58A}"/>
              </a:ext>
            </a:extLst>
          </p:cNvPr>
          <p:cNvSpPr>
            <a:spLocks noGrp="1"/>
          </p:cNvSpPr>
          <p:nvPr>
            <p:ph type="sldNum" sz="quarter" idx="12"/>
          </p:nvPr>
        </p:nvSpPr>
        <p:spPr/>
        <p:txBody>
          <a:bodyPr/>
          <a:lstStyle/>
          <a:p>
            <a:fld id="{1F646F3F-274D-499B-ABBE-824EB4ABDC3D}" type="slidenum">
              <a:rPr lang="en-US" smtClean="0"/>
              <a:t>‹N›</a:t>
            </a:fld>
            <a:endParaRPr lang="en-US"/>
          </a:p>
        </p:txBody>
      </p:sp>
    </p:spTree>
    <p:extLst>
      <p:ext uri="{BB962C8B-B14F-4D97-AF65-F5344CB8AC3E}">
        <p14:creationId xmlns:p14="http://schemas.microsoft.com/office/powerpoint/2010/main" val="1019957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9CF16-986E-4D90-AA40-CDB46E2332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A6F14DA-A783-43BC-8F15-95408B89DE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58C48B6-C394-452A-94D9-D4802755D841}"/>
              </a:ext>
            </a:extLst>
          </p:cNvPr>
          <p:cNvSpPr>
            <a:spLocks noGrp="1"/>
          </p:cNvSpPr>
          <p:nvPr>
            <p:ph type="dt" sz="half" idx="10"/>
          </p:nvPr>
        </p:nvSpPr>
        <p:spPr/>
        <p:txBody>
          <a:bodyPr/>
          <a:lstStyle/>
          <a:p>
            <a:fld id="{8BB296A2-D8F0-4E17-BFD0-A6C902250D59}" type="datetime1">
              <a:rPr lang="en-US" smtClean="0"/>
              <a:t>11/3/2023</a:t>
            </a:fld>
            <a:endParaRPr lang="en-US"/>
          </a:p>
        </p:txBody>
      </p:sp>
      <p:sp>
        <p:nvSpPr>
          <p:cNvPr id="5" name="Footer Placeholder 4">
            <a:extLst>
              <a:ext uri="{FF2B5EF4-FFF2-40B4-BE49-F238E27FC236}">
                <a16:creationId xmlns:a16="http://schemas.microsoft.com/office/drawing/2014/main" id="{43858A8A-3DD0-41C8-9F48-F4309FA19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706C92-7C02-4D34-B3E5-D549A7A36BD3}"/>
              </a:ext>
            </a:extLst>
          </p:cNvPr>
          <p:cNvSpPr>
            <a:spLocks noGrp="1"/>
          </p:cNvSpPr>
          <p:nvPr>
            <p:ph type="sldNum" sz="quarter" idx="12"/>
          </p:nvPr>
        </p:nvSpPr>
        <p:spPr/>
        <p:txBody>
          <a:bodyPr/>
          <a:lstStyle/>
          <a:p>
            <a:fld id="{1F646F3F-274D-499B-ABBE-824EB4ABDC3D}" type="slidenum">
              <a:rPr lang="en-US" smtClean="0"/>
              <a:t>‹N›</a:t>
            </a:fld>
            <a:endParaRPr lang="en-US"/>
          </a:p>
        </p:txBody>
      </p:sp>
    </p:spTree>
    <p:extLst>
      <p:ext uri="{BB962C8B-B14F-4D97-AF65-F5344CB8AC3E}">
        <p14:creationId xmlns:p14="http://schemas.microsoft.com/office/powerpoint/2010/main" val="1411226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66F9FA-E6B8-4CFC-B3F1-0C075546EE33}"/>
              </a:ext>
            </a:extLst>
          </p:cNvPr>
          <p:cNvSpPr/>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16F270-B2AA-4935-885F-5924B1F63A3E}"/>
              </a:ext>
            </a:extLst>
          </p:cNvPr>
          <p:cNvSpPr>
            <a:spLocks noGrp="1"/>
          </p:cNvSpPr>
          <p:nvPr>
            <p:ph type="title"/>
          </p:nvPr>
        </p:nvSpPr>
        <p:spPr>
          <a:xfrm>
            <a:off x="484552" y="457200"/>
            <a:ext cx="10862898" cy="272415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22658E-3D87-4D5A-A602-847153CC4845}"/>
              </a:ext>
            </a:extLst>
          </p:cNvPr>
          <p:cNvSpPr>
            <a:spLocks noGrp="1"/>
          </p:cNvSpPr>
          <p:nvPr>
            <p:ph type="body" idx="1"/>
          </p:nvPr>
        </p:nvSpPr>
        <p:spPr>
          <a:xfrm>
            <a:off x="484552" y="3695701"/>
            <a:ext cx="10862898" cy="2393950"/>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AB1D84-A229-45B1-BD42-0DC0CE9F8DE9}"/>
              </a:ext>
            </a:extLst>
          </p:cNvPr>
          <p:cNvSpPr>
            <a:spLocks noGrp="1"/>
          </p:cNvSpPr>
          <p:nvPr>
            <p:ph type="dt" sz="half" idx="10"/>
          </p:nvPr>
        </p:nvSpPr>
        <p:spPr/>
        <p:txBody>
          <a:bodyPr/>
          <a:lstStyle/>
          <a:p>
            <a:fld id="{D9108C9C-1ACB-4C84-A002-C7E0E45B937A}" type="datetime1">
              <a:rPr lang="en-US" smtClean="0"/>
              <a:t>11/3/2023</a:t>
            </a:fld>
            <a:endParaRPr lang="en-US"/>
          </a:p>
        </p:txBody>
      </p:sp>
      <p:sp>
        <p:nvSpPr>
          <p:cNvPr id="5" name="Footer Placeholder 4">
            <a:extLst>
              <a:ext uri="{FF2B5EF4-FFF2-40B4-BE49-F238E27FC236}">
                <a16:creationId xmlns:a16="http://schemas.microsoft.com/office/drawing/2014/main" id="{2664EEF4-D461-49D7-8F24-8BFE2444B6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4055A-7488-4646-9E88-692036EA22DE}"/>
              </a:ext>
            </a:extLst>
          </p:cNvPr>
          <p:cNvSpPr>
            <a:spLocks noGrp="1"/>
          </p:cNvSpPr>
          <p:nvPr>
            <p:ph type="sldNum" sz="quarter" idx="12"/>
          </p:nvPr>
        </p:nvSpPr>
        <p:spPr/>
        <p:txBody>
          <a:bodyPr/>
          <a:lstStyle/>
          <a:p>
            <a:fld id="{1F646F3F-274D-499B-ABBE-824EB4ABDC3D}" type="slidenum">
              <a:rPr lang="en-US" smtClean="0"/>
              <a:t>‹N›</a:t>
            </a:fld>
            <a:endParaRPr lang="en-US"/>
          </a:p>
        </p:txBody>
      </p:sp>
    </p:spTree>
    <p:extLst>
      <p:ext uri="{BB962C8B-B14F-4D97-AF65-F5344CB8AC3E}">
        <p14:creationId xmlns:p14="http://schemas.microsoft.com/office/powerpoint/2010/main" val="26869955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F1F74-ED26-4F8B-BF51-3533D8404E5A}"/>
              </a:ext>
            </a:extLst>
          </p:cNvPr>
          <p:cNvSpPr>
            <a:spLocks noGrp="1"/>
          </p:cNvSpPr>
          <p:nvPr>
            <p:ph type="title"/>
          </p:nvPr>
        </p:nvSpPr>
        <p:spPr>
          <a:xfrm>
            <a:off x="484552" y="365760"/>
            <a:ext cx="11264536" cy="168751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201D2D7-7F18-43E0-9B2E-3FCD83CC83BC}"/>
              </a:ext>
            </a:extLst>
          </p:cNvPr>
          <p:cNvSpPr>
            <a:spLocks noGrp="1"/>
          </p:cNvSpPr>
          <p:nvPr>
            <p:ph sz="half" idx="1"/>
          </p:nvPr>
        </p:nvSpPr>
        <p:spPr>
          <a:xfrm>
            <a:off x="484552" y="2552699"/>
            <a:ext cx="5323703"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FCBBB66-EB7D-4F8C-9C78-1D1C88846469}"/>
              </a:ext>
            </a:extLst>
          </p:cNvPr>
          <p:cNvSpPr>
            <a:spLocks noGrp="1"/>
          </p:cNvSpPr>
          <p:nvPr>
            <p:ph sz="half" idx="2"/>
          </p:nvPr>
        </p:nvSpPr>
        <p:spPr>
          <a:xfrm>
            <a:off x="6270162" y="2552699"/>
            <a:ext cx="5323703"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7A684E6-393D-4587-AA45-E6734FB47AEC}"/>
              </a:ext>
            </a:extLst>
          </p:cNvPr>
          <p:cNvSpPr>
            <a:spLocks noGrp="1"/>
          </p:cNvSpPr>
          <p:nvPr>
            <p:ph type="dt" sz="half" idx="10"/>
          </p:nvPr>
        </p:nvSpPr>
        <p:spPr/>
        <p:txBody>
          <a:bodyPr/>
          <a:lstStyle/>
          <a:p>
            <a:fld id="{F49AF2A5-B297-4977-9E5B-4D3050E23689}" type="datetime1">
              <a:rPr lang="en-US" smtClean="0"/>
              <a:t>11/3/2023</a:t>
            </a:fld>
            <a:endParaRPr lang="en-US"/>
          </a:p>
        </p:txBody>
      </p:sp>
      <p:sp>
        <p:nvSpPr>
          <p:cNvPr id="6" name="Footer Placeholder 5">
            <a:extLst>
              <a:ext uri="{FF2B5EF4-FFF2-40B4-BE49-F238E27FC236}">
                <a16:creationId xmlns:a16="http://schemas.microsoft.com/office/drawing/2014/main" id="{0A1D8EE0-0333-4ABC-AE18-10DD5071CF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452369-A8F0-4709-8372-B420A67DB7CC}"/>
              </a:ext>
            </a:extLst>
          </p:cNvPr>
          <p:cNvSpPr>
            <a:spLocks noGrp="1"/>
          </p:cNvSpPr>
          <p:nvPr>
            <p:ph type="sldNum" sz="quarter" idx="12"/>
          </p:nvPr>
        </p:nvSpPr>
        <p:spPr/>
        <p:txBody>
          <a:bodyPr/>
          <a:lstStyle/>
          <a:p>
            <a:fld id="{1F646F3F-274D-499B-ABBE-824EB4ABDC3D}" type="slidenum">
              <a:rPr lang="en-US" smtClean="0"/>
              <a:t>‹N›</a:t>
            </a:fld>
            <a:endParaRPr lang="en-US"/>
          </a:p>
        </p:txBody>
      </p:sp>
    </p:spTree>
    <p:extLst>
      <p:ext uri="{BB962C8B-B14F-4D97-AF65-F5344CB8AC3E}">
        <p14:creationId xmlns:p14="http://schemas.microsoft.com/office/powerpoint/2010/main" val="31248915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91592-4621-4D72-BC2D-F2C439F81B81}"/>
              </a:ext>
            </a:extLst>
          </p:cNvPr>
          <p:cNvSpPr>
            <a:spLocks noGrp="1"/>
          </p:cNvSpPr>
          <p:nvPr>
            <p:ph type="title"/>
          </p:nvPr>
        </p:nvSpPr>
        <p:spPr>
          <a:xfrm>
            <a:off x="484552" y="365759"/>
            <a:ext cx="10870836" cy="169164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B823F5-0A90-4666-BE88-2BE0D0A61603}"/>
              </a:ext>
            </a:extLst>
          </p:cNvPr>
          <p:cNvSpPr>
            <a:spLocks noGrp="1"/>
          </p:cNvSpPr>
          <p:nvPr>
            <p:ph type="body" idx="1"/>
          </p:nvPr>
        </p:nvSpPr>
        <p:spPr>
          <a:xfrm>
            <a:off x="484552" y="2436473"/>
            <a:ext cx="5332026"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EC6A7C-6260-463D-B3FD-71A07ACD0669}"/>
              </a:ext>
            </a:extLst>
          </p:cNvPr>
          <p:cNvSpPr>
            <a:spLocks noGrp="1"/>
          </p:cNvSpPr>
          <p:nvPr>
            <p:ph sz="half" idx="2"/>
          </p:nvPr>
        </p:nvSpPr>
        <p:spPr>
          <a:xfrm>
            <a:off x="484552" y="3409051"/>
            <a:ext cx="5332026" cy="2780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F2AF8D-90ED-4512-9423-C91BF73A99B2}"/>
              </a:ext>
            </a:extLst>
          </p:cNvPr>
          <p:cNvSpPr>
            <a:spLocks noGrp="1"/>
          </p:cNvSpPr>
          <p:nvPr>
            <p:ph type="body" sz="quarter" idx="3"/>
          </p:nvPr>
        </p:nvSpPr>
        <p:spPr>
          <a:xfrm>
            <a:off x="6270162" y="2436473"/>
            <a:ext cx="5358285"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D838EA-E20D-4CC3-83C2-AFE0DE9F7376}"/>
              </a:ext>
            </a:extLst>
          </p:cNvPr>
          <p:cNvSpPr>
            <a:spLocks noGrp="1"/>
          </p:cNvSpPr>
          <p:nvPr>
            <p:ph sz="quarter" idx="4"/>
          </p:nvPr>
        </p:nvSpPr>
        <p:spPr>
          <a:xfrm>
            <a:off x="6270162" y="3409051"/>
            <a:ext cx="5358285" cy="2780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3603F8A-08E1-4160-9B7E-E0CA4BF8EC3C}"/>
              </a:ext>
            </a:extLst>
          </p:cNvPr>
          <p:cNvSpPr>
            <a:spLocks noGrp="1"/>
          </p:cNvSpPr>
          <p:nvPr>
            <p:ph type="dt" sz="half" idx="10"/>
          </p:nvPr>
        </p:nvSpPr>
        <p:spPr/>
        <p:txBody>
          <a:bodyPr/>
          <a:lstStyle/>
          <a:p>
            <a:fld id="{70127434-4794-409A-9547-04789BA47588}" type="datetime1">
              <a:rPr lang="en-US" smtClean="0"/>
              <a:t>11/3/2023</a:t>
            </a:fld>
            <a:endParaRPr lang="en-US"/>
          </a:p>
        </p:txBody>
      </p:sp>
      <p:sp>
        <p:nvSpPr>
          <p:cNvPr id="8" name="Footer Placeholder 7">
            <a:extLst>
              <a:ext uri="{FF2B5EF4-FFF2-40B4-BE49-F238E27FC236}">
                <a16:creationId xmlns:a16="http://schemas.microsoft.com/office/drawing/2014/main" id="{118291AB-3C5C-4BE1-9E50-02F4893363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596E64-CD6C-4CF7-8624-FA4AE9760EEB}"/>
              </a:ext>
            </a:extLst>
          </p:cNvPr>
          <p:cNvSpPr>
            <a:spLocks noGrp="1"/>
          </p:cNvSpPr>
          <p:nvPr>
            <p:ph type="sldNum" sz="quarter" idx="12"/>
          </p:nvPr>
        </p:nvSpPr>
        <p:spPr/>
        <p:txBody>
          <a:bodyPr/>
          <a:lstStyle/>
          <a:p>
            <a:fld id="{1F646F3F-274D-499B-ABBE-824EB4ABDC3D}" type="slidenum">
              <a:rPr lang="en-US" smtClean="0"/>
              <a:t>‹N›</a:t>
            </a:fld>
            <a:endParaRPr lang="en-US"/>
          </a:p>
        </p:txBody>
      </p:sp>
    </p:spTree>
    <p:extLst>
      <p:ext uri="{BB962C8B-B14F-4D97-AF65-F5344CB8AC3E}">
        <p14:creationId xmlns:p14="http://schemas.microsoft.com/office/powerpoint/2010/main" val="3909519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62B3-06A0-4F2F-96EC-A062DAE2FE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FC0095-49F0-4A83-AE8C-9D13E15C2BD8}"/>
              </a:ext>
            </a:extLst>
          </p:cNvPr>
          <p:cNvSpPr>
            <a:spLocks noGrp="1"/>
          </p:cNvSpPr>
          <p:nvPr>
            <p:ph type="dt" sz="half" idx="10"/>
          </p:nvPr>
        </p:nvSpPr>
        <p:spPr/>
        <p:txBody>
          <a:bodyPr/>
          <a:lstStyle/>
          <a:p>
            <a:fld id="{85658635-357A-4E3D-B824-A5CEFDB8449C}" type="datetime1">
              <a:rPr lang="en-US" smtClean="0"/>
              <a:t>11/3/2023</a:t>
            </a:fld>
            <a:endParaRPr lang="en-US"/>
          </a:p>
        </p:txBody>
      </p:sp>
      <p:sp>
        <p:nvSpPr>
          <p:cNvPr id="4" name="Footer Placeholder 3">
            <a:extLst>
              <a:ext uri="{FF2B5EF4-FFF2-40B4-BE49-F238E27FC236}">
                <a16:creationId xmlns:a16="http://schemas.microsoft.com/office/drawing/2014/main" id="{61824898-D4EA-497A-8FC8-43E0D0213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4821F6-2C08-450C-A18C-702D7384292F}"/>
              </a:ext>
            </a:extLst>
          </p:cNvPr>
          <p:cNvSpPr>
            <a:spLocks noGrp="1"/>
          </p:cNvSpPr>
          <p:nvPr>
            <p:ph type="sldNum" sz="quarter" idx="12"/>
          </p:nvPr>
        </p:nvSpPr>
        <p:spPr/>
        <p:txBody>
          <a:bodyPr/>
          <a:lstStyle/>
          <a:p>
            <a:fld id="{1F646F3F-274D-499B-ABBE-824EB4ABDC3D}" type="slidenum">
              <a:rPr lang="en-US" smtClean="0"/>
              <a:t>‹N›</a:t>
            </a:fld>
            <a:endParaRPr lang="en-US"/>
          </a:p>
        </p:txBody>
      </p:sp>
    </p:spTree>
    <p:extLst>
      <p:ext uri="{BB962C8B-B14F-4D97-AF65-F5344CB8AC3E}">
        <p14:creationId xmlns:p14="http://schemas.microsoft.com/office/powerpoint/2010/main" val="24610691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FFE119-5FCA-4D9C-9C07-1B81A0BF3BFF}"/>
              </a:ext>
            </a:extLst>
          </p:cNvPr>
          <p:cNvSpPr>
            <a:spLocks noGrp="1"/>
          </p:cNvSpPr>
          <p:nvPr>
            <p:ph type="dt" sz="half" idx="10"/>
          </p:nvPr>
        </p:nvSpPr>
        <p:spPr/>
        <p:txBody>
          <a:bodyPr/>
          <a:lstStyle/>
          <a:p>
            <a:fld id="{7E86FF77-2719-4AD0-8740-0B90FF5D1EFB}" type="datetime1">
              <a:rPr lang="en-US" smtClean="0"/>
              <a:t>11/3/2023</a:t>
            </a:fld>
            <a:endParaRPr lang="en-US"/>
          </a:p>
        </p:txBody>
      </p:sp>
      <p:sp>
        <p:nvSpPr>
          <p:cNvPr id="3" name="Footer Placeholder 2">
            <a:extLst>
              <a:ext uri="{FF2B5EF4-FFF2-40B4-BE49-F238E27FC236}">
                <a16:creationId xmlns:a16="http://schemas.microsoft.com/office/drawing/2014/main" id="{2A2C5995-6284-4D7F-AB1C-CA8FE63A78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1E4B0D-9C21-48D0-9438-C473706814B3}"/>
              </a:ext>
            </a:extLst>
          </p:cNvPr>
          <p:cNvSpPr>
            <a:spLocks noGrp="1"/>
          </p:cNvSpPr>
          <p:nvPr>
            <p:ph type="sldNum" sz="quarter" idx="12"/>
          </p:nvPr>
        </p:nvSpPr>
        <p:spPr/>
        <p:txBody>
          <a:bodyPr/>
          <a:lstStyle/>
          <a:p>
            <a:fld id="{1F646F3F-274D-499B-ABBE-824EB4ABDC3D}" type="slidenum">
              <a:rPr lang="en-US" smtClean="0"/>
              <a:t>‹N›</a:t>
            </a:fld>
            <a:endParaRPr lang="en-US"/>
          </a:p>
        </p:txBody>
      </p:sp>
    </p:spTree>
    <p:extLst>
      <p:ext uri="{BB962C8B-B14F-4D97-AF65-F5344CB8AC3E}">
        <p14:creationId xmlns:p14="http://schemas.microsoft.com/office/powerpoint/2010/main" val="2265694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BD23A02E-6DCF-427A-8CFD-281B2185C7F0}"/>
              </a:ext>
            </a:extLst>
          </p:cNvPr>
          <p:cNvSpPr/>
          <p:nvPr/>
        </p:nvSpPr>
        <p:spPr>
          <a:xfrm>
            <a:off x="3242985" y="511814"/>
            <a:ext cx="5706031" cy="5706031"/>
          </a:xfrm>
          <a:prstGeom prst="ellipse">
            <a:avLst/>
          </a:prstGeom>
          <a:solidFill>
            <a:schemeClr val="accent1">
              <a:lumMod val="20000"/>
              <a:lumOff val="80000"/>
            </a:schemeClr>
          </a:solidFill>
          <a:ln>
            <a:noFill/>
          </a:ln>
          <a:effectLst>
            <a:outerShdw dist="165100" dir="2220000" algn="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6B4C32-F19C-44F3-8EF8-1F506D74DD7A}"/>
              </a:ext>
            </a:extLst>
          </p:cNvPr>
          <p:cNvSpPr>
            <a:spLocks noGrp="1"/>
          </p:cNvSpPr>
          <p:nvPr>
            <p:ph type="title"/>
          </p:nvPr>
        </p:nvSpPr>
        <p:spPr>
          <a:xfrm>
            <a:off x="3649192" y="1709738"/>
            <a:ext cx="4893617" cy="2553893"/>
          </a:xfrm>
        </p:spPr>
        <p:txBody>
          <a:bodyPr anchor="b">
            <a:normAutofit/>
          </a:bodyPr>
          <a:lstStyle>
            <a:lvl1pPr algn="ctr">
              <a:defRPr sz="3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0889729-131C-4F78-9DAA-E9EE28EA912F}"/>
              </a:ext>
            </a:extLst>
          </p:cNvPr>
          <p:cNvSpPr>
            <a:spLocks noGrp="1"/>
          </p:cNvSpPr>
          <p:nvPr>
            <p:ph type="body" idx="1"/>
          </p:nvPr>
        </p:nvSpPr>
        <p:spPr>
          <a:xfrm>
            <a:off x="4062249" y="4540468"/>
            <a:ext cx="4067503" cy="1154037"/>
          </a:xfrm>
          <a:prstGeom prst="rect">
            <a:avLst/>
          </a:prstGeom>
        </p:spPr>
        <p:txBody>
          <a:bodyPr>
            <a:normAutofit/>
          </a:bodyPr>
          <a:lstStyle>
            <a:lvl1pPr marL="0" indent="0" algn="ctr">
              <a:buNone/>
              <a:defRPr sz="1600" b="1" cap="all" spc="6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4E608-AC1F-41FB-974A-BD619C6C26B5}"/>
              </a:ext>
            </a:extLst>
          </p:cNvPr>
          <p:cNvSpPr>
            <a:spLocks noGrp="1"/>
          </p:cNvSpPr>
          <p:nvPr>
            <p:ph type="dt" sz="half" idx="10"/>
          </p:nvPr>
        </p:nvSpPr>
        <p:spPr/>
        <p:txBody>
          <a:bodyPr/>
          <a:lstStyle/>
          <a:p>
            <a:fld id="{E6171E64-FE02-4DE5-B72F-53C3706641C3}" type="datetimeFigureOut">
              <a:rPr lang="en-US" smtClean="0"/>
              <a:t>11/3/2023</a:t>
            </a:fld>
            <a:endParaRPr lang="en-US"/>
          </a:p>
        </p:txBody>
      </p:sp>
      <p:sp>
        <p:nvSpPr>
          <p:cNvPr id="5" name="Footer Placeholder 4">
            <a:extLst>
              <a:ext uri="{FF2B5EF4-FFF2-40B4-BE49-F238E27FC236}">
                <a16:creationId xmlns:a16="http://schemas.microsoft.com/office/drawing/2014/main" id="{C0986158-8B03-45C3-891D-0357B198B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C3B054-E8A2-43FD-B0FB-B1CCFA4BC0AD}"/>
              </a:ext>
            </a:extLst>
          </p:cNvPr>
          <p:cNvSpPr>
            <a:spLocks noGrp="1"/>
          </p:cNvSpPr>
          <p:nvPr>
            <p:ph type="sldNum" sz="quarter" idx="12"/>
          </p:nvPr>
        </p:nvSpPr>
        <p:spPr/>
        <p:txBody>
          <a:bodyPr/>
          <a:lstStyle/>
          <a:p>
            <a:fld id="{91F18EF7-BE1E-4ECB-84D4-67C2B4D8F095}" type="slidenum">
              <a:rPr lang="en-US" smtClean="0"/>
              <a:t>‹N›</a:t>
            </a:fld>
            <a:endParaRPr lang="en-US"/>
          </a:p>
        </p:txBody>
      </p:sp>
    </p:spTree>
    <p:extLst>
      <p:ext uri="{BB962C8B-B14F-4D97-AF65-F5344CB8AC3E}">
        <p14:creationId xmlns:p14="http://schemas.microsoft.com/office/powerpoint/2010/main" val="37875843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90AF76DA-8F95-47D9-9EB6-B1EC93437387}"/>
              </a:ext>
            </a:extLst>
          </p:cNvPr>
          <p:cNvGrpSpPr/>
          <p:nvPr/>
        </p:nvGrpSpPr>
        <p:grpSpPr>
          <a:xfrm>
            <a:off x="2" y="0"/>
            <a:ext cx="6095998" cy="6858002"/>
            <a:chOff x="1" y="4563942"/>
            <a:chExt cx="12192005" cy="2294060"/>
          </a:xfrm>
        </p:grpSpPr>
        <p:sp>
          <p:nvSpPr>
            <p:cNvPr id="28" name="Rectangle 27">
              <a:extLst>
                <a:ext uri="{FF2B5EF4-FFF2-40B4-BE49-F238E27FC236}">
                  <a16:creationId xmlns:a16="http://schemas.microsoft.com/office/drawing/2014/main" id="{31355B14-077B-4BA1-962D-6E97D93FFCCC}"/>
                </a:ext>
              </a:extLst>
            </p:cNvPr>
            <p:cNvSpPr/>
            <p:nvPr/>
          </p:nvSpPr>
          <p:spPr>
            <a:xfrm>
              <a:off x="10" y="4563942"/>
              <a:ext cx="12191996" cy="22940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230B99F-AC6F-4973-A35E-16C87C38711D}"/>
                </a:ext>
              </a:extLst>
            </p:cNvPr>
            <p:cNvSpPr/>
            <p:nvPr/>
          </p:nvSpPr>
          <p:spPr>
            <a:xfrm>
              <a:off x="1" y="4563942"/>
              <a:ext cx="12192000" cy="229406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58E41614-9483-47F8-A429-FB0D1C5AA89A}"/>
              </a:ext>
            </a:extLst>
          </p:cNvPr>
          <p:cNvSpPr/>
          <p:nvPr/>
        </p:nvSpPr>
        <p:spPr>
          <a:xfrm>
            <a:off x="0" y="0"/>
            <a:ext cx="6095999"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B5E91C-3C4F-40A2-BCC6-918D3BEDD24B}"/>
              </a:ext>
            </a:extLst>
          </p:cNvPr>
          <p:cNvSpPr>
            <a:spLocks noGrp="1"/>
          </p:cNvSpPr>
          <p:nvPr>
            <p:ph type="title"/>
          </p:nvPr>
        </p:nvSpPr>
        <p:spPr>
          <a:xfrm>
            <a:off x="484552" y="457200"/>
            <a:ext cx="5287234" cy="1600200"/>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330F113-1C61-4F74-BD5B-727668BBEAFC}"/>
              </a:ext>
            </a:extLst>
          </p:cNvPr>
          <p:cNvSpPr>
            <a:spLocks noGrp="1"/>
          </p:cNvSpPr>
          <p:nvPr>
            <p:ph idx="1"/>
          </p:nvPr>
        </p:nvSpPr>
        <p:spPr>
          <a:xfrm>
            <a:off x="6270162" y="457201"/>
            <a:ext cx="5085226"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10EB228-A180-4DF6-9D5B-2CF86B6B9BB0}"/>
              </a:ext>
            </a:extLst>
          </p:cNvPr>
          <p:cNvSpPr>
            <a:spLocks noGrp="1"/>
          </p:cNvSpPr>
          <p:nvPr>
            <p:ph type="body" sz="half" idx="2"/>
          </p:nvPr>
        </p:nvSpPr>
        <p:spPr>
          <a:xfrm>
            <a:off x="484552" y="2514600"/>
            <a:ext cx="5287234" cy="33543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913719-D65D-4BAE-97B7-FAE8F39982EF}"/>
              </a:ext>
            </a:extLst>
          </p:cNvPr>
          <p:cNvSpPr>
            <a:spLocks noGrp="1"/>
          </p:cNvSpPr>
          <p:nvPr>
            <p:ph type="dt" sz="half" idx="10"/>
          </p:nvPr>
        </p:nvSpPr>
        <p:spPr/>
        <p:txBody>
          <a:bodyPr/>
          <a:lstStyle/>
          <a:p>
            <a:fld id="{6E441C83-1089-48B9-8B65-293D4C236D35}" type="datetime1">
              <a:rPr lang="en-US" smtClean="0"/>
              <a:t>11/3/2023</a:t>
            </a:fld>
            <a:endParaRPr lang="en-US"/>
          </a:p>
        </p:txBody>
      </p:sp>
      <p:sp>
        <p:nvSpPr>
          <p:cNvPr id="6" name="Footer Placeholder 5">
            <a:extLst>
              <a:ext uri="{FF2B5EF4-FFF2-40B4-BE49-F238E27FC236}">
                <a16:creationId xmlns:a16="http://schemas.microsoft.com/office/drawing/2014/main" id="{F747F5BB-DC3C-45D1-A0D2-05168FECA2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344BA3-19DB-4072-9A2C-08C92361AF9C}"/>
              </a:ext>
            </a:extLst>
          </p:cNvPr>
          <p:cNvSpPr>
            <a:spLocks noGrp="1"/>
          </p:cNvSpPr>
          <p:nvPr>
            <p:ph type="sldNum" sz="quarter" idx="12"/>
          </p:nvPr>
        </p:nvSpPr>
        <p:spPr/>
        <p:txBody>
          <a:bodyPr/>
          <a:lstStyle/>
          <a:p>
            <a:fld id="{1F646F3F-274D-499B-ABBE-824EB4ABDC3D}" type="slidenum">
              <a:rPr lang="en-US" smtClean="0"/>
              <a:t>‹N›</a:t>
            </a:fld>
            <a:endParaRPr lang="en-US"/>
          </a:p>
        </p:txBody>
      </p:sp>
    </p:spTree>
    <p:extLst>
      <p:ext uri="{BB962C8B-B14F-4D97-AF65-F5344CB8AC3E}">
        <p14:creationId xmlns:p14="http://schemas.microsoft.com/office/powerpoint/2010/main" val="1865030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0A6909D-DC0B-4221-8140-21E981D896AF}"/>
              </a:ext>
            </a:extLst>
          </p:cNvPr>
          <p:cNvGrpSpPr/>
          <p:nvPr/>
        </p:nvGrpSpPr>
        <p:grpSpPr>
          <a:xfrm>
            <a:off x="2" y="0"/>
            <a:ext cx="6095998" cy="6858002"/>
            <a:chOff x="1" y="4563942"/>
            <a:chExt cx="12192005" cy="2294060"/>
          </a:xfrm>
        </p:grpSpPr>
        <p:sp>
          <p:nvSpPr>
            <p:cNvPr id="9" name="Rectangle 8">
              <a:extLst>
                <a:ext uri="{FF2B5EF4-FFF2-40B4-BE49-F238E27FC236}">
                  <a16:creationId xmlns:a16="http://schemas.microsoft.com/office/drawing/2014/main" id="{53D581C2-F39E-4958-A3F3-BB65AB1C5E66}"/>
                </a:ext>
              </a:extLst>
            </p:cNvPr>
            <p:cNvSpPr/>
            <p:nvPr/>
          </p:nvSpPr>
          <p:spPr>
            <a:xfrm>
              <a:off x="10" y="4563942"/>
              <a:ext cx="12191996" cy="22940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D77040-27EF-4D2C-8D34-32337B0C8544}"/>
                </a:ext>
              </a:extLst>
            </p:cNvPr>
            <p:cNvSpPr/>
            <p:nvPr/>
          </p:nvSpPr>
          <p:spPr>
            <a:xfrm>
              <a:off x="1" y="4563942"/>
              <a:ext cx="12192000" cy="229406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1A26D20-69F8-4BBC-98C0-BEB470AB8284}"/>
              </a:ext>
            </a:extLst>
          </p:cNvPr>
          <p:cNvSpPr/>
          <p:nvPr/>
        </p:nvSpPr>
        <p:spPr>
          <a:xfrm>
            <a:off x="0" y="0"/>
            <a:ext cx="6095999"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47B6BC-4B2A-4001-9634-47473F82701E}"/>
              </a:ext>
            </a:extLst>
          </p:cNvPr>
          <p:cNvSpPr>
            <a:spLocks noGrp="1"/>
          </p:cNvSpPr>
          <p:nvPr>
            <p:ph type="title"/>
          </p:nvPr>
        </p:nvSpPr>
        <p:spPr>
          <a:xfrm>
            <a:off x="484552" y="457200"/>
            <a:ext cx="5211519" cy="1600200"/>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497D074-2CCB-4AB8-A7A0-7847D3C1EF8A}"/>
              </a:ext>
            </a:extLst>
          </p:cNvPr>
          <p:cNvSpPr>
            <a:spLocks noGrp="1"/>
          </p:cNvSpPr>
          <p:nvPr>
            <p:ph type="pic" idx="1"/>
          </p:nvPr>
        </p:nvSpPr>
        <p:spPr>
          <a:xfrm>
            <a:off x="6270162" y="457201"/>
            <a:ext cx="5085226"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51FB94BD-D906-4213-9F31-1BE17A86F926}"/>
              </a:ext>
            </a:extLst>
          </p:cNvPr>
          <p:cNvSpPr>
            <a:spLocks noGrp="1"/>
          </p:cNvSpPr>
          <p:nvPr>
            <p:ph type="body" sz="half" idx="2"/>
          </p:nvPr>
        </p:nvSpPr>
        <p:spPr>
          <a:xfrm>
            <a:off x="484552" y="2514600"/>
            <a:ext cx="5211519" cy="33543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B8431-70CB-4E9F-8A49-CDFF18554212}"/>
              </a:ext>
            </a:extLst>
          </p:cNvPr>
          <p:cNvSpPr>
            <a:spLocks noGrp="1"/>
          </p:cNvSpPr>
          <p:nvPr>
            <p:ph type="dt" sz="half" idx="10"/>
          </p:nvPr>
        </p:nvSpPr>
        <p:spPr/>
        <p:txBody>
          <a:bodyPr/>
          <a:lstStyle/>
          <a:p>
            <a:fld id="{D162FE45-CC1E-47DB-8B82-6CF0636FBDB8}" type="datetime1">
              <a:rPr lang="en-US" smtClean="0"/>
              <a:t>11/3/2023</a:t>
            </a:fld>
            <a:endParaRPr lang="en-US"/>
          </a:p>
        </p:txBody>
      </p:sp>
      <p:sp>
        <p:nvSpPr>
          <p:cNvPr id="6" name="Footer Placeholder 5">
            <a:extLst>
              <a:ext uri="{FF2B5EF4-FFF2-40B4-BE49-F238E27FC236}">
                <a16:creationId xmlns:a16="http://schemas.microsoft.com/office/drawing/2014/main" id="{ADD2F293-170E-410E-88BF-187A63C5E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ED93A2-588D-43B5-B6FA-0B7892E6E138}"/>
              </a:ext>
            </a:extLst>
          </p:cNvPr>
          <p:cNvSpPr>
            <a:spLocks noGrp="1"/>
          </p:cNvSpPr>
          <p:nvPr>
            <p:ph type="sldNum" sz="quarter" idx="12"/>
          </p:nvPr>
        </p:nvSpPr>
        <p:spPr/>
        <p:txBody>
          <a:bodyPr/>
          <a:lstStyle/>
          <a:p>
            <a:fld id="{1F646F3F-274D-499B-ABBE-824EB4ABDC3D}" type="slidenum">
              <a:rPr lang="en-US" smtClean="0"/>
              <a:t>‹N›</a:t>
            </a:fld>
            <a:endParaRPr lang="en-US"/>
          </a:p>
        </p:txBody>
      </p:sp>
    </p:spTree>
    <p:extLst>
      <p:ext uri="{BB962C8B-B14F-4D97-AF65-F5344CB8AC3E}">
        <p14:creationId xmlns:p14="http://schemas.microsoft.com/office/powerpoint/2010/main" val="13807512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8A33-CB96-4CB1-9941-753BD0824C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3EB269-70DF-4510-A313-336226558E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1EA3CC-B2DC-4E87-826C-B885A7E62819}"/>
              </a:ext>
            </a:extLst>
          </p:cNvPr>
          <p:cNvSpPr>
            <a:spLocks noGrp="1"/>
          </p:cNvSpPr>
          <p:nvPr>
            <p:ph type="dt" sz="half" idx="10"/>
          </p:nvPr>
        </p:nvSpPr>
        <p:spPr/>
        <p:txBody>
          <a:bodyPr/>
          <a:lstStyle/>
          <a:p>
            <a:fld id="{836430B8-6059-41E5-A5DC-C07A76F5859A}" type="datetime1">
              <a:rPr lang="en-US" smtClean="0"/>
              <a:t>11/3/2023</a:t>
            </a:fld>
            <a:endParaRPr lang="en-US"/>
          </a:p>
        </p:txBody>
      </p:sp>
      <p:sp>
        <p:nvSpPr>
          <p:cNvPr id="5" name="Footer Placeholder 4">
            <a:extLst>
              <a:ext uri="{FF2B5EF4-FFF2-40B4-BE49-F238E27FC236}">
                <a16:creationId xmlns:a16="http://schemas.microsoft.com/office/drawing/2014/main" id="{7AF37F52-A7C4-4E21-A12A-02546D477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6031F-5A79-48A7-8EDC-DDD9A9E4B9FC}"/>
              </a:ext>
            </a:extLst>
          </p:cNvPr>
          <p:cNvSpPr>
            <a:spLocks noGrp="1"/>
          </p:cNvSpPr>
          <p:nvPr>
            <p:ph type="sldNum" sz="quarter" idx="12"/>
          </p:nvPr>
        </p:nvSpPr>
        <p:spPr/>
        <p:txBody>
          <a:bodyPr/>
          <a:lstStyle/>
          <a:p>
            <a:fld id="{1F646F3F-274D-499B-ABBE-824EB4ABDC3D}" type="slidenum">
              <a:rPr lang="en-US" smtClean="0"/>
              <a:t>‹N›</a:t>
            </a:fld>
            <a:endParaRPr lang="en-US"/>
          </a:p>
        </p:txBody>
      </p:sp>
    </p:spTree>
    <p:extLst>
      <p:ext uri="{BB962C8B-B14F-4D97-AF65-F5344CB8AC3E}">
        <p14:creationId xmlns:p14="http://schemas.microsoft.com/office/powerpoint/2010/main" val="18768982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9188483-96C4-4E9C-AA6A-E70005461AEE}"/>
              </a:ext>
            </a:extLst>
          </p:cNvPr>
          <p:cNvSpPr/>
          <p:nvPr/>
        </p:nvSpPr>
        <p:spPr>
          <a:xfrm>
            <a:off x="9144000" y="0"/>
            <a:ext cx="3048000" cy="6854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0E4FCD54-7F0B-446E-9998-93E7BD7CE74D}"/>
              </a:ext>
            </a:extLst>
          </p:cNvPr>
          <p:cNvSpPr>
            <a:spLocks noGrp="1"/>
          </p:cNvSpPr>
          <p:nvPr>
            <p:ph type="title" orient="vert"/>
          </p:nvPr>
        </p:nvSpPr>
        <p:spPr>
          <a:xfrm>
            <a:off x="9534222" y="365125"/>
            <a:ext cx="2238678"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0766238-BBF1-4672-BC09-746C6967E5DF}"/>
              </a:ext>
            </a:extLst>
          </p:cNvPr>
          <p:cNvSpPr>
            <a:spLocks noGrp="1"/>
          </p:cNvSpPr>
          <p:nvPr>
            <p:ph type="body" orient="vert" idx="1"/>
          </p:nvPr>
        </p:nvSpPr>
        <p:spPr>
          <a:xfrm>
            <a:off x="484552" y="365125"/>
            <a:ext cx="8374062"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8F32A5-B67B-45C1-B454-12E9FBE0C869}"/>
              </a:ext>
            </a:extLst>
          </p:cNvPr>
          <p:cNvSpPr>
            <a:spLocks noGrp="1"/>
          </p:cNvSpPr>
          <p:nvPr>
            <p:ph type="dt" sz="half" idx="10"/>
          </p:nvPr>
        </p:nvSpPr>
        <p:spPr/>
        <p:txBody>
          <a:bodyPr/>
          <a:lstStyle/>
          <a:p>
            <a:fld id="{A09D0CB7-D16E-4358-B7F4-EA4A24554592}" type="datetime1">
              <a:rPr lang="en-US" smtClean="0"/>
              <a:t>11/3/2023</a:t>
            </a:fld>
            <a:endParaRPr lang="en-US"/>
          </a:p>
        </p:txBody>
      </p:sp>
      <p:sp>
        <p:nvSpPr>
          <p:cNvPr id="5" name="Footer Placeholder 4">
            <a:extLst>
              <a:ext uri="{FF2B5EF4-FFF2-40B4-BE49-F238E27FC236}">
                <a16:creationId xmlns:a16="http://schemas.microsoft.com/office/drawing/2014/main" id="{48E91896-9441-4636-89D5-84E5932A1EDB}"/>
              </a:ext>
            </a:extLst>
          </p:cNvPr>
          <p:cNvSpPr>
            <a:spLocks noGrp="1"/>
          </p:cNvSpPr>
          <p:nvPr>
            <p:ph type="ftr" sz="quarter" idx="11"/>
          </p:nvPr>
        </p:nvSpPr>
        <p:spPr>
          <a:xfrm>
            <a:off x="3228110" y="6356350"/>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88937DFE-7F48-4EB0-83BC-A93F342D2618}"/>
              </a:ext>
            </a:extLst>
          </p:cNvPr>
          <p:cNvSpPr>
            <a:spLocks noGrp="1"/>
          </p:cNvSpPr>
          <p:nvPr>
            <p:ph type="sldNum" sz="quarter" idx="12"/>
          </p:nvPr>
        </p:nvSpPr>
        <p:spPr/>
        <p:txBody>
          <a:bodyPr/>
          <a:lstStyle>
            <a:lvl1pPr>
              <a:defRPr>
                <a:solidFill>
                  <a:schemeClr val="bg1">
                    <a:alpha val="80000"/>
                  </a:schemeClr>
                </a:solidFill>
              </a:defRPr>
            </a:lvl1pPr>
          </a:lstStyle>
          <a:p>
            <a:fld id="{1F646F3F-274D-499B-ABBE-824EB4ABDC3D}" type="slidenum">
              <a:rPr lang="en-US" smtClean="0"/>
              <a:pPr/>
              <a:t>‹N›</a:t>
            </a:fld>
            <a:endParaRPr lang="en-US" dirty="0"/>
          </a:p>
        </p:txBody>
      </p:sp>
    </p:spTree>
    <p:extLst>
      <p:ext uri="{BB962C8B-B14F-4D97-AF65-F5344CB8AC3E}">
        <p14:creationId xmlns:p14="http://schemas.microsoft.com/office/powerpoint/2010/main" val="26481196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14"/>
        <p:cNvGrpSpPr/>
        <p:nvPr/>
      </p:nvGrpSpPr>
      <p:grpSpPr>
        <a:xfrm>
          <a:off x="0" y="0"/>
          <a:ext cx="0" cy="0"/>
          <a:chOff x="0" y="0"/>
          <a:chExt cx="0" cy="0"/>
        </a:xfrm>
      </p:grpSpPr>
      <p:grpSp>
        <p:nvGrpSpPr>
          <p:cNvPr id="15" name="Google Shape;15;g296e51080c6_0_1084"/>
          <p:cNvGrpSpPr/>
          <p:nvPr/>
        </p:nvGrpSpPr>
        <p:grpSpPr>
          <a:xfrm>
            <a:off x="8130946" y="6"/>
            <a:ext cx="4060721" cy="2707513"/>
            <a:chOff x="6098378" y="5"/>
            <a:chExt cx="3045625" cy="2030570"/>
          </a:xfrm>
        </p:grpSpPr>
        <p:sp>
          <p:nvSpPr>
            <p:cNvPr id="16" name="Google Shape;16;g296e51080c6_0_1084"/>
            <p:cNvSpPr/>
            <p:nvPr/>
          </p:nvSpPr>
          <p:spPr>
            <a:xfrm>
              <a:off x="8128803" y="16"/>
              <a:ext cx="1015200" cy="1015200"/>
            </a:xfrm>
            <a:prstGeom prst="rect">
              <a:avLst/>
            </a:prstGeom>
            <a:solidFill>
              <a:schemeClr val="accent1"/>
            </a:solidFill>
            <a:ln>
              <a:noFill/>
            </a:ln>
          </p:spPr>
          <p:txBody>
            <a:bodyPr spcFirstLastPara="1" wrap="square" lIns="111975" tIns="111975" rIns="111975" bIns="111975" anchor="ctr" anchorCtr="0">
              <a:noAutofit/>
            </a:bodyPr>
            <a:lstStyle/>
            <a:p>
              <a:pPr marL="0" lvl="0" indent="0" algn="l" rtl="0">
                <a:spcBef>
                  <a:spcPts val="0"/>
                </a:spcBef>
                <a:spcAft>
                  <a:spcPts val="0"/>
                </a:spcAft>
                <a:buNone/>
              </a:pPr>
              <a:endParaRPr sz="1633"/>
            </a:p>
          </p:txBody>
        </p:sp>
        <p:sp>
          <p:nvSpPr>
            <p:cNvPr id="17" name="Google Shape;17;g296e51080c6_0_1084"/>
            <p:cNvSpPr/>
            <p:nvPr/>
          </p:nvSpPr>
          <p:spPr>
            <a:xfrm flipH="1">
              <a:off x="7113463" y="5"/>
              <a:ext cx="1015200" cy="1015200"/>
            </a:xfrm>
            <a:prstGeom prst="rtTriangle">
              <a:avLst/>
            </a:prstGeom>
            <a:solidFill>
              <a:schemeClr val="accent2"/>
            </a:solidFill>
            <a:ln>
              <a:noFill/>
            </a:ln>
          </p:spPr>
          <p:txBody>
            <a:bodyPr spcFirstLastPara="1" wrap="square" lIns="111975" tIns="111975" rIns="111975" bIns="111975" anchor="ctr" anchorCtr="0">
              <a:noAutofit/>
            </a:bodyPr>
            <a:lstStyle/>
            <a:p>
              <a:pPr marL="0" lvl="0" indent="0" algn="l" rtl="0">
                <a:spcBef>
                  <a:spcPts val="0"/>
                </a:spcBef>
                <a:spcAft>
                  <a:spcPts val="0"/>
                </a:spcAft>
                <a:buNone/>
              </a:pPr>
              <a:endParaRPr sz="1633"/>
            </a:p>
          </p:txBody>
        </p:sp>
        <p:sp>
          <p:nvSpPr>
            <p:cNvPr id="18" name="Google Shape;18;g296e51080c6_0_1084"/>
            <p:cNvSpPr/>
            <p:nvPr/>
          </p:nvSpPr>
          <p:spPr>
            <a:xfrm rot="10800000" flipH="1">
              <a:off x="7113588" y="107"/>
              <a:ext cx="1015200" cy="1015200"/>
            </a:xfrm>
            <a:prstGeom prst="rtTriangle">
              <a:avLst/>
            </a:prstGeom>
            <a:solidFill>
              <a:schemeClr val="accent6"/>
            </a:solidFill>
            <a:ln>
              <a:noFill/>
            </a:ln>
          </p:spPr>
          <p:txBody>
            <a:bodyPr spcFirstLastPara="1" wrap="square" lIns="111975" tIns="111975" rIns="111975" bIns="111975" anchor="ctr" anchorCtr="0">
              <a:noAutofit/>
            </a:bodyPr>
            <a:lstStyle/>
            <a:p>
              <a:pPr marL="0" lvl="0" indent="0" algn="l" rtl="0">
                <a:spcBef>
                  <a:spcPts val="0"/>
                </a:spcBef>
                <a:spcAft>
                  <a:spcPts val="0"/>
                </a:spcAft>
                <a:buNone/>
              </a:pPr>
              <a:endParaRPr sz="1633"/>
            </a:p>
          </p:txBody>
        </p:sp>
        <p:sp>
          <p:nvSpPr>
            <p:cNvPr id="19" name="Google Shape;19;g296e51080c6_0_1084"/>
            <p:cNvSpPr/>
            <p:nvPr/>
          </p:nvSpPr>
          <p:spPr>
            <a:xfrm rot="10800000">
              <a:off x="6098378" y="97"/>
              <a:ext cx="1015200" cy="1015200"/>
            </a:xfrm>
            <a:prstGeom prst="rtTriangle">
              <a:avLst/>
            </a:prstGeom>
            <a:solidFill>
              <a:schemeClr val="accent1"/>
            </a:solidFill>
            <a:ln>
              <a:noFill/>
            </a:ln>
          </p:spPr>
          <p:txBody>
            <a:bodyPr spcFirstLastPara="1" wrap="square" lIns="111975" tIns="111975" rIns="111975" bIns="111975" anchor="ctr" anchorCtr="0">
              <a:noAutofit/>
            </a:bodyPr>
            <a:lstStyle/>
            <a:p>
              <a:pPr marL="0" lvl="0" indent="0" algn="l" rtl="0">
                <a:spcBef>
                  <a:spcPts val="0"/>
                </a:spcBef>
                <a:spcAft>
                  <a:spcPts val="0"/>
                </a:spcAft>
                <a:buNone/>
              </a:pPr>
              <a:endParaRPr sz="1633"/>
            </a:p>
          </p:txBody>
        </p:sp>
        <p:sp>
          <p:nvSpPr>
            <p:cNvPr id="20" name="Google Shape;20;g296e51080c6_0_1084"/>
            <p:cNvSpPr/>
            <p:nvPr/>
          </p:nvSpPr>
          <p:spPr>
            <a:xfrm rot="10800000">
              <a:off x="8128789" y="1015375"/>
              <a:ext cx="1015200" cy="1015200"/>
            </a:xfrm>
            <a:prstGeom prst="rtTriangle">
              <a:avLst/>
            </a:prstGeom>
            <a:solidFill>
              <a:schemeClr val="accent6"/>
            </a:solidFill>
            <a:ln>
              <a:noFill/>
            </a:ln>
          </p:spPr>
          <p:txBody>
            <a:bodyPr spcFirstLastPara="1" wrap="square" lIns="111975" tIns="111975" rIns="111975" bIns="111975" anchor="ctr" anchorCtr="0">
              <a:noAutofit/>
            </a:bodyPr>
            <a:lstStyle/>
            <a:p>
              <a:pPr marL="0" lvl="0" indent="0" algn="l" rtl="0">
                <a:spcBef>
                  <a:spcPts val="0"/>
                </a:spcBef>
                <a:spcAft>
                  <a:spcPts val="0"/>
                </a:spcAft>
                <a:buNone/>
              </a:pPr>
              <a:endParaRPr sz="1633"/>
            </a:p>
          </p:txBody>
        </p:sp>
      </p:grpSp>
      <p:sp>
        <p:nvSpPr>
          <p:cNvPr id="21" name="Google Shape;21;g296e51080c6_0_1084"/>
          <p:cNvSpPr txBox="1">
            <a:spLocks noGrp="1"/>
          </p:cNvSpPr>
          <p:nvPr>
            <p:ph type="ctrTitle"/>
          </p:nvPr>
        </p:nvSpPr>
        <p:spPr>
          <a:xfrm>
            <a:off x="797467" y="2366963"/>
            <a:ext cx="10962686" cy="1118283"/>
          </a:xfrm>
          <a:prstGeom prst="rect">
            <a:avLst/>
          </a:prstGeom>
        </p:spPr>
        <p:txBody>
          <a:bodyPr spcFirstLastPara="1" wrap="square" lIns="111975" tIns="111975" rIns="111975" bIns="111975" anchor="b" anchorCtr="0">
            <a:normAutofit/>
          </a:bodyPr>
          <a:lstStyle>
            <a:lvl1pPr lvl="0">
              <a:spcBef>
                <a:spcPts val="0"/>
              </a:spcBef>
              <a:spcAft>
                <a:spcPts val="0"/>
              </a:spcAft>
              <a:buClr>
                <a:schemeClr val="lt1"/>
              </a:buClr>
              <a:buSzPts val="5100"/>
              <a:buNone/>
              <a:defRPr sz="4627">
                <a:solidFill>
                  <a:schemeClr val="lt1"/>
                </a:solidFill>
              </a:defRPr>
            </a:lvl1pPr>
            <a:lvl2pPr lvl="1">
              <a:spcBef>
                <a:spcPts val="0"/>
              </a:spcBef>
              <a:spcAft>
                <a:spcPts val="0"/>
              </a:spcAft>
              <a:buClr>
                <a:schemeClr val="lt1"/>
              </a:buClr>
              <a:buSzPts val="5100"/>
              <a:buNone/>
              <a:defRPr sz="4627">
                <a:solidFill>
                  <a:schemeClr val="lt1"/>
                </a:solidFill>
              </a:defRPr>
            </a:lvl2pPr>
            <a:lvl3pPr lvl="2">
              <a:spcBef>
                <a:spcPts val="0"/>
              </a:spcBef>
              <a:spcAft>
                <a:spcPts val="0"/>
              </a:spcAft>
              <a:buClr>
                <a:schemeClr val="lt1"/>
              </a:buClr>
              <a:buSzPts val="5100"/>
              <a:buNone/>
              <a:defRPr sz="4627">
                <a:solidFill>
                  <a:schemeClr val="lt1"/>
                </a:solidFill>
              </a:defRPr>
            </a:lvl3pPr>
            <a:lvl4pPr lvl="3">
              <a:spcBef>
                <a:spcPts val="0"/>
              </a:spcBef>
              <a:spcAft>
                <a:spcPts val="0"/>
              </a:spcAft>
              <a:buClr>
                <a:schemeClr val="lt1"/>
              </a:buClr>
              <a:buSzPts val="5100"/>
              <a:buNone/>
              <a:defRPr sz="4627">
                <a:solidFill>
                  <a:schemeClr val="lt1"/>
                </a:solidFill>
              </a:defRPr>
            </a:lvl4pPr>
            <a:lvl5pPr lvl="4">
              <a:spcBef>
                <a:spcPts val="0"/>
              </a:spcBef>
              <a:spcAft>
                <a:spcPts val="0"/>
              </a:spcAft>
              <a:buClr>
                <a:schemeClr val="lt1"/>
              </a:buClr>
              <a:buSzPts val="5100"/>
              <a:buNone/>
              <a:defRPr sz="4627">
                <a:solidFill>
                  <a:schemeClr val="lt1"/>
                </a:solidFill>
              </a:defRPr>
            </a:lvl5pPr>
            <a:lvl6pPr lvl="5">
              <a:spcBef>
                <a:spcPts val="0"/>
              </a:spcBef>
              <a:spcAft>
                <a:spcPts val="0"/>
              </a:spcAft>
              <a:buClr>
                <a:schemeClr val="lt1"/>
              </a:buClr>
              <a:buSzPts val="5100"/>
              <a:buNone/>
              <a:defRPr sz="4627">
                <a:solidFill>
                  <a:schemeClr val="lt1"/>
                </a:solidFill>
              </a:defRPr>
            </a:lvl6pPr>
            <a:lvl7pPr lvl="6">
              <a:spcBef>
                <a:spcPts val="0"/>
              </a:spcBef>
              <a:spcAft>
                <a:spcPts val="0"/>
              </a:spcAft>
              <a:buClr>
                <a:schemeClr val="lt1"/>
              </a:buClr>
              <a:buSzPts val="5100"/>
              <a:buNone/>
              <a:defRPr sz="4627">
                <a:solidFill>
                  <a:schemeClr val="lt1"/>
                </a:solidFill>
              </a:defRPr>
            </a:lvl7pPr>
            <a:lvl8pPr lvl="7">
              <a:spcBef>
                <a:spcPts val="0"/>
              </a:spcBef>
              <a:spcAft>
                <a:spcPts val="0"/>
              </a:spcAft>
              <a:buClr>
                <a:schemeClr val="lt1"/>
              </a:buClr>
              <a:buSzPts val="5100"/>
              <a:buNone/>
              <a:defRPr sz="4627">
                <a:solidFill>
                  <a:schemeClr val="lt1"/>
                </a:solidFill>
              </a:defRPr>
            </a:lvl8pPr>
            <a:lvl9pPr lvl="8">
              <a:spcBef>
                <a:spcPts val="0"/>
              </a:spcBef>
              <a:spcAft>
                <a:spcPts val="0"/>
              </a:spcAft>
              <a:buClr>
                <a:schemeClr val="lt1"/>
              </a:buClr>
              <a:buSzPts val="5100"/>
              <a:buNone/>
              <a:defRPr sz="4627">
                <a:solidFill>
                  <a:schemeClr val="lt1"/>
                </a:solidFill>
              </a:defRPr>
            </a:lvl9pPr>
          </a:lstStyle>
          <a:p>
            <a:endParaRPr/>
          </a:p>
        </p:txBody>
      </p:sp>
      <p:sp>
        <p:nvSpPr>
          <p:cNvPr id="22" name="Google Shape;22;g296e51080c6_0_1084"/>
          <p:cNvSpPr txBox="1">
            <a:spLocks noGrp="1"/>
          </p:cNvSpPr>
          <p:nvPr>
            <p:ph type="subTitle" idx="1"/>
          </p:nvPr>
        </p:nvSpPr>
        <p:spPr>
          <a:xfrm>
            <a:off x="797451" y="3621217"/>
            <a:ext cx="10962686" cy="577240"/>
          </a:xfrm>
          <a:prstGeom prst="rect">
            <a:avLst/>
          </a:prstGeom>
        </p:spPr>
        <p:txBody>
          <a:bodyPr spcFirstLastPara="1" wrap="square" lIns="111975" tIns="111975" rIns="111975" bIns="111975" anchor="t" anchorCtr="0">
            <a:normAutofit/>
          </a:bodyPr>
          <a:lstStyle>
            <a:lvl1pPr lvl="0">
              <a:lnSpc>
                <a:spcPct val="100000"/>
              </a:lnSpc>
              <a:spcBef>
                <a:spcPts val="0"/>
              </a:spcBef>
              <a:spcAft>
                <a:spcPts val="0"/>
              </a:spcAft>
              <a:buClr>
                <a:schemeClr val="lt1"/>
              </a:buClr>
              <a:buSzPts val="2600"/>
              <a:buNone/>
              <a:defRPr sz="2359">
                <a:solidFill>
                  <a:schemeClr val="lt1"/>
                </a:solidFill>
              </a:defRPr>
            </a:lvl1pPr>
            <a:lvl2pPr lvl="1">
              <a:lnSpc>
                <a:spcPct val="100000"/>
              </a:lnSpc>
              <a:spcBef>
                <a:spcPts val="0"/>
              </a:spcBef>
              <a:spcAft>
                <a:spcPts val="0"/>
              </a:spcAft>
              <a:buClr>
                <a:schemeClr val="lt1"/>
              </a:buClr>
              <a:buSzPts val="2600"/>
              <a:buNone/>
              <a:defRPr sz="2359">
                <a:solidFill>
                  <a:schemeClr val="lt1"/>
                </a:solidFill>
              </a:defRPr>
            </a:lvl2pPr>
            <a:lvl3pPr lvl="2">
              <a:lnSpc>
                <a:spcPct val="100000"/>
              </a:lnSpc>
              <a:spcBef>
                <a:spcPts val="0"/>
              </a:spcBef>
              <a:spcAft>
                <a:spcPts val="0"/>
              </a:spcAft>
              <a:buClr>
                <a:schemeClr val="lt1"/>
              </a:buClr>
              <a:buSzPts val="2600"/>
              <a:buNone/>
              <a:defRPr sz="2359">
                <a:solidFill>
                  <a:schemeClr val="lt1"/>
                </a:solidFill>
              </a:defRPr>
            </a:lvl3pPr>
            <a:lvl4pPr lvl="3">
              <a:lnSpc>
                <a:spcPct val="100000"/>
              </a:lnSpc>
              <a:spcBef>
                <a:spcPts val="0"/>
              </a:spcBef>
              <a:spcAft>
                <a:spcPts val="0"/>
              </a:spcAft>
              <a:buClr>
                <a:schemeClr val="lt1"/>
              </a:buClr>
              <a:buSzPts val="2600"/>
              <a:buNone/>
              <a:defRPr sz="2359">
                <a:solidFill>
                  <a:schemeClr val="lt1"/>
                </a:solidFill>
              </a:defRPr>
            </a:lvl4pPr>
            <a:lvl5pPr lvl="4">
              <a:lnSpc>
                <a:spcPct val="100000"/>
              </a:lnSpc>
              <a:spcBef>
                <a:spcPts val="0"/>
              </a:spcBef>
              <a:spcAft>
                <a:spcPts val="0"/>
              </a:spcAft>
              <a:buClr>
                <a:schemeClr val="lt1"/>
              </a:buClr>
              <a:buSzPts val="2600"/>
              <a:buNone/>
              <a:defRPr sz="2359">
                <a:solidFill>
                  <a:schemeClr val="lt1"/>
                </a:solidFill>
              </a:defRPr>
            </a:lvl5pPr>
            <a:lvl6pPr lvl="5">
              <a:lnSpc>
                <a:spcPct val="100000"/>
              </a:lnSpc>
              <a:spcBef>
                <a:spcPts val="0"/>
              </a:spcBef>
              <a:spcAft>
                <a:spcPts val="0"/>
              </a:spcAft>
              <a:buClr>
                <a:schemeClr val="lt1"/>
              </a:buClr>
              <a:buSzPts val="2600"/>
              <a:buNone/>
              <a:defRPr sz="2359">
                <a:solidFill>
                  <a:schemeClr val="lt1"/>
                </a:solidFill>
              </a:defRPr>
            </a:lvl6pPr>
            <a:lvl7pPr lvl="6">
              <a:lnSpc>
                <a:spcPct val="100000"/>
              </a:lnSpc>
              <a:spcBef>
                <a:spcPts val="0"/>
              </a:spcBef>
              <a:spcAft>
                <a:spcPts val="0"/>
              </a:spcAft>
              <a:buClr>
                <a:schemeClr val="lt1"/>
              </a:buClr>
              <a:buSzPts val="2600"/>
              <a:buNone/>
              <a:defRPr sz="2359">
                <a:solidFill>
                  <a:schemeClr val="lt1"/>
                </a:solidFill>
              </a:defRPr>
            </a:lvl7pPr>
            <a:lvl8pPr lvl="7">
              <a:lnSpc>
                <a:spcPct val="100000"/>
              </a:lnSpc>
              <a:spcBef>
                <a:spcPts val="0"/>
              </a:spcBef>
              <a:spcAft>
                <a:spcPts val="0"/>
              </a:spcAft>
              <a:buClr>
                <a:schemeClr val="lt1"/>
              </a:buClr>
              <a:buSzPts val="2600"/>
              <a:buNone/>
              <a:defRPr sz="2359">
                <a:solidFill>
                  <a:schemeClr val="lt1"/>
                </a:solidFill>
              </a:defRPr>
            </a:lvl8pPr>
            <a:lvl9pPr lvl="8">
              <a:lnSpc>
                <a:spcPct val="100000"/>
              </a:lnSpc>
              <a:spcBef>
                <a:spcPts val="0"/>
              </a:spcBef>
              <a:spcAft>
                <a:spcPts val="0"/>
              </a:spcAft>
              <a:buClr>
                <a:schemeClr val="lt1"/>
              </a:buClr>
              <a:buSzPts val="2600"/>
              <a:buNone/>
              <a:defRPr sz="2359">
                <a:solidFill>
                  <a:schemeClr val="lt1"/>
                </a:solidFill>
              </a:defRPr>
            </a:lvl9pPr>
          </a:lstStyle>
          <a:p>
            <a:endParaRPr/>
          </a:p>
        </p:txBody>
      </p:sp>
      <p:sp>
        <p:nvSpPr>
          <p:cNvPr id="23" name="Google Shape;23;g296e51080c6_0_1084"/>
          <p:cNvSpPr txBox="1">
            <a:spLocks noGrp="1"/>
          </p:cNvSpPr>
          <p:nvPr>
            <p:ph type="sldNum" idx="12"/>
          </p:nvPr>
        </p:nvSpPr>
        <p:spPr>
          <a:xfrm>
            <a:off x="11280575" y="6201587"/>
            <a:ext cx="731475" cy="524714"/>
          </a:xfrm>
          <a:prstGeom prst="rect">
            <a:avLst/>
          </a:prstGeom>
        </p:spPr>
        <p:txBody>
          <a:bodyPr spcFirstLastPara="1" wrap="square" lIns="111975" tIns="111975" rIns="111975" bIns="1119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38277114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24"/>
        <p:cNvGrpSpPr/>
        <p:nvPr/>
      </p:nvGrpSpPr>
      <p:grpSpPr>
        <a:xfrm>
          <a:off x="0" y="0"/>
          <a:ext cx="0" cy="0"/>
          <a:chOff x="0" y="0"/>
          <a:chExt cx="0" cy="0"/>
        </a:xfrm>
      </p:grpSpPr>
      <p:grpSp>
        <p:nvGrpSpPr>
          <p:cNvPr id="25" name="Google Shape;25;g296e51080c6_0_1094"/>
          <p:cNvGrpSpPr/>
          <p:nvPr/>
        </p:nvGrpSpPr>
        <p:grpSpPr>
          <a:xfrm>
            <a:off x="8130946" y="6"/>
            <a:ext cx="4060721" cy="2707513"/>
            <a:chOff x="6098378" y="5"/>
            <a:chExt cx="3045625" cy="2030570"/>
          </a:xfrm>
        </p:grpSpPr>
        <p:sp>
          <p:nvSpPr>
            <p:cNvPr id="26" name="Google Shape;26;g296e51080c6_0_1094"/>
            <p:cNvSpPr/>
            <p:nvPr/>
          </p:nvSpPr>
          <p:spPr>
            <a:xfrm>
              <a:off x="8128803" y="16"/>
              <a:ext cx="1015200" cy="1015200"/>
            </a:xfrm>
            <a:prstGeom prst="rect">
              <a:avLst/>
            </a:prstGeom>
            <a:solidFill>
              <a:schemeClr val="accent1"/>
            </a:solidFill>
            <a:ln>
              <a:noFill/>
            </a:ln>
          </p:spPr>
          <p:txBody>
            <a:bodyPr spcFirstLastPara="1" wrap="square" lIns="111975" tIns="111975" rIns="111975" bIns="111975" anchor="ctr" anchorCtr="0">
              <a:noAutofit/>
            </a:bodyPr>
            <a:lstStyle/>
            <a:p>
              <a:pPr marL="0" lvl="0" indent="0" algn="l" rtl="0">
                <a:spcBef>
                  <a:spcPts val="0"/>
                </a:spcBef>
                <a:spcAft>
                  <a:spcPts val="0"/>
                </a:spcAft>
                <a:buNone/>
              </a:pPr>
              <a:endParaRPr sz="1633"/>
            </a:p>
          </p:txBody>
        </p:sp>
        <p:sp>
          <p:nvSpPr>
            <p:cNvPr id="27" name="Google Shape;27;g296e51080c6_0_1094"/>
            <p:cNvSpPr/>
            <p:nvPr/>
          </p:nvSpPr>
          <p:spPr>
            <a:xfrm flipH="1">
              <a:off x="7113463" y="5"/>
              <a:ext cx="1015200" cy="1015200"/>
            </a:xfrm>
            <a:prstGeom prst="rtTriangle">
              <a:avLst/>
            </a:prstGeom>
            <a:solidFill>
              <a:schemeClr val="accent2"/>
            </a:solidFill>
            <a:ln>
              <a:noFill/>
            </a:ln>
          </p:spPr>
          <p:txBody>
            <a:bodyPr spcFirstLastPara="1" wrap="square" lIns="111975" tIns="111975" rIns="111975" bIns="111975" anchor="ctr" anchorCtr="0">
              <a:noAutofit/>
            </a:bodyPr>
            <a:lstStyle/>
            <a:p>
              <a:pPr marL="0" lvl="0" indent="0" algn="l" rtl="0">
                <a:spcBef>
                  <a:spcPts val="0"/>
                </a:spcBef>
                <a:spcAft>
                  <a:spcPts val="0"/>
                </a:spcAft>
                <a:buNone/>
              </a:pPr>
              <a:endParaRPr sz="1633"/>
            </a:p>
          </p:txBody>
        </p:sp>
        <p:sp>
          <p:nvSpPr>
            <p:cNvPr id="28" name="Google Shape;28;g296e51080c6_0_1094"/>
            <p:cNvSpPr/>
            <p:nvPr/>
          </p:nvSpPr>
          <p:spPr>
            <a:xfrm rot="10800000" flipH="1">
              <a:off x="7113588" y="107"/>
              <a:ext cx="1015200" cy="1015200"/>
            </a:xfrm>
            <a:prstGeom prst="rtTriangle">
              <a:avLst/>
            </a:prstGeom>
            <a:solidFill>
              <a:schemeClr val="accent6"/>
            </a:solidFill>
            <a:ln>
              <a:noFill/>
            </a:ln>
          </p:spPr>
          <p:txBody>
            <a:bodyPr spcFirstLastPara="1" wrap="square" lIns="111975" tIns="111975" rIns="111975" bIns="111975" anchor="ctr" anchorCtr="0">
              <a:noAutofit/>
            </a:bodyPr>
            <a:lstStyle/>
            <a:p>
              <a:pPr marL="0" lvl="0" indent="0" algn="l" rtl="0">
                <a:spcBef>
                  <a:spcPts val="0"/>
                </a:spcBef>
                <a:spcAft>
                  <a:spcPts val="0"/>
                </a:spcAft>
                <a:buNone/>
              </a:pPr>
              <a:endParaRPr sz="1633"/>
            </a:p>
          </p:txBody>
        </p:sp>
        <p:sp>
          <p:nvSpPr>
            <p:cNvPr id="29" name="Google Shape;29;g296e51080c6_0_1094"/>
            <p:cNvSpPr/>
            <p:nvPr/>
          </p:nvSpPr>
          <p:spPr>
            <a:xfrm rot="10800000">
              <a:off x="6098378" y="97"/>
              <a:ext cx="1015200" cy="1015200"/>
            </a:xfrm>
            <a:prstGeom prst="rtTriangle">
              <a:avLst/>
            </a:prstGeom>
            <a:solidFill>
              <a:schemeClr val="accent1"/>
            </a:solidFill>
            <a:ln>
              <a:noFill/>
            </a:ln>
          </p:spPr>
          <p:txBody>
            <a:bodyPr spcFirstLastPara="1" wrap="square" lIns="111975" tIns="111975" rIns="111975" bIns="111975" anchor="ctr" anchorCtr="0">
              <a:noAutofit/>
            </a:bodyPr>
            <a:lstStyle/>
            <a:p>
              <a:pPr marL="0" lvl="0" indent="0" algn="l" rtl="0">
                <a:spcBef>
                  <a:spcPts val="0"/>
                </a:spcBef>
                <a:spcAft>
                  <a:spcPts val="0"/>
                </a:spcAft>
                <a:buNone/>
              </a:pPr>
              <a:endParaRPr sz="1633"/>
            </a:p>
          </p:txBody>
        </p:sp>
        <p:sp>
          <p:nvSpPr>
            <p:cNvPr id="30" name="Google Shape;30;g296e51080c6_0_1094"/>
            <p:cNvSpPr/>
            <p:nvPr/>
          </p:nvSpPr>
          <p:spPr>
            <a:xfrm rot="10800000">
              <a:off x="8128789" y="1015375"/>
              <a:ext cx="1015200" cy="1015200"/>
            </a:xfrm>
            <a:prstGeom prst="rtTriangle">
              <a:avLst/>
            </a:prstGeom>
            <a:solidFill>
              <a:schemeClr val="accent6"/>
            </a:solidFill>
            <a:ln>
              <a:noFill/>
            </a:ln>
          </p:spPr>
          <p:txBody>
            <a:bodyPr spcFirstLastPara="1" wrap="square" lIns="111975" tIns="111975" rIns="111975" bIns="111975" anchor="ctr" anchorCtr="0">
              <a:noAutofit/>
            </a:bodyPr>
            <a:lstStyle/>
            <a:p>
              <a:pPr marL="0" lvl="0" indent="0" algn="l" rtl="0">
                <a:spcBef>
                  <a:spcPts val="0"/>
                </a:spcBef>
                <a:spcAft>
                  <a:spcPts val="0"/>
                </a:spcAft>
                <a:buNone/>
              </a:pPr>
              <a:endParaRPr sz="1633"/>
            </a:p>
          </p:txBody>
        </p:sp>
      </p:grpSp>
      <p:sp>
        <p:nvSpPr>
          <p:cNvPr id="31" name="Google Shape;31;g296e51080c6_0_1094"/>
          <p:cNvSpPr txBox="1">
            <a:spLocks noGrp="1"/>
          </p:cNvSpPr>
          <p:nvPr>
            <p:ph type="title"/>
          </p:nvPr>
        </p:nvSpPr>
        <p:spPr>
          <a:xfrm>
            <a:off x="797467" y="2869796"/>
            <a:ext cx="10962686" cy="1118283"/>
          </a:xfrm>
          <a:prstGeom prst="rect">
            <a:avLst/>
          </a:prstGeom>
        </p:spPr>
        <p:txBody>
          <a:bodyPr spcFirstLastPara="1" wrap="square" lIns="111975" tIns="111975" rIns="111975" bIns="111975" anchor="ctr" anchorCtr="0">
            <a:normAutofit/>
          </a:bodyPr>
          <a:lstStyle>
            <a:lvl1pPr lvl="0">
              <a:spcBef>
                <a:spcPts val="0"/>
              </a:spcBef>
              <a:spcAft>
                <a:spcPts val="0"/>
              </a:spcAft>
              <a:buClr>
                <a:schemeClr val="lt1"/>
              </a:buClr>
              <a:buSzPts val="5100"/>
              <a:buNone/>
              <a:defRPr sz="4627">
                <a:solidFill>
                  <a:schemeClr val="lt1"/>
                </a:solidFill>
              </a:defRPr>
            </a:lvl1pPr>
            <a:lvl2pPr lvl="1">
              <a:spcBef>
                <a:spcPts val="0"/>
              </a:spcBef>
              <a:spcAft>
                <a:spcPts val="0"/>
              </a:spcAft>
              <a:buClr>
                <a:schemeClr val="lt1"/>
              </a:buClr>
              <a:buSzPts val="5100"/>
              <a:buNone/>
              <a:defRPr sz="4627">
                <a:solidFill>
                  <a:schemeClr val="lt1"/>
                </a:solidFill>
              </a:defRPr>
            </a:lvl2pPr>
            <a:lvl3pPr lvl="2">
              <a:spcBef>
                <a:spcPts val="0"/>
              </a:spcBef>
              <a:spcAft>
                <a:spcPts val="0"/>
              </a:spcAft>
              <a:buClr>
                <a:schemeClr val="lt1"/>
              </a:buClr>
              <a:buSzPts val="5100"/>
              <a:buNone/>
              <a:defRPr sz="4627">
                <a:solidFill>
                  <a:schemeClr val="lt1"/>
                </a:solidFill>
              </a:defRPr>
            </a:lvl3pPr>
            <a:lvl4pPr lvl="3">
              <a:spcBef>
                <a:spcPts val="0"/>
              </a:spcBef>
              <a:spcAft>
                <a:spcPts val="0"/>
              </a:spcAft>
              <a:buClr>
                <a:schemeClr val="lt1"/>
              </a:buClr>
              <a:buSzPts val="5100"/>
              <a:buNone/>
              <a:defRPr sz="4627">
                <a:solidFill>
                  <a:schemeClr val="lt1"/>
                </a:solidFill>
              </a:defRPr>
            </a:lvl4pPr>
            <a:lvl5pPr lvl="4">
              <a:spcBef>
                <a:spcPts val="0"/>
              </a:spcBef>
              <a:spcAft>
                <a:spcPts val="0"/>
              </a:spcAft>
              <a:buClr>
                <a:schemeClr val="lt1"/>
              </a:buClr>
              <a:buSzPts val="5100"/>
              <a:buNone/>
              <a:defRPr sz="4627">
                <a:solidFill>
                  <a:schemeClr val="lt1"/>
                </a:solidFill>
              </a:defRPr>
            </a:lvl5pPr>
            <a:lvl6pPr lvl="5">
              <a:spcBef>
                <a:spcPts val="0"/>
              </a:spcBef>
              <a:spcAft>
                <a:spcPts val="0"/>
              </a:spcAft>
              <a:buClr>
                <a:schemeClr val="lt1"/>
              </a:buClr>
              <a:buSzPts val="5100"/>
              <a:buNone/>
              <a:defRPr sz="4627">
                <a:solidFill>
                  <a:schemeClr val="lt1"/>
                </a:solidFill>
              </a:defRPr>
            </a:lvl6pPr>
            <a:lvl7pPr lvl="6">
              <a:spcBef>
                <a:spcPts val="0"/>
              </a:spcBef>
              <a:spcAft>
                <a:spcPts val="0"/>
              </a:spcAft>
              <a:buClr>
                <a:schemeClr val="lt1"/>
              </a:buClr>
              <a:buSzPts val="5100"/>
              <a:buNone/>
              <a:defRPr sz="4627">
                <a:solidFill>
                  <a:schemeClr val="lt1"/>
                </a:solidFill>
              </a:defRPr>
            </a:lvl7pPr>
            <a:lvl8pPr lvl="7">
              <a:spcBef>
                <a:spcPts val="0"/>
              </a:spcBef>
              <a:spcAft>
                <a:spcPts val="0"/>
              </a:spcAft>
              <a:buClr>
                <a:schemeClr val="lt1"/>
              </a:buClr>
              <a:buSzPts val="5100"/>
              <a:buNone/>
              <a:defRPr sz="4627">
                <a:solidFill>
                  <a:schemeClr val="lt1"/>
                </a:solidFill>
              </a:defRPr>
            </a:lvl8pPr>
            <a:lvl9pPr lvl="8">
              <a:spcBef>
                <a:spcPts val="0"/>
              </a:spcBef>
              <a:spcAft>
                <a:spcPts val="0"/>
              </a:spcAft>
              <a:buClr>
                <a:schemeClr val="lt1"/>
              </a:buClr>
              <a:buSzPts val="5100"/>
              <a:buNone/>
              <a:defRPr sz="4627">
                <a:solidFill>
                  <a:schemeClr val="lt1"/>
                </a:solidFill>
              </a:defRPr>
            </a:lvl9pPr>
          </a:lstStyle>
          <a:p>
            <a:endParaRPr/>
          </a:p>
        </p:txBody>
      </p:sp>
      <p:sp>
        <p:nvSpPr>
          <p:cNvPr id="32" name="Google Shape;32;g296e51080c6_0_1094"/>
          <p:cNvSpPr txBox="1">
            <a:spLocks noGrp="1"/>
          </p:cNvSpPr>
          <p:nvPr>
            <p:ph type="sldNum" idx="12"/>
          </p:nvPr>
        </p:nvSpPr>
        <p:spPr>
          <a:xfrm>
            <a:off x="11280575" y="6201587"/>
            <a:ext cx="731475" cy="524714"/>
          </a:xfrm>
          <a:prstGeom prst="rect">
            <a:avLst/>
          </a:prstGeom>
        </p:spPr>
        <p:txBody>
          <a:bodyPr spcFirstLastPara="1" wrap="square" lIns="111975" tIns="111975" rIns="111975" bIns="1119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26355182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3"/>
        <p:cNvGrpSpPr/>
        <p:nvPr/>
      </p:nvGrpSpPr>
      <p:grpSpPr>
        <a:xfrm>
          <a:off x="0" y="0"/>
          <a:ext cx="0" cy="0"/>
          <a:chOff x="0" y="0"/>
          <a:chExt cx="0" cy="0"/>
        </a:xfrm>
      </p:grpSpPr>
      <p:grpSp>
        <p:nvGrpSpPr>
          <p:cNvPr id="34" name="Google Shape;34;g296e51080c6_0_1103"/>
          <p:cNvGrpSpPr/>
          <p:nvPr/>
        </p:nvGrpSpPr>
        <p:grpSpPr>
          <a:xfrm>
            <a:off x="0" y="5205059"/>
            <a:ext cx="12191663" cy="1653286"/>
            <a:chOff x="0" y="3903669"/>
            <a:chExt cx="9144000" cy="1239925"/>
          </a:xfrm>
        </p:grpSpPr>
        <p:sp>
          <p:nvSpPr>
            <p:cNvPr id="35" name="Google Shape;35;g296e51080c6_0_1103"/>
            <p:cNvSpPr/>
            <p:nvPr/>
          </p:nvSpPr>
          <p:spPr>
            <a:xfrm>
              <a:off x="8154895" y="3903669"/>
              <a:ext cx="989100" cy="987900"/>
            </a:xfrm>
            <a:prstGeom prst="rtTriangle">
              <a:avLst/>
            </a:prstGeom>
            <a:solidFill>
              <a:schemeClr val="accent5"/>
            </a:solidFill>
            <a:ln>
              <a:noFill/>
            </a:ln>
          </p:spPr>
          <p:txBody>
            <a:bodyPr spcFirstLastPara="1" wrap="square" lIns="111975" tIns="111975" rIns="111975" bIns="111975" anchor="ctr" anchorCtr="0">
              <a:noAutofit/>
            </a:bodyPr>
            <a:lstStyle/>
            <a:p>
              <a:pPr marL="0" lvl="0" indent="0" algn="l" rtl="0">
                <a:spcBef>
                  <a:spcPts val="0"/>
                </a:spcBef>
                <a:spcAft>
                  <a:spcPts val="0"/>
                </a:spcAft>
                <a:buNone/>
              </a:pPr>
              <a:endParaRPr sz="1633"/>
            </a:p>
          </p:txBody>
        </p:sp>
        <p:sp>
          <p:nvSpPr>
            <p:cNvPr id="36" name="Google Shape;36;g296e51080c6_0_1103"/>
            <p:cNvSpPr/>
            <p:nvPr/>
          </p:nvSpPr>
          <p:spPr>
            <a:xfrm flipH="1">
              <a:off x="6181163" y="3903669"/>
              <a:ext cx="989100" cy="987900"/>
            </a:xfrm>
            <a:prstGeom prst="rtTriangle">
              <a:avLst/>
            </a:prstGeom>
            <a:solidFill>
              <a:schemeClr val="accent5"/>
            </a:solidFill>
            <a:ln>
              <a:noFill/>
            </a:ln>
          </p:spPr>
          <p:txBody>
            <a:bodyPr spcFirstLastPara="1" wrap="square" lIns="111975" tIns="111975" rIns="111975" bIns="111975" anchor="ctr" anchorCtr="0">
              <a:noAutofit/>
            </a:bodyPr>
            <a:lstStyle/>
            <a:p>
              <a:pPr marL="0" lvl="0" indent="0" algn="l" rtl="0">
                <a:spcBef>
                  <a:spcPts val="0"/>
                </a:spcBef>
                <a:spcAft>
                  <a:spcPts val="0"/>
                </a:spcAft>
                <a:buNone/>
              </a:pPr>
              <a:endParaRPr sz="1633"/>
            </a:p>
          </p:txBody>
        </p:sp>
        <p:sp>
          <p:nvSpPr>
            <p:cNvPr id="37" name="Google Shape;37;g296e51080c6_0_1103"/>
            <p:cNvSpPr/>
            <p:nvPr/>
          </p:nvSpPr>
          <p:spPr>
            <a:xfrm>
              <a:off x="7170274" y="3903669"/>
              <a:ext cx="989100" cy="987900"/>
            </a:xfrm>
            <a:prstGeom prst="rect">
              <a:avLst/>
            </a:prstGeom>
            <a:solidFill>
              <a:schemeClr val="accent4"/>
            </a:solidFill>
            <a:ln>
              <a:noFill/>
            </a:ln>
          </p:spPr>
          <p:txBody>
            <a:bodyPr spcFirstLastPara="1" wrap="square" lIns="111975" tIns="111975" rIns="111975" bIns="111975" anchor="ctr" anchorCtr="0">
              <a:noAutofit/>
            </a:bodyPr>
            <a:lstStyle/>
            <a:p>
              <a:pPr marL="0" lvl="0" indent="0" algn="l" rtl="0">
                <a:spcBef>
                  <a:spcPts val="0"/>
                </a:spcBef>
                <a:spcAft>
                  <a:spcPts val="0"/>
                </a:spcAft>
                <a:buNone/>
              </a:pPr>
              <a:endParaRPr sz="1633"/>
            </a:p>
          </p:txBody>
        </p:sp>
        <p:sp>
          <p:nvSpPr>
            <p:cNvPr id="38" name="Google Shape;38;g296e51080c6_0_1103"/>
            <p:cNvSpPr/>
            <p:nvPr/>
          </p:nvSpPr>
          <p:spPr>
            <a:xfrm rot="10800000">
              <a:off x="8154757" y="3903682"/>
              <a:ext cx="989100" cy="987900"/>
            </a:xfrm>
            <a:prstGeom prst="rtTriangle">
              <a:avLst/>
            </a:prstGeom>
            <a:solidFill>
              <a:schemeClr val="accent3"/>
            </a:solidFill>
            <a:ln>
              <a:noFill/>
            </a:ln>
          </p:spPr>
          <p:txBody>
            <a:bodyPr spcFirstLastPara="1" wrap="square" lIns="111975" tIns="111975" rIns="111975" bIns="111975" anchor="ctr" anchorCtr="0">
              <a:noAutofit/>
            </a:bodyPr>
            <a:lstStyle/>
            <a:p>
              <a:pPr marL="0" lvl="0" indent="0" algn="l" rtl="0">
                <a:spcBef>
                  <a:spcPts val="0"/>
                </a:spcBef>
                <a:spcAft>
                  <a:spcPts val="0"/>
                </a:spcAft>
                <a:buNone/>
              </a:pPr>
              <a:endParaRPr sz="1633"/>
            </a:p>
          </p:txBody>
        </p:sp>
        <p:sp>
          <p:nvSpPr>
            <p:cNvPr id="39" name="Google Shape;39;g296e51080c6_0_1103"/>
            <p:cNvSpPr/>
            <p:nvPr/>
          </p:nvSpPr>
          <p:spPr>
            <a:xfrm>
              <a:off x="0" y="4891594"/>
              <a:ext cx="9144000" cy="252000"/>
            </a:xfrm>
            <a:prstGeom prst="rect">
              <a:avLst/>
            </a:prstGeom>
            <a:solidFill>
              <a:schemeClr val="dk1"/>
            </a:solidFill>
            <a:ln>
              <a:noFill/>
            </a:ln>
          </p:spPr>
          <p:txBody>
            <a:bodyPr spcFirstLastPara="1" wrap="square" lIns="111975" tIns="111975" rIns="111975" bIns="111975" anchor="ctr" anchorCtr="0">
              <a:noAutofit/>
            </a:bodyPr>
            <a:lstStyle/>
            <a:p>
              <a:pPr marL="0" lvl="0" indent="0" algn="l" rtl="0">
                <a:spcBef>
                  <a:spcPts val="0"/>
                </a:spcBef>
                <a:spcAft>
                  <a:spcPts val="0"/>
                </a:spcAft>
                <a:buNone/>
              </a:pPr>
              <a:endParaRPr sz="1633"/>
            </a:p>
          </p:txBody>
        </p:sp>
      </p:grpSp>
      <p:sp>
        <p:nvSpPr>
          <p:cNvPr id="40" name="Google Shape;40;g296e51080c6_0_1103"/>
          <p:cNvSpPr txBox="1">
            <a:spLocks noGrp="1"/>
          </p:cNvSpPr>
          <p:nvPr>
            <p:ph type="title"/>
          </p:nvPr>
        </p:nvSpPr>
        <p:spPr>
          <a:xfrm>
            <a:off x="415600" y="546667"/>
            <a:ext cx="11360716" cy="810476"/>
          </a:xfrm>
          <a:prstGeom prst="rect">
            <a:avLst/>
          </a:prstGeom>
        </p:spPr>
        <p:txBody>
          <a:bodyPr spcFirstLastPara="1" wrap="square" lIns="111975" tIns="111975" rIns="111975" bIns="111975"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41" name="Google Shape;41;g296e51080c6_0_1103"/>
          <p:cNvSpPr txBox="1">
            <a:spLocks noGrp="1"/>
          </p:cNvSpPr>
          <p:nvPr>
            <p:ph type="body" idx="1"/>
          </p:nvPr>
        </p:nvSpPr>
        <p:spPr>
          <a:xfrm>
            <a:off x="415600" y="1639834"/>
            <a:ext cx="11360716" cy="4451904"/>
          </a:xfrm>
          <a:prstGeom prst="rect">
            <a:avLst/>
          </a:prstGeom>
        </p:spPr>
        <p:txBody>
          <a:bodyPr spcFirstLastPara="1" wrap="square" lIns="111975" tIns="111975" rIns="111975" bIns="111975" anchor="t" anchorCtr="0">
            <a:normAutofit/>
          </a:bodyPr>
          <a:lstStyle>
            <a:lvl1pPr marL="414772" lvl="0" indent="-334122">
              <a:spcBef>
                <a:spcPts val="0"/>
              </a:spcBef>
              <a:spcAft>
                <a:spcPts val="0"/>
              </a:spcAft>
              <a:buSzPts val="2200"/>
              <a:buChar char="●"/>
              <a:defRPr/>
            </a:lvl1pPr>
            <a:lvl2pPr marL="829544" lvl="1" indent="-305318">
              <a:spcBef>
                <a:spcPts val="0"/>
              </a:spcBef>
              <a:spcAft>
                <a:spcPts val="0"/>
              </a:spcAft>
              <a:buSzPts val="1700"/>
              <a:buChar char="○"/>
              <a:defRPr/>
            </a:lvl2pPr>
            <a:lvl3pPr marL="1244316" lvl="2" indent="-305318">
              <a:spcBef>
                <a:spcPts val="0"/>
              </a:spcBef>
              <a:spcAft>
                <a:spcPts val="0"/>
              </a:spcAft>
              <a:buSzPts val="1700"/>
              <a:buChar char="■"/>
              <a:defRPr/>
            </a:lvl3pPr>
            <a:lvl4pPr marL="1659087" lvl="3" indent="-305318">
              <a:spcBef>
                <a:spcPts val="0"/>
              </a:spcBef>
              <a:spcAft>
                <a:spcPts val="0"/>
              </a:spcAft>
              <a:buSzPts val="1700"/>
              <a:buChar char="●"/>
              <a:defRPr/>
            </a:lvl4pPr>
            <a:lvl5pPr marL="2073859" lvl="4" indent="-305318">
              <a:spcBef>
                <a:spcPts val="0"/>
              </a:spcBef>
              <a:spcAft>
                <a:spcPts val="0"/>
              </a:spcAft>
              <a:buSzPts val="1700"/>
              <a:buChar char="○"/>
              <a:defRPr/>
            </a:lvl5pPr>
            <a:lvl6pPr marL="2488631" lvl="5" indent="-305318">
              <a:spcBef>
                <a:spcPts val="0"/>
              </a:spcBef>
              <a:spcAft>
                <a:spcPts val="0"/>
              </a:spcAft>
              <a:buSzPts val="1700"/>
              <a:buChar char="■"/>
              <a:defRPr/>
            </a:lvl6pPr>
            <a:lvl7pPr marL="2903403" lvl="6" indent="-305318">
              <a:spcBef>
                <a:spcPts val="0"/>
              </a:spcBef>
              <a:spcAft>
                <a:spcPts val="0"/>
              </a:spcAft>
              <a:buSzPts val="1700"/>
              <a:buChar char="●"/>
              <a:defRPr/>
            </a:lvl7pPr>
            <a:lvl8pPr marL="3318175" lvl="7" indent="-305318">
              <a:spcBef>
                <a:spcPts val="0"/>
              </a:spcBef>
              <a:spcAft>
                <a:spcPts val="0"/>
              </a:spcAft>
              <a:buSzPts val="1700"/>
              <a:buChar char="○"/>
              <a:defRPr/>
            </a:lvl8pPr>
            <a:lvl9pPr marL="3732947" lvl="8" indent="-305318">
              <a:spcBef>
                <a:spcPts val="0"/>
              </a:spcBef>
              <a:spcAft>
                <a:spcPts val="0"/>
              </a:spcAft>
              <a:buSzPts val="1700"/>
              <a:buChar char="■"/>
              <a:defRPr/>
            </a:lvl9pPr>
          </a:lstStyle>
          <a:p>
            <a:endParaRPr/>
          </a:p>
        </p:txBody>
      </p:sp>
      <p:sp>
        <p:nvSpPr>
          <p:cNvPr id="42" name="Google Shape;42;g296e51080c6_0_1103"/>
          <p:cNvSpPr txBox="1">
            <a:spLocks noGrp="1"/>
          </p:cNvSpPr>
          <p:nvPr>
            <p:ph type="sldNum" idx="12"/>
          </p:nvPr>
        </p:nvSpPr>
        <p:spPr>
          <a:xfrm>
            <a:off x="11280575" y="6201587"/>
            <a:ext cx="731475" cy="524714"/>
          </a:xfrm>
          <a:prstGeom prst="rect">
            <a:avLst/>
          </a:prstGeom>
        </p:spPr>
        <p:txBody>
          <a:bodyPr spcFirstLastPara="1" wrap="square" lIns="111975" tIns="111975" rIns="111975" bIns="1119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1687552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3"/>
        <p:cNvGrpSpPr/>
        <p:nvPr/>
      </p:nvGrpSpPr>
      <p:grpSpPr>
        <a:xfrm>
          <a:off x="0" y="0"/>
          <a:ext cx="0" cy="0"/>
          <a:chOff x="0" y="0"/>
          <a:chExt cx="0" cy="0"/>
        </a:xfrm>
      </p:grpSpPr>
      <p:sp>
        <p:nvSpPr>
          <p:cNvPr id="44" name="Google Shape;44;g296e51080c6_0_1113"/>
          <p:cNvSpPr txBox="1">
            <a:spLocks noGrp="1"/>
          </p:cNvSpPr>
          <p:nvPr>
            <p:ph type="title"/>
          </p:nvPr>
        </p:nvSpPr>
        <p:spPr>
          <a:xfrm>
            <a:off x="415600" y="546667"/>
            <a:ext cx="11360716" cy="810476"/>
          </a:xfrm>
          <a:prstGeom prst="rect">
            <a:avLst/>
          </a:prstGeom>
        </p:spPr>
        <p:txBody>
          <a:bodyPr spcFirstLastPara="1" wrap="square" lIns="111975" tIns="111975" rIns="111975" bIns="111975"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45" name="Google Shape;45;g296e51080c6_0_1113"/>
          <p:cNvSpPr txBox="1">
            <a:spLocks noGrp="1"/>
          </p:cNvSpPr>
          <p:nvPr>
            <p:ph type="body" idx="1"/>
          </p:nvPr>
        </p:nvSpPr>
        <p:spPr>
          <a:xfrm>
            <a:off x="415601" y="1639967"/>
            <a:ext cx="5333306" cy="4451904"/>
          </a:xfrm>
          <a:prstGeom prst="rect">
            <a:avLst/>
          </a:prstGeom>
        </p:spPr>
        <p:txBody>
          <a:bodyPr spcFirstLastPara="1" wrap="square" lIns="111975" tIns="111975" rIns="111975" bIns="111975" anchor="t" anchorCtr="0">
            <a:normAutofit/>
          </a:bodyPr>
          <a:lstStyle>
            <a:lvl1pPr marL="414772" lvl="0" indent="-305318">
              <a:spcBef>
                <a:spcPts val="0"/>
              </a:spcBef>
              <a:spcAft>
                <a:spcPts val="0"/>
              </a:spcAft>
              <a:buSzPts val="1700"/>
              <a:buChar char="●"/>
              <a:defRPr sz="1542"/>
            </a:lvl1pPr>
            <a:lvl2pPr marL="829544" lvl="1" indent="-293797">
              <a:spcBef>
                <a:spcPts val="0"/>
              </a:spcBef>
              <a:spcAft>
                <a:spcPts val="0"/>
              </a:spcAft>
              <a:buSzPts val="1500"/>
              <a:buChar char="○"/>
              <a:defRPr sz="1361"/>
            </a:lvl2pPr>
            <a:lvl3pPr marL="1244316" lvl="2" indent="-293797">
              <a:spcBef>
                <a:spcPts val="0"/>
              </a:spcBef>
              <a:spcAft>
                <a:spcPts val="0"/>
              </a:spcAft>
              <a:buSzPts val="1500"/>
              <a:buChar char="■"/>
              <a:defRPr sz="1361"/>
            </a:lvl3pPr>
            <a:lvl4pPr marL="1659087" lvl="3" indent="-293797">
              <a:spcBef>
                <a:spcPts val="0"/>
              </a:spcBef>
              <a:spcAft>
                <a:spcPts val="0"/>
              </a:spcAft>
              <a:buSzPts val="1500"/>
              <a:buChar char="●"/>
              <a:defRPr sz="1361"/>
            </a:lvl4pPr>
            <a:lvl5pPr marL="2073859" lvl="4" indent="-293797">
              <a:spcBef>
                <a:spcPts val="0"/>
              </a:spcBef>
              <a:spcAft>
                <a:spcPts val="0"/>
              </a:spcAft>
              <a:buSzPts val="1500"/>
              <a:buChar char="○"/>
              <a:defRPr sz="1361"/>
            </a:lvl5pPr>
            <a:lvl6pPr marL="2488631" lvl="5" indent="-293797">
              <a:spcBef>
                <a:spcPts val="0"/>
              </a:spcBef>
              <a:spcAft>
                <a:spcPts val="0"/>
              </a:spcAft>
              <a:buSzPts val="1500"/>
              <a:buChar char="■"/>
              <a:defRPr sz="1361"/>
            </a:lvl6pPr>
            <a:lvl7pPr marL="2903403" lvl="6" indent="-293797">
              <a:spcBef>
                <a:spcPts val="0"/>
              </a:spcBef>
              <a:spcAft>
                <a:spcPts val="0"/>
              </a:spcAft>
              <a:buSzPts val="1500"/>
              <a:buChar char="●"/>
              <a:defRPr sz="1361"/>
            </a:lvl7pPr>
            <a:lvl8pPr marL="3318175" lvl="7" indent="-293797">
              <a:spcBef>
                <a:spcPts val="0"/>
              </a:spcBef>
              <a:spcAft>
                <a:spcPts val="0"/>
              </a:spcAft>
              <a:buSzPts val="1500"/>
              <a:buChar char="○"/>
              <a:defRPr sz="1361"/>
            </a:lvl8pPr>
            <a:lvl9pPr marL="3732947" lvl="8" indent="-293797">
              <a:spcBef>
                <a:spcPts val="0"/>
              </a:spcBef>
              <a:spcAft>
                <a:spcPts val="0"/>
              </a:spcAft>
              <a:buSzPts val="1500"/>
              <a:buChar char="■"/>
              <a:defRPr sz="1361"/>
            </a:lvl9pPr>
          </a:lstStyle>
          <a:p>
            <a:endParaRPr/>
          </a:p>
        </p:txBody>
      </p:sp>
      <p:sp>
        <p:nvSpPr>
          <p:cNvPr id="46" name="Google Shape;46;g296e51080c6_0_1113"/>
          <p:cNvSpPr txBox="1">
            <a:spLocks noGrp="1"/>
          </p:cNvSpPr>
          <p:nvPr>
            <p:ph type="body" idx="2"/>
          </p:nvPr>
        </p:nvSpPr>
        <p:spPr>
          <a:xfrm>
            <a:off x="6443200" y="1639967"/>
            <a:ext cx="5333306" cy="4451904"/>
          </a:xfrm>
          <a:prstGeom prst="rect">
            <a:avLst/>
          </a:prstGeom>
        </p:spPr>
        <p:txBody>
          <a:bodyPr spcFirstLastPara="1" wrap="square" lIns="111975" tIns="111975" rIns="111975" bIns="111975" anchor="t" anchorCtr="0">
            <a:normAutofit/>
          </a:bodyPr>
          <a:lstStyle>
            <a:lvl1pPr marL="414772" lvl="0" indent="-305318">
              <a:spcBef>
                <a:spcPts val="0"/>
              </a:spcBef>
              <a:spcAft>
                <a:spcPts val="0"/>
              </a:spcAft>
              <a:buSzPts val="1700"/>
              <a:buChar char="●"/>
              <a:defRPr sz="1542"/>
            </a:lvl1pPr>
            <a:lvl2pPr marL="829544" lvl="1" indent="-293797">
              <a:spcBef>
                <a:spcPts val="0"/>
              </a:spcBef>
              <a:spcAft>
                <a:spcPts val="0"/>
              </a:spcAft>
              <a:buSzPts val="1500"/>
              <a:buChar char="○"/>
              <a:defRPr sz="1361"/>
            </a:lvl2pPr>
            <a:lvl3pPr marL="1244316" lvl="2" indent="-293797">
              <a:spcBef>
                <a:spcPts val="0"/>
              </a:spcBef>
              <a:spcAft>
                <a:spcPts val="0"/>
              </a:spcAft>
              <a:buSzPts val="1500"/>
              <a:buChar char="■"/>
              <a:defRPr sz="1361"/>
            </a:lvl3pPr>
            <a:lvl4pPr marL="1659087" lvl="3" indent="-293797">
              <a:spcBef>
                <a:spcPts val="0"/>
              </a:spcBef>
              <a:spcAft>
                <a:spcPts val="0"/>
              </a:spcAft>
              <a:buSzPts val="1500"/>
              <a:buChar char="●"/>
              <a:defRPr sz="1361"/>
            </a:lvl4pPr>
            <a:lvl5pPr marL="2073859" lvl="4" indent="-293797">
              <a:spcBef>
                <a:spcPts val="0"/>
              </a:spcBef>
              <a:spcAft>
                <a:spcPts val="0"/>
              </a:spcAft>
              <a:buSzPts val="1500"/>
              <a:buChar char="○"/>
              <a:defRPr sz="1361"/>
            </a:lvl5pPr>
            <a:lvl6pPr marL="2488631" lvl="5" indent="-293797">
              <a:spcBef>
                <a:spcPts val="0"/>
              </a:spcBef>
              <a:spcAft>
                <a:spcPts val="0"/>
              </a:spcAft>
              <a:buSzPts val="1500"/>
              <a:buChar char="■"/>
              <a:defRPr sz="1361"/>
            </a:lvl6pPr>
            <a:lvl7pPr marL="2903403" lvl="6" indent="-293797">
              <a:spcBef>
                <a:spcPts val="0"/>
              </a:spcBef>
              <a:spcAft>
                <a:spcPts val="0"/>
              </a:spcAft>
              <a:buSzPts val="1500"/>
              <a:buChar char="●"/>
              <a:defRPr sz="1361"/>
            </a:lvl7pPr>
            <a:lvl8pPr marL="3318175" lvl="7" indent="-293797">
              <a:spcBef>
                <a:spcPts val="0"/>
              </a:spcBef>
              <a:spcAft>
                <a:spcPts val="0"/>
              </a:spcAft>
              <a:buSzPts val="1500"/>
              <a:buChar char="○"/>
              <a:defRPr sz="1361"/>
            </a:lvl8pPr>
            <a:lvl9pPr marL="3732947" lvl="8" indent="-293797">
              <a:spcBef>
                <a:spcPts val="0"/>
              </a:spcBef>
              <a:spcAft>
                <a:spcPts val="0"/>
              </a:spcAft>
              <a:buSzPts val="1500"/>
              <a:buChar char="■"/>
              <a:defRPr sz="1361"/>
            </a:lvl9pPr>
          </a:lstStyle>
          <a:p>
            <a:endParaRPr/>
          </a:p>
        </p:txBody>
      </p:sp>
      <p:sp>
        <p:nvSpPr>
          <p:cNvPr id="47" name="Google Shape;47;g296e51080c6_0_1113"/>
          <p:cNvSpPr txBox="1">
            <a:spLocks noGrp="1"/>
          </p:cNvSpPr>
          <p:nvPr>
            <p:ph type="sldNum" idx="12"/>
          </p:nvPr>
        </p:nvSpPr>
        <p:spPr>
          <a:xfrm>
            <a:off x="11280575" y="6201587"/>
            <a:ext cx="731475" cy="524714"/>
          </a:xfrm>
          <a:prstGeom prst="rect">
            <a:avLst/>
          </a:prstGeom>
        </p:spPr>
        <p:txBody>
          <a:bodyPr spcFirstLastPara="1" wrap="square" lIns="111975" tIns="111975" rIns="111975" bIns="11197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33757390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8"/>
        <p:cNvGrpSpPr/>
        <p:nvPr/>
      </p:nvGrpSpPr>
      <p:grpSpPr>
        <a:xfrm>
          <a:off x="0" y="0"/>
          <a:ext cx="0" cy="0"/>
          <a:chOff x="0" y="0"/>
          <a:chExt cx="0" cy="0"/>
        </a:xfrm>
      </p:grpSpPr>
      <p:sp>
        <p:nvSpPr>
          <p:cNvPr id="49" name="Google Shape;49;g296e51080c6_0_1118"/>
          <p:cNvSpPr txBox="1">
            <a:spLocks noGrp="1"/>
          </p:cNvSpPr>
          <p:nvPr>
            <p:ph type="title"/>
          </p:nvPr>
        </p:nvSpPr>
        <p:spPr>
          <a:xfrm>
            <a:off x="415600" y="546667"/>
            <a:ext cx="11360716" cy="810476"/>
          </a:xfrm>
          <a:prstGeom prst="rect">
            <a:avLst/>
          </a:prstGeom>
        </p:spPr>
        <p:txBody>
          <a:bodyPr spcFirstLastPara="1" wrap="square" lIns="111975" tIns="111975" rIns="111975" bIns="111975"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50" name="Google Shape;50;g296e51080c6_0_1118"/>
          <p:cNvSpPr txBox="1">
            <a:spLocks noGrp="1"/>
          </p:cNvSpPr>
          <p:nvPr>
            <p:ph type="sldNum" idx="12"/>
          </p:nvPr>
        </p:nvSpPr>
        <p:spPr>
          <a:xfrm>
            <a:off x="11280575" y="6201587"/>
            <a:ext cx="731475" cy="524714"/>
          </a:xfrm>
          <a:prstGeom prst="rect">
            <a:avLst/>
          </a:prstGeom>
        </p:spPr>
        <p:txBody>
          <a:bodyPr spcFirstLastPara="1" wrap="square" lIns="111975" tIns="111975" rIns="111975" bIns="11197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5930107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1"/>
        <p:cNvGrpSpPr/>
        <p:nvPr/>
      </p:nvGrpSpPr>
      <p:grpSpPr>
        <a:xfrm>
          <a:off x="0" y="0"/>
          <a:ext cx="0" cy="0"/>
          <a:chOff x="0" y="0"/>
          <a:chExt cx="0" cy="0"/>
        </a:xfrm>
      </p:grpSpPr>
      <p:sp>
        <p:nvSpPr>
          <p:cNvPr id="52" name="Google Shape;52;g296e51080c6_0_1121"/>
          <p:cNvSpPr txBox="1">
            <a:spLocks noGrp="1"/>
          </p:cNvSpPr>
          <p:nvPr>
            <p:ph type="title"/>
          </p:nvPr>
        </p:nvSpPr>
        <p:spPr>
          <a:xfrm>
            <a:off x="415600" y="740800"/>
            <a:ext cx="3744091" cy="1007516"/>
          </a:xfrm>
          <a:prstGeom prst="rect">
            <a:avLst/>
          </a:prstGeom>
        </p:spPr>
        <p:txBody>
          <a:bodyPr spcFirstLastPara="1" wrap="square" lIns="111975" tIns="111975" rIns="111975" bIns="111975" anchor="b" anchorCtr="0">
            <a:normAutofit/>
          </a:bodyPr>
          <a:lstStyle>
            <a:lvl1pPr lvl="0">
              <a:spcBef>
                <a:spcPts val="0"/>
              </a:spcBef>
              <a:spcAft>
                <a:spcPts val="0"/>
              </a:spcAft>
              <a:buSzPts val="2900"/>
              <a:buNone/>
              <a:defRPr sz="2631"/>
            </a:lvl1pPr>
            <a:lvl2pPr lvl="1">
              <a:spcBef>
                <a:spcPts val="0"/>
              </a:spcBef>
              <a:spcAft>
                <a:spcPts val="0"/>
              </a:spcAft>
              <a:buSzPts val="2900"/>
              <a:buNone/>
              <a:defRPr sz="2631"/>
            </a:lvl2pPr>
            <a:lvl3pPr lvl="2">
              <a:spcBef>
                <a:spcPts val="0"/>
              </a:spcBef>
              <a:spcAft>
                <a:spcPts val="0"/>
              </a:spcAft>
              <a:buSzPts val="2900"/>
              <a:buNone/>
              <a:defRPr sz="2631"/>
            </a:lvl3pPr>
            <a:lvl4pPr lvl="3">
              <a:spcBef>
                <a:spcPts val="0"/>
              </a:spcBef>
              <a:spcAft>
                <a:spcPts val="0"/>
              </a:spcAft>
              <a:buSzPts val="2900"/>
              <a:buNone/>
              <a:defRPr sz="2631"/>
            </a:lvl4pPr>
            <a:lvl5pPr lvl="4">
              <a:spcBef>
                <a:spcPts val="0"/>
              </a:spcBef>
              <a:spcAft>
                <a:spcPts val="0"/>
              </a:spcAft>
              <a:buSzPts val="2900"/>
              <a:buNone/>
              <a:defRPr sz="2631"/>
            </a:lvl5pPr>
            <a:lvl6pPr lvl="5">
              <a:spcBef>
                <a:spcPts val="0"/>
              </a:spcBef>
              <a:spcAft>
                <a:spcPts val="0"/>
              </a:spcAft>
              <a:buSzPts val="2900"/>
              <a:buNone/>
              <a:defRPr sz="2631"/>
            </a:lvl6pPr>
            <a:lvl7pPr lvl="6">
              <a:spcBef>
                <a:spcPts val="0"/>
              </a:spcBef>
              <a:spcAft>
                <a:spcPts val="0"/>
              </a:spcAft>
              <a:buSzPts val="2900"/>
              <a:buNone/>
              <a:defRPr sz="2631"/>
            </a:lvl7pPr>
            <a:lvl8pPr lvl="7">
              <a:spcBef>
                <a:spcPts val="0"/>
              </a:spcBef>
              <a:spcAft>
                <a:spcPts val="0"/>
              </a:spcAft>
              <a:buSzPts val="2900"/>
              <a:buNone/>
              <a:defRPr sz="2631"/>
            </a:lvl8pPr>
            <a:lvl9pPr lvl="8">
              <a:spcBef>
                <a:spcPts val="0"/>
              </a:spcBef>
              <a:spcAft>
                <a:spcPts val="0"/>
              </a:spcAft>
              <a:buSzPts val="2900"/>
              <a:buNone/>
              <a:defRPr sz="2631"/>
            </a:lvl9pPr>
          </a:lstStyle>
          <a:p>
            <a:endParaRPr/>
          </a:p>
        </p:txBody>
      </p:sp>
      <p:sp>
        <p:nvSpPr>
          <p:cNvPr id="53" name="Google Shape;53;g296e51080c6_0_1121"/>
          <p:cNvSpPr txBox="1">
            <a:spLocks noGrp="1"/>
          </p:cNvSpPr>
          <p:nvPr>
            <p:ph type="body" idx="1"/>
          </p:nvPr>
        </p:nvSpPr>
        <p:spPr>
          <a:xfrm>
            <a:off x="415600" y="1954405"/>
            <a:ext cx="3744091" cy="4137566"/>
          </a:xfrm>
          <a:prstGeom prst="rect">
            <a:avLst/>
          </a:prstGeom>
        </p:spPr>
        <p:txBody>
          <a:bodyPr spcFirstLastPara="1" wrap="square" lIns="111975" tIns="111975" rIns="111975" bIns="111975" anchor="t" anchorCtr="0">
            <a:normAutofit/>
          </a:bodyPr>
          <a:lstStyle>
            <a:lvl1pPr marL="414772" lvl="0" indent="-293797">
              <a:spcBef>
                <a:spcPts val="0"/>
              </a:spcBef>
              <a:spcAft>
                <a:spcPts val="0"/>
              </a:spcAft>
              <a:buSzPts val="1500"/>
              <a:buChar char="●"/>
              <a:defRPr sz="1361"/>
            </a:lvl1pPr>
            <a:lvl2pPr marL="829544" lvl="1" indent="-293797">
              <a:spcBef>
                <a:spcPts val="0"/>
              </a:spcBef>
              <a:spcAft>
                <a:spcPts val="0"/>
              </a:spcAft>
              <a:buSzPts val="1500"/>
              <a:buChar char="○"/>
              <a:defRPr sz="1361"/>
            </a:lvl2pPr>
            <a:lvl3pPr marL="1244316" lvl="2" indent="-293797">
              <a:spcBef>
                <a:spcPts val="0"/>
              </a:spcBef>
              <a:spcAft>
                <a:spcPts val="0"/>
              </a:spcAft>
              <a:buSzPts val="1500"/>
              <a:buChar char="■"/>
              <a:defRPr sz="1361"/>
            </a:lvl3pPr>
            <a:lvl4pPr marL="1659087" lvl="3" indent="-293797">
              <a:spcBef>
                <a:spcPts val="0"/>
              </a:spcBef>
              <a:spcAft>
                <a:spcPts val="0"/>
              </a:spcAft>
              <a:buSzPts val="1500"/>
              <a:buChar char="●"/>
              <a:defRPr sz="1361"/>
            </a:lvl4pPr>
            <a:lvl5pPr marL="2073859" lvl="4" indent="-293797">
              <a:spcBef>
                <a:spcPts val="0"/>
              </a:spcBef>
              <a:spcAft>
                <a:spcPts val="0"/>
              </a:spcAft>
              <a:buSzPts val="1500"/>
              <a:buChar char="○"/>
              <a:defRPr sz="1361"/>
            </a:lvl5pPr>
            <a:lvl6pPr marL="2488631" lvl="5" indent="-293797">
              <a:spcBef>
                <a:spcPts val="0"/>
              </a:spcBef>
              <a:spcAft>
                <a:spcPts val="0"/>
              </a:spcAft>
              <a:buSzPts val="1500"/>
              <a:buChar char="■"/>
              <a:defRPr sz="1361"/>
            </a:lvl6pPr>
            <a:lvl7pPr marL="2903403" lvl="6" indent="-293797">
              <a:spcBef>
                <a:spcPts val="0"/>
              </a:spcBef>
              <a:spcAft>
                <a:spcPts val="0"/>
              </a:spcAft>
              <a:buSzPts val="1500"/>
              <a:buChar char="●"/>
              <a:defRPr sz="1361"/>
            </a:lvl7pPr>
            <a:lvl8pPr marL="3318175" lvl="7" indent="-293797">
              <a:spcBef>
                <a:spcPts val="0"/>
              </a:spcBef>
              <a:spcAft>
                <a:spcPts val="0"/>
              </a:spcAft>
              <a:buSzPts val="1500"/>
              <a:buChar char="○"/>
              <a:defRPr sz="1361"/>
            </a:lvl8pPr>
            <a:lvl9pPr marL="3732947" lvl="8" indent="-293797">
              <a:spcBef>
                <a:spcPts val="0"/>
              </a:spcBef>
              <a:spcAft>
                <a:spcPts val="0"/>
              </a:spcAft>
              <a:buSzPts val="1500"/>
              <a:buChar char="■"/>
              <a:defRPr sz="1361"/>
            </a:lvl9pPr>
          </a:lstStyle>
          <a:p>
            <a:endParaRPr/>
          </a:p>
        </p:txBody>
      </p:sp>
      <p:sp>
        <p:nvSpPr>
          <p:cNvPr id="54" name="Google Shape;54;g296e51080c6_0_1121"/>
          <p:cNvSpPr txBox="1">
            <a:spLocks noGrp="1"/>
          </p:cNvSpPr>
          <p:nvPr>
            <p:ph type="sldNum" idx="12"/>
          </p:nvPr>
        </p:nvSpPr>
        <p:spPr>
          <a:xfrm>
            <a:off x="11280575" y="6201587"/>
            <a:ext cx="731475" cy="524714"/>
          </a:xfrm>
          <a:prstGeom prst="rect">
            <a:avLst/>
          </a:prstGeom>
        </p:spPr>
        <p:txBody>
          <a:bodyPr spcFirstLastPara="1" wrap="square" lIns="111975" tIns="111975" rIns="111975" bIns="11197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3927918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64AA7-6D5A-402E-AD1A-880F2BDB7E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0D32B6-F9D8-4A43-B52C-336CFAB00A56}"/>
              </a:ext>
            </a:extLst>
          </p:cNvPr>
          <p:cNvSpPr>
            <a:spLocks noGrp="1"/>
          </p:cNvSpPr>
          <p:nvPr>
            <p:ph sz="half" idx="1"/>
          </p:nvPr>
        </p:nvSpPr>
        <p:spPr>
          <a:xfrm>
            <a:off x="812976" y="2019299"/>
            <a:ext cx="4995019" cy="4157663"/>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F50CDD9-5742-4A34-BA72-7CCA72D914F4}"/>
              </a:ext>
            </a:extLst>
          </p:cNvPr>
          <p:cNvSpPr>
            <a:spLocks noGrp="1"/>
          </p:cNvSpPr>
          <p:nvPr>
            <p:ph sz="half" idx="2"/>
          </p:nvPr>
        </p:nvSpPr>
        <p:spPr>
          <a:xfrm>
            <a:off x="6293718" y="2019299"/>
            <a:ext cx="5027954" cy="4157663"/>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02783AA-D2AB-4385-A91F-870CB6564611}"/>
              </a:ext>
            </a:extLst>
          </p:cNvPr>
          <p:cNvSpPr>
            <a:spLocks noGrp="1"/>
          </p:cNvSpPr>
          <p:nvPr>
            <p:ph type="dt" sz="half" idx="10"/>
          </p:nvPr>
        </p:nvSpPr>
        <p:spPr/>
        <p:txBody>
          <a:bodyPr/>
          <a:lstStyle/>
          <a:p>
            <a:fld id="{E6171E64-FE02-4DE5-B72F-53C3706641C3}" type="datetimeFigureOut">
              <a:rPr lang="en-US" smtClean="0"/>
              <a:t>11/3/2023</a:t>
            </a:fld>
            <a:endParaRPr lang="en-US"/>
          </a:p>
        </p:txBody>
      </p:sp>
      <p:sp>
        <p:nvSpPr>
          <p:cNvPr id="6" name="Footer Placeholder 5">
            <a:extLst>
              <a:ext uri="{FF2B5EF4-FFF2-40B4-BE49-F238E27FC236}">
                <a16:creationId xmlns:a16="http://schemas.microsoft.com/office/drawing/2014/main" id="{855AAD9C-5CA2-4DA1-84D3-B1838979F6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1AB3C7-9574-47BC-932D-782BEE9989DA}"/>
              </a:ext>
            </a:extLst>
          </p:cNvPr>
          <p:cNvSpPr>
            <a:spLocks noGrp="1"/>
          </p:cNvSpPr>
          <p:nvPr>
            <p:ph type="sldNum" sz="quarter" idx="12"/>
          </p:nvPr>
        </p:nvSpPr>
        <p:spPr/>
        <p:txBody>
          <a:bodyPr/>
          <a:lstStyle/>
          <a:p>
            <a:fld id="{91F18EF7-BE1E-4ECB-84D4-67C2B4D8F095}" type="slidenum">
              <a:rPr lang="en-US" smtClean="0"/>
              <a:t>‹N›</a:t>
            </a:fld>
            <a:endParaRPr lang="en-US"/>
          </a:p>
        </p:txBody>
      </p:sp>
    </p:spTree>
    <p:extLst>
      <p:ext uri="{BB962C8B-B14F-4D97-AF65-F5344CB8AC3E}">
        <p14:creationId xmlns:p14="http://schemas.microsoft.com/office/powerpoint/2010/main" val="28206346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4"/>
        </a:solidFill>
        <a:effectLst/>
      </p:bgPr>
    </p:bg>
    <p:spTree>
      <p:nvGrpSpPr>
        <p:cNvPr id="1" name="Shape 55"/>
        <p:cNvGrpSpPr/>
        <p:nvPr/>
      </p:nvGrpSpPr>
      <p:grpSpPr>
        <a:xfrm>
          <a:off x="0" y="0"/>
          <a:ext cx="0" cy="0"/>
          <a:chOff x="0" y="0"/>
          <a:chExt cx="0" cy="0"/>
        </a:xfrm>
      </p:grpSpPr>
      <p:grpSp>
        <p:nvGrpSpPr>
          <p:cNvPr id="56" name="Google Shape;56;g296e51080c6_0_1125"/>
          <p:cNvGrpSpPr/>
          <p:nvPr/>
        </p:nvGrpSpPr>
        <p:grpSpPr>
          <a:xfrm>
            <a:off x="8130946" y="6"/>
            <a:ext cx="4060721" cy="2707513"/>
            <a:chOff x="6098378" y="5"/>
            <a:chExt cx="3045625" cy="2030570"/>
          </a:xfrm>
        </p:grpSpPr>
        <p:sp>
          <p:nvSpPr>
            <p:cNvPr id="57" name="Google Shape;57;g296e51080c6_0_1125"/>
            <p:cNvSpPr/>
            <p:nvPr/>
          </p:nvSpPr>
          <p:spPr>
            <a:xfrm>
              <a:off x="8128803" y="16"/>
              <a:ext cx="1015200" cy="1015200"/>
            </a:xfrm>
            <a:prstGeom prst="rect">
              <a:avLst/>
            </a:prstGeom>
            <a:solidFill>
              <a:schemeClr val="accent3"/>
            </a:solidFill>
            <a:ln>
              <a:noFill/>
            </a:ln>
          </p:spPr>
          <p:txBody>
            <a:bodyPr spcFirstLastPara="1" wrap="square" lIns="111975" tIns="111975" rIns="111975" bIns="111975" anchor="ctr" anchorCtr="0">
              <a:noAutofit/>
            </a:bodyPr>
            <a:lstStyle/>
            <a:p>
              <a:pPr marL="0" lvl="0" indent="0" algn="l" rtl="0">
                <a:spcBef>
                  <a:spcPts val="0"/>
                </a:spcBef>
                <a:spcAft>
                  <a:spcPts val="0"/>
                </a:spcAft>
                <a:buNone/>
              </a:pPr>
              <a:endParaRPr sz="1633"/>
            </a:p>
          </p:txBody>
        </p:sp>
        <p:sp>
          <p:nvSpPr>
            <p:cNvPr id="58" name="Google Shape;58;g296e51080c6_0_1125"/>
            <p:cNvSpPr/>
            <p:nvPr/>
          </p:nvSpPr>
          <p:spPr>
            <a:xfrm flipH="1">
              <a:off x="7113463" y="5"/>
              <a:ext cx="1015200" cy="1015200"/>
            </a:xfrm>
            <a:prstGeom prst="rtTriangle">
              <a:avLst/>
            </a:prstGeom>
            <a:solidFill>
              <a:schemeClr val="accent5"/>
            </a:solidFill>
            <a:ln>
              <a:noFill/>
            </a:ln>
          </p:spPr>
          <p:txBody>
            <a:bodyPr spcFirstLastPara="1" wrap="square" lIns="111975" tIns="111975" rIns="111975" bIns="111975" anchor="ctr" anchorCtr="0">
              <a:noAutofit/>
            </a:bodyPr>
            <a:lstStyle/>
            <a:p>
              <a:pPr marL="0" lvl="0" indent="0" algn="l" rtl="0">
                <a:spcBef>
                  <a:spcPts val="0"/>
                </a:spcBef>
                <a:spcAft>
                  <a:spcPts val="0"/>
                </a:spcAft>
                <a:buNone/>
              </a:pPr>
              <a:endParaRPr sz="1633"/>
            </a:p>
          </p:txBody>
        </p:sp>
        <p:sp>
          <p:nvSpPr>
            <p:cNvPr id="59" name="Google Shape;59;g296e51080c6_0_1125"/>
            <p:cNvSpPr/>
            <p:nvPr/>
          </p:nvSpPr>
          <p:spPr>
            <a:xfrm rot="10800000" flipH="1">
              <a:off x="7113588" y="107"/>
              <a:ext cx="1015200" cy="1015200"/>
            </a:xfrm>
            <a:prstGeom prst="rtTriangle">
              <a:avLst/>
            </a:prstGeom>
            <a:solidFill>
              <a:schemeClr val="accent3"/>
            </a:solidFill>
            <a:ln>
              <a:noFill/>
            </a:ln>
          </p:spPr>
          <p:txBody>
            <a:bodyPr spcFirstLastPara="1" wrap="square" lIns="111975" tIns="111975" rIns="111975" bIns="111975" anchor="ctr" anchorCtr="0">
              <a:noAutofit/>
            </a:bodyPr>
            <a:lstStyle/>
            <a:p>
              <a:pPr marL="0" lvl="0" indent="0" algn="l" rtl="0">
                <a:spcBef>
                  <a:spcPts val="0"/>
                </a:spcBef>
                <a:spcAft>
                  <a:spcPts val="0"/>
                </a:spcAft>
                <a:buNone/>
              </a:pPr>
              <a:endParaRPr sz="1633"/>
            </a:p>
          </p:txBody>
        </p:sp>
        <p:sp>
          <p:nvSpPr>
            <p:cNvPr id="60" name="Google Shape;60;g296e51080c6_0_1125"/>
            <p:cNvSpPr/>
            <p:nvPr/>
          </p:nvSpPr>
          <p:spPr>
            <a:xfrm rot="10800000">
              <a:off x="6098378" y="97"/>
              <a:ext cx="1015200" cy="1015200"/>
            </a:xfrm>
            <a:prstGeom prst="rtTriangle">
              <a:avLst/>
            </a:prstGeom>
            <a:solidFill>
              <a:schemeClr val="accent5"/>
            </a:solidFill>
            <a:ln>
              <a:noFill/>
            </a:ln>
          </p:spPr>
          <p:txBody>
            <a:bodyPr spcFirstLastPara="1" wrap="square" lIns="111975" tIns="111975" rIns="111975" bIns="111975" anchor="ctr" anchorCtr="0">
              <a:noAutofit/>
            </a:bodyPr>
            <a:lstStyle/>
            <a:p>
              <a:pPr marL="0" lvl="0" indent="0" algn="l" rtl="0">
                <a:spcBef>
                  <a:spcPts val="0"/>
                </a:spcBef>
                <a:spcAft>
                  <a:spcPts val="0"/>
                </a:spcAft>
                <a:buNone/>
              </a:pPr>
              <a:endParaRPr sz="1633"/>
            </a:p>
          </p:txBody>
        </p:sp>
        <p:sp>
          <p:nvSpPr>
            <p:cNvPr id="61" name="Google Shape;61;g296e51080c6_0_1125"/>
            <p:cNvSpPr/>
            <p:nvPr/>
          </p:nvSpPr>
          <p:spPr>
            <a:xfrm rot="10800000">
              <a:off x="8128789" y="1015375"/>
              <a:ext cx="1015200" cy="1015200"/>
            </a:xfrm>
            <a:prstGeom prst="rtTriangle">
              <a:avLst/>
            </a:prstGeom>
            <a:solidFill>
              <a:schemeClr val="accent5"/>
            </a:solidFill>
            <a:ln>
              <a:noFill/>
            </a:ln>
          </p:spPr>
          <p:txBody>
            <a:bodyPr spcFirstLastPara="1" wrap="square" lIns="111975" tIns="111975" rIns="111975" bIns="111975" anchor="ctr" anchorCtr="0">
              <a:noAutofit/>
            </a:bodyPr>
            <a:lstStyle/>
            <a:p>
              <a:pPr marL="0" lvl="0" indent="0" algn="l" rtl="0">
                <a:spcBef>
                  <a:spcPts val="0"/>
                </a:spcBef>
                <a:spcAft>
                  <a:spcPts val="0"/>
                </a:spcAft>
                <a:buNone/>
              </a:pPr>
              <a:endParaRPr sz="1633"/>
            </a:p>
          </p:txBody>
        </p:sp>
      </p:grpSp>
      <p:sp>
        <p:nvSpPr>
          <p:cNvPr id="62" name="Google Shape;62;g296e51080c6_0_1125"/>
          <p:cNvSpPr txBox="1">
            <a:spLocks noGrp="1"/>
          </p:cNvSpPr>
          <p:nvPr>
            <p:ph type="title"/>
          </p:nvPr>
        </p:nvSpPr>
        <p:spPr>
          <a:xfrm>
            <a:off x="653667" y="701800"/>
            <a:ext cx="7491447" cy="5454522"/>
          </a:xfrm>
          <a:prstGeom prst="rect">
            <a:avLst/>
          </a:prstGeom>
        </p:spPr>
        <p:txBody>
          <a:bodyPr spcFirstLastPara="1" wrap="square" lIns="111975" tIns="111975" rIns="111975" bIns="111975" anchor="ctr" anchorCtr="0">
            <a:normAutofit/>
          </a:bodyPr>
          <a:lstStyle>
            <a:lvl1pPr lvl="0">
              <a:spcBef>
                <a:spcPts val="0"/>
              </a:spcBef>
              <a:spcAft>
                <a:spcPts val="0"/>
              </a:spcAft>
              <a:buClr>
                <a:schemeClr val="lt1"/>
              </a:buClr>
              <a:buSzPts val="5900"/>
              <a:buNone/>
              <a:defRPr sz="5352">
                <a:solidFill>
                  <a:schemeClr val="lt1"/>
                </a:solidFill>
              </a:defRPr>
            </a:lvl1pPr>
            <a:lvl2pPr lvl="1">
              <a:spcBef>
                <a:spcPts val="0"/>
              </a:spcBef>
              <a:spcAft>
                <a:spcPts val="0"/>
              </a:spcAft>
              <a:buClr>
                <a:schemeClr val="lt1"/>
              </a:buClr>
              <a:buSzPts val="5900"/>
              <a:buNone/>
              <a:defRPr sz="5352">
                <a:solidFill>
                  <a:schemeClr val="lt1"/>
                </a:solidFill>
              </a:defRPr>
            </a:lvl2pPr>
            <a:lvl3pPr lvl="2">
              <a:spcBef>
                <a:spcPts val="0"/>
              </a:spcBef>
              <a:spcAft>
                <a:spcPts val="0"/>
              </a:spcAft>
              <a:buClr>
                <a:schemeClr val="lt1"/>
              </a:buClr>
              <a:buSzPts val="5900"/>
              <a:buNone/>
              <a:defRPr sz="5352">
                <a:solidFill>
                  <a:schemeClr val="lt1"/>
                </a:solidFill>
              </a:defRPr>
            </a:lvl3pPr>
            <a:lvl4pPr lvl="3">
              <a:spcBef>
                <a:spcPts val="0"/>
              </a:spcBef>
              <a:spcAft>
                <a:spcPts val="0"/>
              </a:spcAft>
              <a:buClr>
                <a:schemeClr val="lt1"/>
              </a:buClr>
              <a:buSzPts val="5900"/>
              <a:buNone/>
              <a:defRPr sz="5352">
                <a:solidFill>
                  <a:schemeClr val="lt1"/>
                </a:solidFill>
              </a:defRPr>
            </a:lvl4pPr>
            <a:lvl5pPr lvl="4">
              <a:spcBef>
                <a:spcPts val="0"/>
              </a:spcBef>
              <a:spcAft>
                <a:spcPts val="0"/>
              </a:spcAft>
              <a:buClr>
                <a:schemeClr val="lt1"/>
              </a:buClr>
              <a:buSzPts val="5900"/>
              <a:buNone/>
              <a:defRPr sz="5352">
                <a:solidFill>
                  <a:schemeClr val="lt1"/>
                </a:solidFill>
              </a:defRPr>
            </a:lvl5pPr>
            <a:lvl6pPr lvl="5">
              <a:spcBef>
                <a:spcPts val="0"/>
              </a:spcBef>
              <a:spcAft>
                <a:spcPts val="0"/>
              </a:spcAft>
              <a:buClr>
                <a:schemeClr val="lt1"/>
              </a:buClr>
              <a:buSzPts val="5900"/>
              <a:buNone/>
              <a:defRPr sz="5352">
                <a:solidFill>
                  <a:schemeClr val="lt1"/>
                </a:solidFill>
              </a:defRPr>
            </a:lvl6pPr>
            <a:lvl7pPr lvl="6">
              <a:spcBef>
                <a:spcPts val="0"/>
              </a:spcBef>
              <a:spcAft>
                <a:spcPts val="0"/>
              </a:spcAft>
              <a:buClr>
                <a:schemeClr val="lt1"/>
              </a:buClr>
              <a:buSzPts val="5900"/>
              <a:buNone/>
              <a:defRPr sz="5352">
                <a:solidFill>
                  <a:schemeClr val="lt1"/>
                </a:solidFill>
              </a:defRPr>
            </a:lvl7pPr>
            <a:lvl8pPr lvl="7">
              <a:spcBef>
                <a:spcPts val="0"/>
              </a:spcBef>
              <a:spcAft>
                <a:spcPts val="0"/>
              </a:spcAft>
              <a:buClr>
                <a:schemeClr val="lt1"/>
              </a:buClr>
              <a:buSzPts val="5900"/>
              <a:buNone/>
              <a:defRPr sz="5352">
                <a:solidFill>
                  <a:schemeClr val="lt1"/>
                </a:solidFill>
              </a:defRPr>
            </a:lvl8pPr>
            <a:lvl9pPr lvl="8">
              <a:spcBef>
                <a:spcPts val="0"/>
              </a:spcBef>
              <a:spcAft>
                <a:spcPts val="0"/>
              </a:spcAft>
              <a:buClr>
                <a:schemeClr val="lt1"/>
              </a:buClr>
              <a:buSzPts val="5900"/>
              <a:buNone/>
              <a:defRPr sz="5352">
                <a:solidFill>
                  <a:schemeClr val="lt1"/>
                </a:solidFill>
              </a:defRPr>
            </a:lvl9pPr>
          </a:lstStyle>
          <a:p>
            <a:endParaRPr/>
          </a:p>
        </p:txBody>
      </p:sp>
      <p:sp>
        <p:nvSpPr>
          <p:cNvPr id="63" name="Google Shape;63;g296e51080c6_0_1125"/>
          <p:cNvSpPr txBox="1">
            <a:spLocks noGrp="1"/>
          </p:cNvSpPr>
          <p:nvPr>
            <p:ph type="sldNum" idx="12"/>
          </p:nvPr>
        </p:nvSpPr>
        <p:spPr>
          <a:xfrm>
            <a:off x="11280575" y="6201587"/>
            <a:ext cx="731475" cy="524714"/>
          </a:xfrm>
          <a:prstGeom prst="rect">
            <a:avLst/>
          </a:prstGeom>
        </p:spPr>
        <p:txBody>
          <a:bodyPr spcFirstLastPara="1" wrap="square" lIns="111975" tIns="111975" rIns="111975" bIns="1119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42225142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4"/>
        <p:cNvGrpSpPr/>
        <p:nvPr/>
      </p:nvGrpSpPr>
      <p:grpSpPr>
        <a:xfrm>
          <a:off x="0" y="0"/>
          <a:ext cx="0" cy="0"/>
          <a:chOff x="0" y="0"/>
          <a:chExt cx="0" cy="0"/>
        </a:xfrm>
      </p:grpSpPr>
      <p:sp>
        <p:nvSpPr>
          <p:cNvPr id="65" name="Google Shape;65;g296e51080c6_0_1134"/>
          <p:cNvSpPr/>
          <p:nvPr/>
        </p:nvSpPr>
        <p:spPr>
          <a:xfrm>
            <a:off x="6096001" y="-233"/>
            <a:ext cx="6095985" cy="6858023"/>
          </a:xfrm>
          <a:prstGeom prst="rect">
            <a:avLst/>
          </a:prstGeom>
          <a:solidFill>
            <a:schemeClr val="dk1"/>
          </a:solidFill>
          <a:ln>
            <a:noFill/>
          </a:ln>
        </p:spPr>
        <p:txBody>
          <a:bodyPr spcFirstLastPara="1" wrap="square" lIns="101582" tIns="101582" rIns="101582" bIns="101582" anchor="ctr" anchorCtr="0">
            <a:noAutofit/>
          </a:bodyPr>
          <a:lstStyle/>
          <a:p>
            <a:pPr marL="0" lvl="0" indent="0" algn="l" rtl="0">
              <a:spcBef>
                <a:spcPts val="0"/>
              </a:spcBef>
              <a:spcAft>
                <a:spcPts val="0"/>
              </a:spcAft>
              <a:buNone/>
            </a:pPr>
            <a:endParaRPr sz="1633"/>
          </a:p>
        </p:txBody>
      </p:sp>
      <p:cxnSp>
        <p:nvCxnSpPr>
          <p:cNvPr id="66" name="Google Shape;66;g296e51080c6_0_1134"/>
          <p:cNvCxnSpPr/>
          <p:nvPr/>
        </p:nvCxnSpPr>
        <p:spPr>
          <a:xfrm>
            <a:off x="6706233" y="5994000"/>
            <a:ext cx="624438" cy="0"/>
          </a:xfrm>
          <a:prstGeom prst="straightConnector1">
            <a:avLst/>
          </a:prstGeom>
          <a:noFill/>
          <a:ln w="19050" cap="flat" cmpd="sng">
            <a:solidFill>
              <a:schemeClr val="lt1"/>
            </a:solidFill>
            <a:prstDash val="solid"/>
            <a:round/>
            <a:headEnd type="none" w="sm" len="sm"/>
            <a:tailEnd type="none" w="sm" len="sm"/>
          </a:ln>
        </p:spPr>
      </p:cxnSp>
      <p:sp>
        <p:nvSpPr>
          <p:cNvPr id="67" name="Google Shape;67;g296e51080c6_0_1134"/>
          <p:cNvSpPr txBox="1">
            <a:spLocks noGrp="1"/>
          </p:cNvSpPr>
          <p:nvPr>
            <p:ph type="title"/>
          </p:nvPr>
        </p:nvSpPr>
        <p:spPr>
          <a:xfrm>
            <a:off x="354000" y="1534800"/>
            <a:ext cx="5393537" cy="2086065"/>
          </a:xfrm>
          <a:prstGeom prst="rect">
            <a:avLst/>
          </a:prstGeom>
        </p:spPr>
        <p:txBody>
          <a:bodyPr spcFirstLastPara="1" wrap="square" lIns="111975" tIns="111975" rIns="111975" bIns="111975" anchor="b" anchorCtr="0">
            <a:normAutofit/>
          </a:bodyPr>
          <a:lstStyle>
            <a:lvl1pPr lvl="0" algn="ctr">
              <a:spcBef>
                <a:spcPts val="0"/>
              </a:spcBef>
              <a:spcAft>
                <a:spcPts val="0"/>
              </a:spcAft>
              <a:buSzPts val="5100"/>
              <a:buNone/>
              <a:defRPr sz="4627"/>
            </a:lvl1pPr>
            <a:lvl2pPr lvl="1" algn="ctr">
              <a:spcBef>
                <a:spcPts val="0"/>
              </a:spcBef>
              <a:spcAft>
                <a:spcPts val="0"/>
              </a:spcAft>
              <a:buSzPts val="5100"/>
              <a:buNone/>
              <a:defRPr sz="4627"/>
            </a:lvl2pPr>
            <a:lvl3pPr lvl="2" algn="ctr">
              <a:spcBef>
                <a:spcPts val="0"/>
              </a:spcBef>
              <a:spcAft>
                <a:spcPts val="0"/>
              </a:spcAft>
              <a:buSzPts val="5100"/>
              <a:buNone/>
              <a:defRPr sz="4627"/>
            </a:lvl3pPr>
            <a:lvl4pPr lvl="3" algn="ctr">
              <a:spcBef>
                <a:spcPts val="0"/>
              </a:spcBef>
              <a:spcAft>
                <a:spcPts val="0"/>
              </a:spcAft>
              <a:buSzPts val="5100"/>
              <a:buNone/>
              <a:defRPr sz="4627"/>
            </a:lvl4pPr>
            <a:lvl5pPr lvl="4" algn="ctr">
              <a:spcBef>
                <a:spcPts val="0"/>
              </a:spcBef>
              <a:spcAft>
                <a:spcPts val="0"/>
              </a:spcAft>
              <a:buSzPts val="5100"/>
              <a:buNone/>
              <a:defRPr sz="4627"/>
            </a:lvl5pPr>
            <a:lvl6pPr lvl="5" algn="ctr">
              <a:spcBef>
                <a:spcPts val="0"/>
              </a:spcBef>
              <a:spcAft>
                <a:spcPts val="0"/>
              </a:spcAft>
              <a:buSzPts val="5100"/>
              <a:buNone/>
              <a:defRPr sz="4627"/>
            </a:lvl6pPr>
            <a:lvl7pPr lvl="6" algn="ctr">
              <a:spcBef>
                <a:spcPts val="0"/>
              </a:spcBef>
              <a:spcAft>
                <a:spcPts val="0"/>
              </a:spcAft>
              <a:buSzPts val="5100"/>
              <a:buNone/>
              <a:defRPr sz="4627"/>
            </a:lvl7pPr>
            <a:lvl8pPr lvl="7" algn="ctr">
              <a:spcBef>
                <a:spcPts val="0"/>
              </a:spcBef>
              <a:spcAft>
                <a:spcPts val="0"/>
              </a:spcAft>
              <a:buSzPts val="5100"/>
              <a:buNone/>
              <a:defRPr sz="4627"/>
            </a:lvl8pPr>
            <a:lvl9pPr lvl="8" algn="ctr">
              <a:spcBef>
                <a:spcPts val="0"/>
              </a:spcBef>
              <a:spcAft>
                <a:spcPts val="0"/>
              </a:spcAft>
              <a:buSzPts val="5100"/>
              <a:buNone/>
              <a:defRPr sz="4627"/>
            </a:lvl9pPr>
          </a:lstStyle>
          <a:p>
            <a:endParaRPr/>
          </a:p>
        </p:txBody>
      </p:sp>
      <p:sp>
        <p:nvSpPr>
          <p:cNvPr id="68" name="Google Shape;68;g296e51080c6_0_1134"/>
          <p:cNvSpPr txBox="1">
            <a:spLocks noGrp="1"/>
          </p:cNvSpPr>
          <p:nvPr>
            <p:ph type="subTitle" idx="1"/>
          </p:nvPr>
        </p:nvSpPr>
        <p:spPr>
          <a:xfrm>
            <a:off x="354000" y="3692002"/>
            <a:ext cx="5393537" cy="1692529"/>
          </a:xfrm>
          <a:prstGeom prst="rect">
            <a:avLst/>
          </a:prstGeom>
        </p:spPr>
        <p:txBody>
          <a:bodyPr spcFirstLastPara="1" wrap="square" lIns="111975" tIns="111975" rIns="111975" bIns="111975" anchor="t" anchorCtr="0">
            <a:normAutofit/>
          </a:bodyPr>
          <a:lstStyle>
            <a:lvl1pPr lvl="0" algn="ctr">
              <a:lnSpc>
                <a:spcPct val="100000"/>
              </a:lnSpc>
              <a:spcBef>
                <a:spcPts val="0"/>
              </a:spcBef>
              <a:spcAft>
                <a:spcPts val="0"/>
              </a:spcAft>
              <a:buSzPts val="2600"/>
              <a:buNone/>
              <a:defRPr sz="2359"/>
            </a:lvl1pPr>
            <a:lvl2pPr lvl="1" algn="ctr">
              <a:lnSpc>
                <a:spcPct val="100000"/>
              </a:lnSpc>
              <a:spcBef>
                <a:spcPts val="0"/>
              </a:spcBef>
              <a:spcAft>
                <a:spcPts val="0"/>
              </a:spcAft>
              <a:buSzPts val="2600"/>
              <a:buNone/>
              <a:defRPr sz="2359"/>
            </a:lvl2pPr>
            <a:lvl3pPr lvl="2" algn="ctr">
              <a:lnSpc>
                <a:spcPct val="100000"/>
              </a:lnSpc>
              <a:spcBef>
                <a:spcPts val="0"/>
              </a:spcBef>
              <a:spcAft>
                <a:spcPts val="0"/>
              </a:spcAft>
              <a:buSzPts val="2600"/>
              <a:buNone/>
              <a:defRPr sz="2359"/>
            </a:lvl3pPr>
            <a:lvl4pPr lvl="3" algn="ctr">
              <a:lnSpc>
                <a:spcPct val="100000"/>
              </a:lnSpc>
              <a:spcBef>
                <a:spcPts val="0"/>
              </a:spcBef>
              <a:spcAft>
                <a:spcPts val="0"/>
              </a:spcAft>
              <a:buSzPts val="2600"/>
              <a:buNone/>
              <a:defRPr sz="2359"/>
            </a:lvl4pPr>
            <a:lvl5pPr lvl="4" algn="ctr">
              <a:lnSpc>
                <a:spcPct val="100000"/>
              </a:lnSpc>
              <a:spcBef>
                <a:spcPts val="0"/>
              </a:spcBef>
              <a:spcAft>
                <a:spcPts val="0"/>
              </a:spcAft>
              <a:buSzPts val="2600"/>
              <a:buNone/>
              <a:defRPr sz="2359"/>
            </a:lvl5pPr>
            <a:lvl6pPr lvl="5" algn="ctr">
              <a:lnSpc>
                <a:spcPct val="100000"/>
              </a:lnSpc>
              <a:spcBef>
                <a:spcPts val="0"/>
              </a:spcBef>
              <a:spcAft>
                <a:spcPts val="0"/>
              </a:spcAft>
              <a:buSzPts val="2600"/>
              <a:buNone/>
              <a:defRPr sz="2359"/>
            </a:lvl6pPr>
            <a:lvl7pPr lvl="6" algn="ctr">
              <a:lnSpc>
                <a:spcPct val="100000"/>
              </a:lnSpc>
              <a:spcBef>
                <a:spcPts val="0"/>
              </a:spcBef>
              <a:spcAft>
                <a:spcPts val="0"/>
              </a:spcAft>
              <a:buSzPts val="2600"/>
              <a:buNone/>
              <a:defRPr sz="2359"/>
            </a:lvl7pPr>
            <a:lvl8pPr lvl="7" algn="ctr">
              <a:lnSpc>
                <a:spcPct val="100000"/>
              </a:lnSpc>
              <a:spcBef>
                <a:spcPts val="0"/>
              </a:spcBef>
              <a:spcAft>
                <a:spcPts val="0"/>
              </a:spcAft>
              <a:buSzPts val="2600"/>
              <a:buNone/>
              <a:defRPr sz="2359"/>
            </a:lvl8pPr>
            <a:lvl9pPr lvl="8" algn="ctr">
              <a:lnSpc>
                <a:spcPct val="100000"/>
              </a:lnSpc>
              <a:spcBef>
                <a:spcPts val="0"/>
              </a:spcBef>
              <a:spcAft>
                <a:spcPts val="0"/>
              </a:spcAft>
              <a:buSzPts val="2600"/>
              <a:buNone/>
              <a:defRPr sz="2359"/>
            </a:lvl9pPr>
          </a:lstStyle>
          <a:p>
            <a:endParaRPr/>
          </a:p>
        </p:txBody>
      </p:sp>
      <p:sp>
        <p:nvSpPr>
          <p:cNvPr id="69" name="Google Shape;69;g296e51080c6_0_1134"/>
          <p:cNvSpPr txBox="1">
            <a:spLocks noGrp="1"/>
          </p:cNvSpPr>
          <p:nvPr>
            <p:ph type="body" idx="2"/>
          </p:nvPr>
        </p:nvSpPr>
        <p:spPr>
          <a:xfrm>
            <a:off x="6586000" y="965600"/>
            <a:ext cx="5115969" cy="4926814"/>
          </a:xfrm>
          <a:prstGeom prst="rect">
            <a:avLst/>
          </a:prstGeom>
        </p:spPr>
        <p:txBody>
          <a:bodyPr spcFirstLastPara="1" wrap="square" lIns="111975" tIns="111975" rIns="111975" bIns="111975" anchor="ctr" anchorCtr="0">
            <a:normAutofit/>
          </a:bodyPr>
          <a:lstStyle>
            <a:lvl1pPr marL="414772" lvl="0" indent="-334122">
              <a:spcBef>
                <a:spcPts val="0"/>
              </a:spcBef>
              <a:spcAft>
                <a:spcPts val="0"/>
              </a:spcAft>
              <a:buClr>
                <a:schemeClr val="lt1"/>
              </a:buClr>
              <a:buSzPts val="2200"/>
              <a:buChar char="●"/>
              <a:defRPr>
                <a:solidFill>
                  <a:schemeClr val="lt1"/>
                </a:solidFill>
              </a:defRPr>
            </a:lvl1pPr>
            <a:lvl2pPr marL="829544" lvl="1" indent="-305318">
              <a:spcBef>
                <a:spcPts val="0"/>
              </a:spcBef>
              <a:spcAft>
                <a:spcPts val="0"/>
              </a:spcAft>
              <a:buClr>
                <a:schemeClr val="lt1"/>
              </a:buClr>
              <a:buSzPts val="1700"/>
              <a:buChar char="○"/>
              <a:defRPr>
                <a:solidFill>
                  <a:schemeClr val="lt1"/>
                </a:solidFill>
              </a:defRPr>
            </a:lvl2pPr>
            <a:lvl3pPr marL="1244316" lvl="2" indent="-305318">
              <a:spcBef>
                <a:spcPts val="0"/>
              </a:spcBef>
              <a:spcAft>
                <a:spcPts val="0"/>
              </a:spcAft>
              <a:buClr>
                <a:schemeClr val="lt1"/>
              </a:buClr>
              <a:buSzPts val="1700"/>
              <a:buChar char="■"/>
              <a:defRPr>
                <a:solidFill>
                  <a:schemeClr val="lt1"/>
                </a:solidFill>
              </a:defRPr>
            </a:lvl3pPr>
            <a:lvl4pPr marL="1659087" lvl="3" indent="-305318">
              <a:spcBef>
                <a:spcPts val="0"/>
              </a:spcBef>
              <a:spcAft>
                <a:spcPts val="0"/>
              </a:spcAft>
              <a:buClr>
                <a:schemeClr val="lt1"/>
              </a:buClr>
              <a:buSzPts val="1700"/>
              <a:buChar char="●"/>
              <a:defRPr>
                <a:solidFill>
                  <a:schemeClr val="lt1"/>
                </a:solidFill>
              </a:defRPr>
            </a:lvl4pPr>
            <a:lvl5pPr marL="2073859" lvl="4" indent="-305318">
              <a:spcBef>
                <a:spcPts val="0"/>
              </a:spcBef>
              <a:spcAft>
                <a:spcPts val="0"/>
              </a:spcAft>
              <a:buClr>
                <a:schemeClr val="lt1"/>
              </a:buClr>
              <a:buSzPts val="1700"/>
              <a:buChar char="○"/>
              <a:defRPr>
                <a:solidFill>
                  <a:schemeClr val="lt1"/>
                </a:solidFill>
              </a:defRPr>
            </a:lvl5pPr>
            <a:lvl6pPr marL="2488631" lvl="5" indent="-305318">
              <a:spcBef>
                <a:spcPts val="0"/>
              </a:spcBef>
              <a:spcAft>
                <a:spcPts val="0"/>
              </a:spcAft>
              <a:buClr>
                <a:schemeClr val="lt1"/>
              </a:buClr>
              <a:buSzPts val="1700"/>
              <a:buChar char="■"/>
              <a:defRPr>
                <a:solidFill>
                  <a:schemeClr val="lt1"/>
                </a:solidFill>
              </a:defRPr>
            </a:lvl6pPr>
            <a:lvl7pPr marL="2903403" lvl="6" indent="-305318">
              <a:spcBef>
                <a:spcPts val="0"/>
              </a:spcBef>
              <a:spcAft>
                <a:spcPts val="0"/>
              </a:spcAft>
              <a:buClr>
                <a:schemeClr val="lt1"/>
              </a:buClr>
              <a:buSzPts val="1700"/>
              <a:buChar char="●"/>
              <a:defRPr>
                <a:solidFill>
                  <a:schemeClr val="lt1"/>
                </a:solidFill>
              </a:defRPr>
            </a:lvl7pPr>
            <a:lvl8pPr marL="3318175" lvl="7" indent="-305318">
              <a:spcBef>
                <a:spcPts val="0"/>
              </a:spcBef>
              <a:spcAft>
                <a:spcPts val="0"/>
              </a:spcAft>
              <a:buClr>
                <a:schemeClr val="lt1"/>
              </a:buClr>
              <a:buSzPts val="1700"/>
              <a:buChar char="○"/>
              <a:defRPr>
                <a:solidFill>
                  <a:schemeClr val="lt1"/>
                </a:solidFill>
              </a:defRPr>
            </a:lvl8pPr>
            <a:lvl9pPr marL="3732947" lvl="8" indent="-305318">
              <a:spcBef>
                <a:spcPts val="0"/>
              </a:spcBef>
              <a:spcAft>
                <a:spcPts val="0"/>
              </a:spcAft>
              <a:buClr>
                <a:schemeClr val="lt1"/>
              </a:buClr>
              <a:buSzPts val="1700"/>
              <a:buChar char="■"/>
              <a:defRPr>
                <a:solidFill>
                  <a:schemeClr val="lt1"/>
                </a:solidFill>
              </a:defRPr>
            </a:lvl9pPr>
          </a:lstStyle>
          <a:p>
            <a:endParaRPr/>
          </a:p>
        </p:txBody>
      </p:sp>
      <p:sp>
        <p:nvSpPr>
          <p:cNvPr id="70" name="Google Shape;70;g296e51080c6_0_1134"/>
          <p:cNvSpPr txBox="1">
            <a:spLocks noGrp="1"/>
          </p:cNvSpPr>
          <p:nvPr>
            <p:ph type="sldNum" idx="12"/>
          </p:nvPr>
        </p:nvSpPr>
        <p:spPr>
          <a:xfrm>
            <a:off x="11280575" y="6201587"/>
            <a:ext cx="731475" cy="524714"/>
          </a:xfrm>
          <a:prstGeom prst="rect">
            <a:avLst/>
          </a:prstGeom>
        </p:spPr>
        <p:txBody>
          <a:bodyPr spcFirstLastPara="1" wrap="square" lIns="111975" tIns="111975" rIns="111975" bIns="1119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16268364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1"/>
        <p:cNvGrpSpPr/>
        <p:nvPr/>
      </p:nvGrpSpPr>
      <p:grpSpPr>
        <a:xfrm>
          <a:off x="0" y="0"/>
          <a:ext cx="0" cy="0"/>
          <a:chOff x="0" y="0"/>
          <a:chExt cx="0" cy="0"/>
        </a:xfrm>
      </p:grpSpPr>
      <p:sp>
        <p:nvSpPr>
          <p:cNvPr id="72" name="Google Shape;72;g296e51080c6_0_1141"/>
          <p:cNvSpPr txBox="1">
            <a:spLocks noGrp="1"/>
          </p:cNvSpPr>
          <p:nvPr>
            <p:ph type="body" idx="1"/>
          </p:nvPr>
        </p:nvSpPr>
        <p:spPr>
          <a:xfrm>
            <a:off x="426000" y="5640767"/>
            <a:ext cx="7998327" cy="798501"/>
          </a:xfrm>
          <a:prstGeom prst="rect">
            <a:avLst/>
          </a:prstGeom>
        </p:spPr>
        <p:txBody>
          <a:bodyPr spcFirstLastPara="1" wrap="square" lIns="111975" tIns="111975" rIns="111975" bIns="111975" anchor="ctr" anchorCtr="0">
            <a:normAutofit/>
          </a:bodyPr>
          <a:lstStyle>
            <a:lvl1pPr marL="414772" lvl="0" indent="-207386">
              <a:lnSpc>
                <a:spcPct val="100000"/>
              </a:lnSpc>
              <a:spcBef>
                <a:spcPts val="0"/>
              </a:spcBef>
              <a:spcAft>
                <a:spcPts val="0"/>
              </a:spcAft>
              <a:buSzPts val="2200"/>
              <a:buNone/>
              <a:defRPr/>
            </a:lvl1pPr>
          </a:lstStyle>
          <a:p>
            <a:endParaRPr/>
          </a:p>
        </p:txBody>
      </p:sp>
      <p:sp>
        <p:nvSpPr>
          <p:cNvPr id="73" name="Google Shape;73;g296e51080c6_0_1141"/>
          <p:cNvSpPr txBox="1">
            <a:spLocks noGrp="1"/>
          </p:cNvSpPr>
          <p:nvPr>
            <p:ph type="sldNum" idx="12"/>
          </p:nvPr>
        </p:nvSpPr>
        <p:spPr>
          <a:xfrm>
            <a:off x="11280575" y="6201587"/>
            <a:ext cx="731475" cy="524714"/>
          </a:xfrm>
          <a:prstGeom prst="rect">
            <a:avLst/>
          </a:prstGeom>
        </p:spPr>
        <p:txBody>
          <a:bodyPr spcFirstLastPara="1" wrap="square" lIns="111975" tIns="111975" rIns="111975" bIns="11197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23496063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1"/>
        </a:solidFill>
        <a:effectLst/>
      </p:bgPr>
    </p:bg>
    <p:spTree>
      <p:nvGrpSpPr>
        <p:cNvPr id="1" name="Shape 74"/>
        <p:cNvGrpSpPr/>
        <p:nvPr/>
      </p:nvGrpSpPr>
      <p:grpSpPr>
        <a:xfrm>
          <a:off x="0" y="0"/>
          <a:ext cx="0" cy="0"/>
          <a:chOff x="0" y="0"/>
          <a:chExt cx="0" cy="0"/>
        </a:xfrm>
      </p:grpSpPr>
      <p:grpSp>
        <p:nvGrpSpPr>
          <p:cNvPr id="75" name="Google Shape;75;g296e51080c6_0_1144"/>
          <p:cNvGrpSpPr/>
          <p:nvPr/>
        </p:nvGrpSpPr>
        <p:grpSpPr>
          <a:xfrm>
            <a:off x="8130946" y="6"/>
            <a:ext cx="4060721" cy="2707513"/>
            <a:chOff x="6098378" y="5"/>
            <a:chExt cx="3045625" cy="2030570"/>
          </a:xfrm>
        </p:grpSpPr>
        <p:sp>
          <p:nvSpPr>
            <p:cNvPr id="76" name="Google Shape;76;g296e51080c6_0_1144"/>
            <p:cNvSpPr/>
            <p:nvPr/>
          </p:nvSpPr>
          <p:spPr>
            <a:xfrm>
              <a:off x="8128803" y="16"/>
              <a:ext cx="1015200" cy="1015200"/>
            </a:xfrm>
            <a:prstGeom prst="rect">
              <a:avLst/>
            </a:prstGeom>
            <a:solidFill>
              <a:schemeClr val="accent1"/>
            </a:solidFill>
            <a:ln>
              <a:noFill/>
            </a:ln>
          </p:spPr>
          <p:txBody>
            <a:bodyPr spcFirstLastPara="1" wrap="square" lIns="111975" tIns="111975" rIns="111975" bIns="111975" anchor="ctr" anchorCtr="0">
              <a:noAutofit/>
            </a:bodyPr>
            <a:lstStyle/>
            <a:p>
              <a:pPr marL="0" lvl="0" indent="0" algn="l" rtl="0">
                <a:spcBef>
                  <a:spcPts val="0"/>
                </a:spcBef>
                <a:spcAft>
                  <a:spcPts val="0"/>
                </a:spcAft>
                <a:buNone/>
              </a:pPr>
              <a:endParaRPr sz="1633"/>
            </a:p>
          </p:txBody>
        </p:sp>
        <p:sp>
          <p:nvSpPr>
            <p:cNvPr id="77" name="Google Shape;77;g296e51080c6_0_1144"/>
            <p:cNvSpPr/>
            <p:nvPr/>
          </p:nvSpPr>
          <p:spPr>
            <a:xfrm flipH="1">
              <a:off x="7113463" y="5"/>
              <a:ext cx="1015200" cy="1015200"/>
            </a:xfrm>
            <a:prstGeom prst="rtTriangle">
              <a:avLst/>
            </a:prstGeom>
            <a:solidFill>
              <a:schemeClr val="accent2"/>
            </a:solidFill>
            <a:ln>
              <a:noFill/>
            </a:ln>
          </p:spPr>
          <p:txBody>
            <a:bodyPr spcFirstLastPara="1" wrap="square" lIns="111975" tIns="111975" rIns="111975" bIns="111975" anchor="ctr" anchorCtr="0">
              <a:noAutofit/>
            </a:bodyPr>
            <a:lstStyle/>
            <a:p>
              <a:pPr marL="0" lvl="0" indent="0" algn="l" rtl="0">
                <a:spcBef>
                  <a:spcPts val="0"/>
                </a:spcBef>
                <a:spcAft>
                  <a:spcPts val="0"/>
                </a:spcAft>
                <a:buNone/>
              </a:pPr>
              <a:endParaRPr sz="1633"/>
            </a:p>
          </p:txBody>
        </p:sp>
        <p:sp>
          <p:nvSpPr>
            <p:cNvPr id="78" name="Google Shape;78;g296e51080c6_0_1144"/>
            <p:cNvSpPr/>
            <p:nvPr/>
          </p:nvSpPr>
          <p:spPr>
            <a:xfrm rot="10800000" flipH="1">
              <a:off x="7113588" y="107"/>
              <a:ext cx="1015200" cy="1015200"/>
            </a:xfrm>
            <a:prstGeom prst="rtTriangle">
              <a:avLst/>
            </a:prstGeom>
            <a:solidFill>
              <a:schemeClr val="accent6"/>
            </a:solidFill>
            <a:ln>
              <a:noFill/>
            </a:ln>
          </p:spPr>
          <p:txBody>
            <a:bodyPr spcFirstLastPara="1" wrap="square" lIns="111975" tIns="111975" rIns="111975" bIns="111975" anchor="ctr" anchorCtr="0">
              <a:noAutofit/>
            </a:bodyPr>
            <a:lstStyle/>
            <a:p>
              <a:pPr marL="0" lvl="0" indent="0" algn="l" rtl="0">
                <a:spcBef>
                  <a:spcPts val="0"/>
                </a:spcBef>
                <a:spcAft>
                  <a:spcPts val="0"/>
                </a:spcAft>
                <a:buNone/>
              </a:pPr>
              <a:endParaRPr sz="1633"/>
            </a:p>
          </p:txBody>
        </p:sp>
        <p:sp>
          <p:nvSpPr>
            <p:cNvPr id="79" name="Google Shape;79;g296e51080c6_0_1144"/>
            <p:cNvSpPr/>
            <p:nvPr/>
          </p:nvSpPr>
          <p:spPr>
            <a:xfrm rot="10800000">
              <a:off x="6098378" y="97"/>
              <a:ext cx="1015200" cy="1015200"/>
            </a:xfrm>
            <a:prstGeom prst="rtTriangle">
              <a:avLst/>
            </a:prstGeom>
            <a:solidFill>
              <a:schemeClr val="accent1"/>
            </a:solidFill>
            <a:ln>
              <a:noFill/>
            </a:ln>
          </p:spPr>
          <p:txBody>
            <a:bodyPr spcFirstLastPara="1" wrap="square" lIns="111975" tIns="111975" rIns="111975" bIns="111975" anchor="ctr" anchorCtr="0">
              <a:noAutofit/>
            </a:bodyPr>
            <a:lstStyle/>
            <a:p>
              <a:pPr marL="0" lvl="0" indent="0" algn="l" rtl="0">
                <a:spcBef>
                  <a:spcPts val="0"/>
                </a:spcBef>
                <a:spcAft>
                  <a:spcPts val="0"/>
                </a:spcAft>
                <a:buNone/>
              </a:pPr>
              <a:endParaRPr sz="1633"/>
            </a:p>
          </p:txBody>
        </p:sp>
        <p:sp>
          <p:nvSpPr>
            <p:cNvPr id="80" name="Google Shape;80;g296e51080c6_0_1144"/>
            <p:cNvSpPr/>
            <p:nvPr/>
          </p:nvSpPr>
          <p:spPr>
            <a:xfrm rot="10800000">
              <a:off x="8128789" y="1015375"/>
              <a:ext cx="1015200" cy="1015200"/>
            </a:xfrm>
            <a:prstGeom prst="rtTriangle">
              <a:avLst/>
            </a:prstGeom>
            <a:solidFill>
              <a:schemeClr val="accent6"/>
            </a:solidFill>
            <a:ln>
              <a:noFill/>
            </a:ln>
          </p:spPr>
          <p:txBody>
            <a:bodyPr spcFirstLastPara="1" wrap="square" lIns="111975" tIns="111975" rIns="111975" bIns="111975" anchor="ctr" anchorCtr="0">
              <a:noAutofit/>
            </a:bodyPr>
            <a:lstStyle/>
            <a:p>
              <a:pPr marL="0" lvl="0" indent="0" algn="l" rtl="0">
                <a:spcBef>
                  <a:spcPts val="0"/>
                </a:spcBef>
                <a:spcAft>
                  <a:spcPts val="0"/>
                </a:spcAft>
                <a:buNone/>
              </a:pPr>
              <a:endParaRPr sz="1633"/>
            </a:p>
          </p:txBody>
        </p:sp>
      </p:grpSp>
      <p:sp>
        <p:nvSpPr>
          <p:cNvPr id="81" name="Google Shape;81;g296e51080c6_0_1144"/>
          <p:cNvSpPr txBox="1">
            <a:spLocks noGrp="1"/>
          </p:cNvSpPr>
          <p:nvPr>
            <p:ph type="title" hasCustomPrompt="1"/>
          </p:nvPr>
        </p:nvSpPr>
        <p:spPr>
          <a:xfrm>
            <a:off x="415600" y="1674733"/>
            <a:ext cx="11360716" cy="2707666"/>
          </a:xfrm>
          <a:prstGeom prst="rect">
            <a:avLst/>
          </a:prstGeom>
        </p:spPr>
        <p:txBody>
          <a:bodyPr spcFirstLastPara="1" wrap="square" lIns="111975" tIns="111975" rIns="111975" bIns="111975" anchor="b" anchorCtr="0">
            <a:normAutofit/>
          </a:bodyPr>
          <a:lstStyle>
            <a:lvl1pPr lvl="0" algn="ctr">
              <a:spcBef>
                <a:spcPts val="0"/>
              </a:spcBef>
              <a:spcAft>
                <a:spcPts val="0"/>
              </a:spcAft>
              <a:buClr>
                <a:schemeClr val="lt1"/>
              </a:buClr>
              <a:buSzPts val="14700"/>
              <a:buNone/>
              <a:defRPr sz="13336">
                <a:solidFill>
                  <a:schemeClr val="lt1"/>
                </a:solidFill>
              </a:defRPr>
            </a:lvl1pPr>
            <a:lvl2pPr lvl="1" algn="ctr">
              <a:spcBef>
                <a:spcPts val="0"/>
              </a:spcBef>
              <a:spcAft>
                <a:spcPts val="0"/>
              </a:spcAft>
              <a:buClr>
                <a:schemeClr val="lt1"/>
              </a:buClr>
              <a:buSzPts val="14700"/>
              <a:buNone/>
              <a:defRPr sz="13336">
                <a:solidFill>
                  <a:schemeClr val="lt1"/>
                </a:solidFill>
              </a:defRPr>
            </a:lvl2pPr>
            <a:lvl3pPr lvl="2" algn="ctr">
              <a:spcBef>
                <a:spcPts val="0"/>
              </a:spcBef>
              <a:spcAft>
                <a:spcPts val="0"/>
              </a:spcAft>
              <a:buClr>
                <a:schemeClr val="lt1"/>
              </a:buClr>
              <a:buSzPts val="14700"/>
              <a:buNone/>
              <a:defRPr sz="13336">
                <a:solidFill>
                  <a:schemeClr val="lt1"/>
                </a:solidFill>
              </a:defRPr>
            </a:lvl3pPr>
            <a:lvl4pPr lvl="3" algn="ctr">
              <a:spcBef>
                <a:spcPts val="0"/>
              </a:spcBef>
              <a:spcAft>
                <a:spcPts val="0"/>
              </a:spcAft>
              <a:buClr>
                <a:schemeClr val="lt1"/>
              </a:buClr>
              <a:buSzPts val="14700"/>
              <a:buNone/>
              <a:defRPr sz="13336">
                <a:solidFill>
                  <a:schemeClr val="lt1"/>
                </a:solidFill>
              </a:defRPr>
            </a:lvl4pPr>
            <a:lvl5pPr lvl="4" algn="ctr">
              <a:spcBef>
                <a:spcPts val="0"/>
              </a:spcBef>
              <a:spcAft>
                <a:spcPts val="0"/>
              </a:spcAft>
              <a:buClr>
                <a:schemeClr val="lt1"/>
              </a:buClr>
              <a:buSzPts val="14700"/>
              <a:buNone/>
              <a:defRPr sz="13336">
                <a:solidFill>
                  <a:schemeClr val="lt1"/>
                </a:solidFill>
              </a:defRPr>
            </a:lvl5pPr>
            <a:lvl6pPr lvl="5" algn="ctr">
              <a:spcBef>
                <a:spcPts val="0"/>
              </a:spcBef>
              <a:spcAft>
                <a:spcPts val="0"/>
              </a:spcAft>
              <a:buClr>
                <a:schemeClr val="lt1"/>
              </a:buClr>
              <a:buSzPts val="14700"/>
              <a:buNone/>
              <a:defRPr sz="13336">
                <a:solidFill>
                  <a:schemeClr val="lt1"/>
                </a:solidFill>
              </a:defRPr>
            </a:lvl6pPr>
            <a:lvl7pPr lvl="6" algn="ctr">
              <a:spcBef>
                <a:spcPts val="0"/>
              </a:spcBef>
              <a:spcAft>
                <a:spcPts val="0"/>
              </a:spcAft>
              <a:buClr>
                <a:schemeClr val="lt1"/>
              </a:buClr>
              <a:buSzPts val="14700"/>
              <a:buNone/>
              <a:defRPr sz="13336">
                <a:solidFill>
                  <a:schemeClr val="lt1"/>
                </a:solidFill>
              </a:defRPr>
            </a:lvl7pPr>
            <a:lvl8pPr lvl="7" algn="ctr">
              <a:spcBef>
                <a:spcPts val="0"/>
              </a:spcBef>
              <a:spcAft>
                <a:spcPts val="0"/>
              </a:spcAft>
              <a:buClr>
                <a:schemeClr val="lt1"/>
              </a:buClr>
              <a:buSzPts val="14700"/>
              <a:buNone/>
              <a:defRPr sz="13336">
                <a:solidFill>
                  <a:schemeClr val="lt1"/>
                </a:solidFill>
              </a:defRPr>
            </a:lvl8pPr>
            <a:lvl9pPr lvl="8" algn="ctr">
              <a:spcBef>
                <a:spcPts val="0"/>
              </a:spcBef>
              <a:spcAft>
                <a:spcPts val="0"/>
              </a:spcAft>
              <a:buClr>
                <a:schemeClr val="lt1"/>
              </a:buClr>
              <a:buSzPts val="14700"/>
              <a:buNone/>
              <a:defRPr sz="13336">
                <a:solidFill>
                  <a:schemeClr val="lt1"/>
                </a:solidFill>
              </a:defRPr>
            </a:lvl9pPr>
          </a:lstStyle>
          <a:p>
            <a:r>
              <a:t>xx%</a:t>
            </a:r>
          </a:p>
        </p:txBody>
      </p:sp>
      <p:sp>
        <p:nvSpPr>
          <p:cNvPr id="82" name="Google Shape;82;g296e51080c6_0_1144"/>
          <p:cNvSpPr txBox="1">
            <a:spLocks noGrp="1"/>
          </p:cNvSpPr>
          <p:nvPr>
            <p:ph type="body" idx="1"/>
          </p:nvPr>
        </p:nvSpPr>
        <p:spPr>
          <a:xfrm>
            <a:off x="415600" y="4492300"/>
            <a:ext cx="11360716" cy="1709131"/>
          </a:xfrm>
          <a:prstGeom prst="rect">
            <a:avLst/>
          </a:prstGeom>
        </p:spPr>
        <p:txBody>
          <a:bodyPr spcFirstLastPara="1" wrap="square" lIns="111975" tIns="111975" rIns="111975" bIns="111975" anchor="t" anchorCtr="0">
            <a:normAutofit/>
          </a:bodyPr>
          <a:lstStyle>
            <a:lvl1pPr marL="414772" lvl="0" indent="-334122" algn="ctr">
              <a:spcBef>
                <a:spcPts val="0"/>
              </a:spcBef>
              <a:spcAft>
                <a:spcPts val="0"/>
              </a:spcAft>
              <a:buClr>
                <a:schemeClr val="lt1"/>
              </a:buClr>
              <a:buSzPts val="2200"/>
              <a:buChar char="●"/>
              <a:defRPr>
                <a:solidFill>
                  <a:schemeClr val="lt1"/>
                </a:solidFill>
              </a:defRPr>
            </a:lvl1pPr>
            <a:lvl2pPr marL="829544" lvl="1" indent="-305318" algn="ctr">
              <a:spcBef>
                <a:spcPts val="0"/>
              </a:spcBef>
              <a:spcAft>
                <a:spcPts val="0"/>
              </a:spcAft>
              <a:buClr>
                <a:schemeClr val="lt1"/>
              </a:buClr>
              <a:buSzPts val="1700"/>
              <a:buChar char="○"/>
              <a:defRPr>
                <a:solidFill>
                  <a:schemeClr val="lt1"/>
                </a:solidFill>
              </a:defRPr>
            </a:lvl2pPr>
            <a:lvl3pPr marL="1244316" lvl="2" indent="-305318" algn="ctr">
              <a:spcBef>
                <a:spcPts val="0"/>
              </a:spcBef>
              <a:spcAft>
                <a:spcPts val="0"/>
              </a:spcAft>
              <a:buClr>
                <a:schemeClr val="lt1"/>
              </a:buClr>
              <a:buSzPts val="1700"/>
              <a:buChar char="■"/>
              <a:defRPr>
                <a:solidFill>
                  <a:schemeClr val="lt1"/>
                </a:solidFill>
              </a:defRPr>
            </a:lvl3pPr>
            <a:lvl4pPr marL="1659087" lvl="3" indent="-305318" algn="ctr">
              <a:spcBef>
                <a:spcPts val="0"/>
              </a:spcBef>
              <a:spcAft>
                <a:spcPts val="0"/>
              </a:spcAft>
              <a:buClr>
                <a:schemeClr val="lt1"/>
              </a:buClr>
              <a:buSzPts val="1700"/>
              <a:buChar char="●"/>
              <a:defRPr>
                <a:solidFill>
                  <a:schemeClr val="lt1"/>
                </a:solidFill>
              </a:defRPr>
            </a:lvl4pPr>
            <a:lvl5pPr marL="2073859" lvl="4" indent="-305318" algn="ctr">
              <a:spcBef>
                <a:spcPts val="0"/>
              </a:spcBef>
              <a:spcAft>
                <a:spcPts val="0"/>
              </a:spcAft>
              <a:buClr>
                <a:schemeClr val="lt1"/>
              </a:buClr>
              <a:buSzPts val="1700"/>
              <a:buChar char="○"/>
              <a:defRPr>
                <a:solidFill>
                  <a:schemeClr val="lt1"/>
                </a:solidFill>
              </a:defRPr>
            </a:lvl5pPr>
            <a:lvl6pPr marL="2488631" lvl="5" indent="-305318" algn="ctr">
              <a:spcBef>
                <a:spcPts val="0"/>
              </a:spcBef>
              <a:spcAft>
                <a:spcPts val="0"/>
              </a:spcAft>
              <a:buClr>
                <a:schemeClr val="lt1"/>
              </a:buClr>
              <a:buSzPts val="1700"/>
              <a:buChar char="■"/>
              <a:defRPr>
                <a:solidFill>
                  <a:schemeClr val="lt1"/>
                </a:solidFill>
              </a:defRPr>
            </a:lvl6pPr>
            <a:lvl7pPr marL="2903403" lvl="6" indent="-305318" algn="ctr">
              <a:spcBef>
                <a:spcPts val="0"/>
              </a:spcBef>
              <a:spcAft>
                <a:spcPts val="0"/>
              </a:spcAft>
              <a:buClr>
                <a:schemeClr val="lt1"/>
              </a:buClr>
              <a:buSzPts val="1700"/>
              <a:buChar char="●"/>
              <a:defRPr>
                <a:solidFill>
                  <a:schemeClr val="lt1"/>
                </a:solidFill>
              </a:defRPr>
            </a:lvl7pPr>
            <a:lvl8pPr marL="3318175" lvl="7" indent="-305318" algn="ctr">
              <a:spcBef>
                <a:spcPts val="0"/>
              </a:spcBef>
              <a:spcAft>
                <a:spcPts val="0"/>
              </a:spcAft>
              <a:buClr>
                <a:schemeClr val="lt1"/>
              </a:buClr>
              <a:buSzPts val="1700"/>
              <a:buChar char="○"/>
              <a:defRPr>
                <a:solidFill>
                  <a:schemeClr val="lt1"/>
                </a:solidFill>
              </a:defRPr>
            </a:lvl8pPr>
            <a:lvl9pPr marL="3732947" lvl="8" indent="-305318" algn="ctr">
              <a:spcBef>
                <a:spcPts val="0"/>
              </a:spcBef>
              <a:spcAft>
                <a:spcPts val="0"/>
              </a:spcAft>
              <a:buClr>
                <a:schemeClr val="lt1"/>
              </a:buClr>
              <a:buSzPts val="1700"/>
              <a:buChar char="■"/>
              <a:defRPr>
                <a:solidFill>
                  <a:schemeClr val="lt1"/>
                </a:solidFill>
              </a:defRPr>
            </a:lvl9pPr>
          </a:lstStyle>
          <a:p>
            <a:endParaRPr/>
          </a:p>
        </p:txBody>
      </p:sp>
      <p:sp>
        <p:nvSpPr>
          <p:cNvPr id="83" name="Google Shape;83;g296e51080c6_0_1144"/>
          <p:cNvSpPr txBox="1">
            <a:spLocks noGrp="1"/>
          </p:cNvSpPr>
          <p:nvPr>
            <p:ph type="sldNum" idx="12"/>
          </p:nvPr>
        </p:nvSpPr>
        <p:spPr>
          <a:xfrm>
            <a:off x="11280575" y="6201587"/>
            <a:ext cx="731475" cy="524714"/>
          </a:xfrm>
          <a:prstGeom prst="rect">
            <a:avLst/>
          </a:prstGeom>
        </p:spPr>
        <p:txBody>
          <a:bodyPr spcFirstLastPara="1" wrap="square" lIns="111975" tIns="111975" rIns="111975" bIns="1119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32684123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g296e51080c6_0_1154"/>
          <p:cNvSpPr txBox="1">
            <a:spLocks noGrp="1"/>
          </p:cNvSpPr>
          <p:nvPr>
            <p:ph type="sldNum" idx="12"/>
          </p:nvPr>
        </p:nvSpPr>
        <p:spPr>
          <a:xfrm>
            <a:off x="11280575" y="6201587"/>
            <a:ext cx="731475" cy="524714"/>
          </a:xfrm>
          <a:prstGeom prst="rect">
            <a:avLst/>
          </a:prstGeom>
        </p:spPr>
        <p:txBody>
          <a:bodyPr spcFirstLastPara="1" wrap="square" lIns="111975" tIns="111975" rIns="111975" bIns="11197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1383705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4C468-781B-4BC5-8DEA-B9EF2BF90DD2}"/>
              </a:ext>
            </a:extLst>
          </p:cNvPr>
          <p:cNvSpPr>
            <a:spLocks noGrp="1"/>
          </p:cNvSpPr>
          <p:nvPr>
            <p:ph type="title"/>
          </p:nvPr>
        </p:nvSpPr>
        <p:spPr>
          <a:xfrm>
            <a:off x="811460" y="369168"/>
            <a:ext cx="10458729" cy="1439818"/>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367223F-48E4-491D-AB5D-5FC8A0C566AF}"/>
              </a:ext>
            </a:extLst>
          </p:cNvPr>
          <p:cNvSpPr>
            <a:spLocks noGrp="1"/>
          </p:cNvSpPr>
          <p:nvPr>
            <p:ph type="body" idx="1"/>
          </p:nvPr>
        </p:nvSpPr>
        <p:spPr>
          <a:xfrm>
            <a:off x="800101" y="1843067"/>
            <a:ext cx="5007894" cy="662007"/>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D6B764-4B87-42FF-ABAA-69B07B88FF40}"/>
              </a:ext>
            </a:extLst>
          </p:cNvPr>
          <p:cNvSpPr>
            <a:spLocks noGrp="1"/>
          </p:cNvSpPr>
          <p:nvPr>
            <p:ph sz="half" idx="2"/>
          </p:nvPr>
        </p:nvSpPr>
        <p:spPr>
          <a:xfrm>
            <a:off x="800101" y="2505075"/>
            <a:ext cx="5007894"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74357B9-406F-4BF9-B8FB-C53421EEF5A6}"/>
              </a:ext>
            </a:extLst>
          </p:cNvPr>
          <p:cNvSpPr>
            <a:spLocks noGrp="1"/>
          </p:cNvSpPr>
          <p:nvPr>
            <p:ph type="body" sz="quarter" idx="3"/>
          </p:nvPr>
        </p:nvSpPr>
        <p:spPr>
          <a:xfrm>
            <a:off x="6276061" y="1843067"/>
            <a:ext cx="4994128" cy="662007"/>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320462B-1939-4DAA-A7DD-6BDC95054A6E}"/>
              </a:ext>
            </a:extLst>
          </p:cNvPr>
          <p:cNvSpPr>
            <a:spLocks noGrp="1"/>
          </p:cNvSpPr>
          <p:nvPr>
            <p:ph sz="quarter" idx="4"/>
          </p:nvPr>
        </p:nvSpPr>
        <p:spPr>
          <a:xfrm>
            <a:off x="6276061" y="2505075"/>
            <a:ext cx="4994128"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6C938B-C4C2-4FA9-85CA-9CD742CD7523}"/>
              </a:ext>
            </a:extLst>
          </p:cNvPr>
          <p:cNvSpPr>
            <a:spLocks noGrp="1"/>
          </p:cNvSpPr>
          <p:nvPr>
            <p:ph type="dt" sz="half" idx="10"/>
          </p:nvPr>
        </p:nvSpPr>
        <p:spPr/>
        <p:txBody>
          <a:bodyPr/>
          <a:lstStyle/>
          <a:p>
            <a:fld id="{E6171E64-FE02-4DE5-B72F-53C3706641C3}" type="datetimeFigureOut">
              <a:rPr lang="en-US" smtClean="0"/>
              <a:t>11/3/2023</a:t>
            </a:fld>
            <a:endParaRPr lang="en-US"/>
          </a:p>
        </p:txBody>
      </p:sp>
      <p:sp>
        <p:nvSpPr>
          <p:cNvPr id="8" name="Footer Placeholder 7">
            <a:extLst>
              <a:ext uri="{FF2B5EF4-FFF2-40B4-BE49-F238E27FC236}">
                <a16:creationId xmlns:a16="http://schemas.microsoft.com/office/drawing/2014/main" id="{11AD8886-0D28-4D49-8D43-151D37E948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2FDDE8-E9F8-4B6C-9A40-829617A7C84D}"/>
              </a:ext>
            </a:extLst>
          </p:cNvPr>
          <p:cNvSpPr>
            <a:spLocks noGrp="1"/>
          </p:cNvSpPr>
          <p:nvPr>
            <p:ph type="sldNum" sz="quarter" idx="12"/>
          </p:nvPr>
        </p:nvSpPr>
        <p:spPr/>
        <p:txBody>
          <a:bodyPr/>
          <a:lstStyle/>
          <a:p>
            <a:fld id="{91F18EF7-BE1E-4ECB-84D4-67C2B4D8F095}" type="slidenum">
              <a:rPr lang="en-US" smtClean="0"/>
              <a:t>‹N›</a:t>
            </a:fld>
            <a:endParaRPr lang="en-US"/>
          </a:p>
        </p:txBody>
      </p:sp>
    </p:spTree>
    <p:extLst>
      <p:ext uri="{BB962C8B-B14F-4D97-AF65-F5344CB8AC3E}">
        <p14:creationId xmlns:p14="http://schemas.microsoft.com/office/powerpoint/2010/main" val="1451464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AE3D8-6C35-428B-B2F2-251FDE10BD20}"/>
              </a:ext>
            </a:extLst>
          </p:cNvPr>
          <p:cNvSpPr>
            <a:spLocks noGrp="1"/>
          </p:cNvSpPr>
          <p:nvPr>
            <p:ph type="title"/>
          </p:nvPr>
        </p:nvSpPr>
        <p:spPr>
          <a:xfrm>
            <a:off x="800100" y="983769"/>
            <a:ext cx="10094770" cy="1180574"/>
          </a:xfrm>
          <a:solidFill>
            <a:schemeClr val="accent1">
              <a:lumMod val="20000"/>
              <a:lumOff val="80000"/>
            </a:schemeClr>
          </a:solidFill>
          <a:effectLst>
            <a:outerShdw dist="165100" dir="18900000" algn="bl" rotWithShape="0">
              <a:prstClr val="black"/>
            </a:outerShdw>
          </a:effectLst>
        </p:spPr>
        <p:txBody>
          <a:bodyPr/>
          <a:lstStyle>
            <a:lvl1pPr marL="18288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4F0B8015-E11A-42CA-AE88-7BD73F87E566}"/>
              </a:ext>
            </a:extLst>
          </p:cNvPr>
          <p:cNvSpPr>
            <a:spLocks noGrp="1"/>
          </p:cNvSpPr>
          <p:nvPr>
            <p:ph type="dt" sz="half" idx="10"/>
          </p:nvPr>
        </p:nvSpPr>
        <p:spPr/>
        <p:txBody>
          <a:bodyPr/>
          <a:lstStyle/>
          <a:p>
            <a:fld id="{E6171E64-FE02-4DE5-B72F-53C3706641C3}" type="datetimeFigureOut">
              <a:rPr lang="en-US" smtClean="0"/>
              <a:t>11/3/2023</a:t>
            </a:fld>
            <a:endParaRPr lang="en-US"/>
          </a:p>
        </p:txBody>
      </p:sp>
      <p:sp>
        <p:nvSpPr>
          <p:cNvPr id="4" name="Footer Placeholder 3">
            <a:extLst>
              <a:ext uri="{FF2B5EF4-FFF2-40B4-BE49-F238E27FC236}">
                <a16:creationId xmlns:a16="http://schemas.microsoft.com/office/drawing/2014/main" id="{07309078-34CA-45CD-B479-03906A265C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D03258-F989-47B2-A643-A60CD8A77BC8}"/>
              </a:ext>
            </a:extLst>
          </p:cNvPr>
          <p:cNvSpPr>
            <a:spLocks noGrp="1"/>
          </p:cNvSpPr>
          <p:nvPr>
            <p:ph type="sldNum" sz="quarter" idx="12"/>
          </p:nvPr>
        </p:nvSpPr>
        <p:spPr/>
        <p:txBody>
          <a:bodyPr/>
          <a:lstStyle/>
          <a:p>
            <a:fld id="{91F18EF7-BE1E-4ECB-84D4-67C2B4D8F095}" type="slidenum">
              <a:rPr lang="en-US" smtClean="0"/>
              <a:t>‹N›</a:t>
            </a:fld>
            <a:endParaRPr lang="en-US"/>
          </a:p>
        </p:txBody>
      </p:sp>
    </p:spTree>
    <p:extLst>
      <p:ext uri="{BB962C8B-B14F-4D97-AF65-F5344CB8AC3E}">
        <p14:creationId xmlns:p14="http://schemas.microsoft.com/office/powerpoint/2010/main" val="2204280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DA2F31-48B6-40CE-A364-3CE73FD859B4}"/>
              </a:ext>
            </a:extLst>
          </p:cNvPr>
          <p:cNvSpPr>
            <a:spLocks noGrp="1"/>
          </p:cNvSpPr>
          <p:nvPr>
            <p:ph type="dt" sz="half" idx="10"/>
          </p:nvPr>
        </p:nvSpPr>
        <p:spPr/>
        <p:txBody>
          <a:bodyPr/>
          <a:lstStyle/>
          <a:p>
            <a:fld id="{E6171E64-FE02-4DE5-B72F-53C3706641C3}" type="datetimeFigureOut">
              <a:rPr lang="en-US" smtClean="0"/>
              <a:t>11/3/2023</a:t>
            </a:fld>
            <a:endParaRPr lang="en-US"/>
          </a:p>
        </p:txBody>
      </p:sp>
      <p:sp>
        <p:nvSpPr>
          <p:cNvPr id="3" name="Footer Placeholder 2">
            <a:extLst>
              <a:ext uri="{FF2B5EF4-FFF2-40B4-BE49-F238E27FC236}">
                <a16:creationId xmlns:a16="http://schemas.microsoft.com/office/drawing/2014/main" id="{117EEA00-F166-41EB-9331-CA99BB70F0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BB051F-F8FC-4FF6-9783-45F9FE7AC302}"/>
              </a:ext>
            </a:extLst>
          </p:cNvPr>
          <p:cNvSpPr>
            <a:spLocks noGrp="1"/>
          </p:cNvSpPr>
          <p:nvPr>
            <p:ph type="sldNum" sz="quarter" idx="12"/>
          </p:nvPr>
        </p:nvSpPr>
        <p:spPr/>
        <p:txBody>
          <a:bodyPr/>
          <a:lstStyle/>
          <a:p>
            <a:fld id="{91F18EF7-BE1E-4ECB-84D4-67C2B4D8F095}" type="slidenum">
              <a:rPr lang="en-US" smtClean="0"/>
              <a:t>‹N›</a:t>
            </a:fld>
            <a:endParaRPr lang="en-US"/>
          </a:p>
        </p:txBody>
      </p:sp>
    </p:spTree>
    <p:extLst>
      <p:ext uri="{BB962C8B-B14F-4D97-AF65-F5344CB8AC3E}">
        <p14:creationId xmlns:p14="http://schemas.microsoft.com/office/powerpoint/2010/main" val="3811120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08635-A5AF-48F4-8CD2-FB0E01113904}"/>
              </a:ext>
            </a:extLst>
          </p:cNvPr>
          <p:cNvSpPr>
            <a:spLocks noGrp="1"/>
          </p:cNvSpPr>
          <p:nvPr>
            <p:ph type="title"/>
          </p:nvPr>
        </p:nvSpPr>
        <p:spPr>
          <a:xfrm>
            <a:off x="839788" y="987425"/>
            <a:ext cx="3932237" cy="1600200"/>
          </a:xfrm>
        </p:spPr>
        <p:txBody>
          <a:bodyPr anchor="t">
            <a:normAutofit/>
          </a:bodyPr>
          <a:lstStyle>
            <a:lvl1pPr>
              <a:defRPr sz="2800" b="1">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5E0E-DCC0-4781-A608-962B1241B5AA}"/>
              </a:ext>
            </a:extLst>
          </p:cNvPr>
          <p:cNvSpPr>
            <a:spLocks noGrp="1"/>
          </p:cNvSpPr>
          <p:nvPr>
            <p:ph idx="1"/>
          </p:nvPr>
        </p:nvSpPr>
        <p:spPr>
          <a:xfrm>
            <a:off x="5309826" y="987425"/>
            <a:ext cx="6045562"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21F43E-3D50-4A1C-A289-B3D0DD0E710F}"/>
              </a:ext>
            </a:extLst>
          </p:cNvPr>
          <p:cNvSpPr>
            <a:spLocks noGrp="1"/>
          </p:cNvSpPr>
          <p:nvPr>
            <p:ph type="body" sz="half" idx="2"/>
          </p:nvPr>
        </p:nvSpPr>
        <p:spPr>
          <a:xfrm>
            <a:off x="839788" y="2743200"/>
            <a:ext cx="3932237" cy="312737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E70E3A-6639-4EA0-8305-C1899DAB49EB}"/>
              </a:ext>
            </a:extLst>
          </p:cNvPr>
          <p:cNvSpPr>
            <a:spLocks noGrp="1"/>
          </p:cNvSpPr>
          <p:nvPr>
            <p:ph type="dt" sz="half" idx="10"/>
          </p:nvPr>
        </p:nvSpPr>
        <p:spPr/>
        <p:txBody>
          <a:bodyPr/>
          <a:lstStyle/>
          <a:p>
            <a:fld id="{E6171E64-FE02-4DE5-B72F-53C3706641C3}" type="datetimeFigureOut">
              <a:rPr lang="en-US" smtClean="0"/>
              <a:t>11/3/2023</a:t>
            </a:fld>
            <a:endParaRPr lang="en-US"/>
          </a:p>
        </p:txBody>
      </p:sp>
      <p:sp>
        <p:nvSpPr>
          <p:cNvPr id="6" name="Footer Placeholder 5">
            <a:extLst>
              <a:ext uri="{FF2B5EF4-FFF2-40B4-BE49-F238E27FC236}">
                <a16:creationId xmlns:a16="http://schemas.microsoft.com/office/drawing/2014/main" id="{5B6AFD57-4189-42FB-B29E-96366E51B4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F5E2EC-8483-4FBC-9D29-C19025FA8F97}"/>
              </a:ext>
            </a:extLst>
          </p:cNvPr>
          <p:cNvSpPr>
            <a:spLocks noGrp="1"/>
          </p:cNvSpPr>
          <p:nvPr>
            <p:ph type="sldNum" sz="quarter" idx="12"/>
          </p:nvPr>
        </p:nvSpPr>
        <p:spPr/>
        <p:txBody>
          <a:bodyPr/>
          <a:lstStyle/>
          <a:p>
            <a:fld id="{91F18EF7-BE1E-4ECB-84D4-67C2B4D8F095}" type="slidenum">
              <a:rPr lang="en-US" smtClean="0"/>
              <a:t>‹N›</a:t>
            </a:fld>
            <a:endParaRPr lang="en-US"/>
          </a:p>
        </p:txBody>
      </p:sp>
    </p:spTree>
    <p:extLst>
      <p:ext uri="{BB962C8B-B14F-4D97-AF65-F5344CB8AC3E}">
        <p14:creationId xmlns:p14="http://schemas.microsoft.com/office/powerpoint/2010/main" val="264016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E581-A090-4AE9-9965-B06BDB52BD95}"/>
              </a:ext>
            </a:extLst>
          </p:cNvPr>
          <p:cNvSpPr>
            <a:spLocks noGrp="1"/>
          </p:cNvSpPr>
          <p:nvPr>
            <p:ph type="title"/>
          </p:nvPr>
        </p:nvSpPr>
        <p:spPr>
          <a:xfrm>
            <a:off x="839788" y="987425"/>
            <a:ext cx="3932237" cy="1600200"/>
          </a:xfrm>
        </p:spPr>
        <p:txBody>
          <a:bodyPr anchor="t">
            <a:normAutofit/>
          </a:bodyPr>
          <a:lstStyle>
            <a:lvl1pPr>
              <a:defRPr sz="2800" b="1">
                <a:latin typeface="+mn-lt"/>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839DEF4-262F-4ACF-9B29-3D4B819E7065}"/>
              </a:ext>
            </a:extLst>
          </p:cNvPr>
          <p:cNvSpPr>
            <a:spLocks noGrp="1"/>
          </p:cNvSpPr>
          <p:nvPr>
            <p:ph type="pic" idx="1"/>
          </p:nvPr>
        </p:nvSpPr>
        <p:spPr>
          <a:xfrm>
            <a:off x="5353969" y="987425"/>
            <a:ext cx="5694503"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4ED7CBB-7A6F-441E-9072-2494B952FA8B}"/>
              </a:ext>
            </a:extLst>
          </p:cNvPr>
          <p:cNvSpPr>
            <a:spLocks noGrp="1"/>
          </p:cNvSpPr>
          <p:nvPr>
            <p:ph type="body" sz="half" idx="2"/>
          </p:nvPr>
        </p:nvSpPr>
        <p:spPr>
          <a:xfrm>
            <a:off x="839788" y="2743200"/>
            <a:ext cx="3932237" cy="312737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159692-77BE-4A7D-AA70-635007A6E92C}"/>
              </a:ext>
            </a:extLst>
          </p:cNvPr>
          <p:cNvSpPr>
            <a:spLocks noGrp="1"/>
          </p:cNvSpPr>
          <p:nvPr>
            <p:ph type="dt" sz="half" idx="10"/>
          </p:nvPr>
        </p:nvSpPr>
        <p:spPr/>
        <p:txBody>
          <a:bodyPr/>
          <a:lstStyle/>
          <a:p>
            <a:fld id="{E6171E64-FE02-4DE5-B72F-53C3706641C3}" type="datetimeFigureOut">
              <a:rPr lang="en-US" smtClean="0"/>
              <a:t>11/3/2023</a:t>
            </a:fld>
            <a:endParaRPr lang="en-US"/>
          </a:p>
        </p:txBody>
      </p:sp>
      <p:sp>
        <p:nvSpPr>
          <p:cNvPr id="6" name="Footer Placeholder 5">
            <a:extLst>
              <a:ext uri="{FF2B5EF4-FFF2-40B4-BE49-F238E27FC236}">
                <a16:creationId xmlns:a16="http://schemas.microsoft.com/office/drawing/2014/main" id="{FBB9A4DA-63AF-4D6A-98DB-E1D0AC741E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6B7958-B19B-4C23-A82F-DD4E4B912B29}"/>
              </a:ext>
            </a:extLst>
          </p:cNvPr>
          <p:cNvSpPr>
            <a:spLocks noGrp="1"/>
          </p:cNvSpPr>
          <p:nvPr>
            <p:ph type="sldNum" sz="quarter" idx="12"/>
          </p:nvPr>
        </p:nvSpPr>
        <p:spPr/>
        <p:txBody>
          <a:bodyPr/>
          <a:lstStyle/>
          <a:p>
            <a:fld id="{91F18EF7-BE1E-4ECB-84D4-67C2B4D8F095}" type="slidenum">
              <a:rPr lang="en-US" smtClean="0"/>
              <a:t>‹N›</a:t>
            </a:fld>
            <a:endParaRPr lang="en-US"/>
          </a:p>
        </p:txBody>
      </p:sp>
    </p:spTree>
    <p:extLst>
      <p:ext uri="{BB962C8B-B14F-4D97-AF65-F5344CB8AC3E}">
        <p14:creationId xmlns:p14="http://schemas.microsoft.com/office/powerpoint/2010/main" val="1653137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86DAE1-1F65-43B8-A400-95E6DEEDCDFC}"/>
              </a:ext>
            </a:extLst>
          </p:cNvPr>
          <p:cNvSpPr>
            <a:spLocks noGrp="1"/>
          </p:cNvSpPr>
          <p:nvPr>
            <p:ph type="title"/>
          </p:nvPr>
        </p:nvSpPr>
        <p:spPr>
          <a:xfrm>
            <a:off x="808661" y="365125"/>
            <a:ext cx="10357666" cy="14384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D75C993-A44B-4C2D-818E-4C9000BB05C1}"/>
              </a:ext>
            </a:extLst>
          </p:cNvPr>
          <p:cNvSpPr>
            <a:spLocks noGrp="1"/>
          </p:cNvSpPr>
          <p:nvPr>
            <p:ph type="body" idx="1"/>
          </p:nvPr>
        </p:nvSpPr>
        <p:spPr>
          <a:xfrm>
            <a:off x="808662" y="2019299"/>
            <a:ext cx="10357666"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5A21B6E-ECC6-47D0-9C14-812B746F1563}"/>
              </a:ext>
            </a:extLst>
          </p:cNvPr>
          <p:cNvSpPr>
            <a:spLocks noGrp="1"/>
          </p:cNvSpPr>
          <p:nvPr>
            <p:ph type="dt" sz="half" idx="2"/>
          </p:nvPr>
        </p:nvSpPr>
        <p:spPr>
          <a:xfrm>
            <a:off x="795014" y="6342042"/>
            <a:ext cx="2743200" cy="365125"/>
          </a:xfrm>
          <a:prstGeom prst="rect">
            <a:avLst/>
          </a:prstGeom>
        </p:spPr>
        <p:txBody>
          <a:bodyPr vert="horz" lIns="91440" tIns="45720" rIns="91440" bIns="45720" rtlCol="0" anchor="ctr"/>
          <a:lstStyle>
            <a:lvl1pPr algn="l">
              <a:defRPr sz="1000" spc="100" baseline="0">
                <a:solidFill>
                  <a:schemeClr val="tx1"/>
                </a:solidFill>
              </a:defRPr>
            </a:lvl1pPr>
          </a:lstStyle>
          <a:p>
            <a:fld id="{E6171E64-FE02-4DE5-B72F-53C3706641C3}" type="datetimeFigureOut">
              <a:rPr lang="en-US" smtClean="0"/>
              <a:t>11/3/2023</a:t>
            </a:fld>
            <a:endParaRPr lang="en-US"/>
          </a:p>
        </p:txBody>
      </p:sp>
      <p:sp>
        <p:nvSpPr>
          <p:cNvPr id="5" name="Footer Placeholder 4">
            <a:extLst>
              <a:ext uri="{FF2B5EF4-FFF2-40B4-BE49-F238E27FC236}">
                <a16:creationId xmlns:a16="http://schemas.microsoft.com/office/drawing/2014/main" id="{5209A716-DEA9-48A9-A5BC-0F392D2B49AC}"/>
              </a:ext>
            </a:extLst>
          </p:cNvPr>
          <p:cNvSpPr>
            <a:spLocks noGrp="1"/>
          </p:cNvSpPr>
          <p:nvPr>
            <p:ph type="ftr" sz="quarter" idx="3"/>
          </p:nvPr>
        </p:nvSpPr>
        <p:spPr>
          <a:xfrm>
            <a:off x="7696200" y="6342042"/>
            <a:ext cx="3470128" cy="365125"/>
          </a:xfrm>
          <a:prstGeom prst="rect">
            <a:avLst/>
          </a:prstGeom>
        </p:spPr>
        <p:txBody>
          <a:bodyPr vert="horz" lIns="91440" tIns="45720" rIns="91440" bIns="45720" rtlCol="0" anchor="ctr"/>
          <a:lstStyle>
            <a:lvl1pPr algn="r">
              <a:defRPr sz="1000" spc="5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C09CB69E-A0E4-4558-9C62-4CD8CDD2A501}"/>
              </a:ext>
            </a:extLst>
          </p:cNvPr>
          <p:cNvSpPr>
            <a:spLocks noGrp="1"/>
          </p:cNvSpPr>
          <p:nvPr>
            <p:ph type="sldNum" sz="quarter" idx="4"/>
          </p:nvPr>
        </p:nvSpPr>
        <p:spPr>
          <a:xfrm>
            <a:off x="11166329" y="6342042"/>
            <a:ext cx="526228" cy="365125"/>
          </a:xfrm>
          <a:prstGeom prst="rect">
            <a:avLst/>
          </a:prstGeom>
        </p:spPr>
        <p:txBody>
          <a:bodyPr vert="horz" lIns="91440" tIns="45720" rIns="91440" bIns="45720" rtlCol="0" anchor="ctr"/>
          <a:lstStyle>
            <a:lvl1pPr algn="r">
              <a:defRPr sz="1000" spc="100" baseline="0">
                <a:solidFill>
                  <a:schemeClr val="tx1"/>
                </a:solidFill>
              </a:defRPr>
            </a:lvl1pPr>
          </a:lstStyle>
          <a:p>
            <a:fld id="{91F18EF7-BE1E-4ECB-84D4-67C2B4D8F095}" type="slidenum">
              <a:rPr lang="en-US" smtClean="0"/>
              <a:t>‹N›</a:t>
            </a:fld>
            <a:endParaRPr lang="en-US"/>
          </a:p>
        </p:txBody>
      </p:sp>
      <p:grpSp>
        <p:nvGrpSpPr>
          <p:cNvPr id="7" name="Group 6">
            <a:extLst>
              <a:ext uri="{FF2B5EF4-FFF2-40B4-BE49-F238E27FC236}">
                <a16:creationId xmlns:a16="http://schemas.microsoft.com/office/drawing/2014/main" id="{EB6ECC43-D65E-4A7B-A76B-D278A2184166}"/>
              </a:ext>
            </a:extLst>
          </p:cNvPr>
          <p:cNvGrpSpPr/>
          <p:nvPr/>
        </p:nvGrpSpPr>
        <p:grpSpPr>
          <a:xfrm flipV="1">
            <a:off x="11626076" y="3551521"/>
            <a:ext cx="567782" cy="3306479"/>
            <a:chOff x="11619770" y="-2005"/>
            <a:chExt cx="567782" cy="3306479"/>
          </a:xfrm>
        </p:grpSpPr>
        <p:sp>
          <p:nvSpPr>
            <p:cNvPr id="8" name="Freeform: Shape 7">
              <a:extLst>
                <a:ext uri="{FF2B5EF4-FFF2-40B4-BE49-F238E27FC236}">
                  <a16:creationId xmlns:a16="http://schemas.microsoft.com/office/drawing/2014/main" id="{7EE443C5-5AB9-407B-A8C3-011BB14FEF06}"/>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13">
                <a:extLst>
                  <a:ext uri="{96DAC541-7B7A-43D3-8B79-37D633B846F1}">
                    <asvg:svgBlip xmlns:asvg="http://schemas.microsoft.com/office/drawing/2016/SVG/main" r:embed="rId14"/>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4538C9FA-DA5E-4785-8F4A-CA481A3A6526}"/>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517449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7" r:id="rId6"/>
    <p:sldLayoutId id="2147483732" r:id="rId7"/>
    <p:sldLayoutId id="2147483733" r:id="rId8"/>
    <p:sldLayoutId id="2147483734" r:id="rId9"/>
    <p:sldLayoutId id="2147483736" r:id="rId10"/>
    <p:sldLayoutId id="2147483735" r:id="rId11"/>
  </p:sldLayoutIdLst>
  <p:txStyles>
    <p:titleStyle>
      <a:lvl1pPr algn="l" defTabSz="914400" rtl="0" eaLnBrk="1" latinLnBrk="0" hangingPunct="1">
        <a:lnSpc>
          <a:spcPct val="120000"/>
        </a:lnSpc>
        <a:spcBef>
          <a:spcPct val="0"/>
        </a:spcBef>
        <a:buNone/>
        <a:defRPr sz="320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SzPct val="85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30000"/>
        </a:lnSpc>
        <a:spcBef>
          <a:spcPts val="500"/>
        </a:spcBef>
        <a:buSzPct val="100000"/>
        <a:buFont typeface="Avenir Next LT Pro Light" panose="020B03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SzPct val="85000"/>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SzPct val="100000"/>
        <a:buFont typeface="Avenir Next LT Pro Light" panose="020B0304020202020204" pitchFamily="34" charset="0"/>
        <a:buChar char="–"/>
        <a:defRPr sz="1400" kern="1200">
          <a:solidFill>
            <a:schemeClr val="tx1"/>
          </a:solidFill>
          <a:latin typeface="+mn-lt"/>
          <a:ea typeface="+mn-ea"/>
          <a:cs typeface="+mn-cs"/>
        </a:defRPr>
      </a:lvl4pPr>
      <a:lvl5pPr marL="1188720" indent="-22860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494F7B0-950E-4612-83C2-9E95C2D5E6EE}" type="datetimeFigureOut">
              <a:rPr lang="en-US" smtClean="0"/>
              <a:t>11/3/2023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8FCC36-EA46-4C05-82E5-43BBEBC6C78C}" type="slidenum">
              <a:rPr lang="en-US" smtClean="0"/>
              <a:t>‹N›</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376293"/>
      </p:ext>
    </p:extLst>
  </p:cSld>
  <p:clrMap bg1="dk1" tx1="lt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26A151-13BF-4305-A6DC-9DC7C9877195}"/>
              </a:ext>
            </a:extLst>
          </p:cNvPr>
          <p:cNvSpPr/>
          <p:nvPr/>
        </p:nvSpPr>
        <p:spPr>
          <a:xfrm>
            <a:off x="0" y="0"/>
            <a:ext cx="12192000"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DEE6AE3-3BCC-4B3B-AC4E-60F91014449A}"/>
              </a:ext>
            </a:extLst>
          </p:cNvPr>
          <p:cNvSpPr>
            <a:spLocks noGrp="1"/>
          </p:cNvSpPr>
          <p:nvPr>
            <p:ph type="title"/>
          </p:nvPr>
        </p:nvSpPr>
        <p:spPr>
          <a:xfrm>
            <a:off x="484552" y="365125"/>
            <a:ext cx="10869248" cy="168751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4CB514A-E7EA-41A8-ADBA-85CA1DF6D349}"/>
              </a:ext>
            </a:extLst>
          </p:cNvPr>
          <p:cNvSpPr>
            <a:spLocks noGrp="1"/>
          </p:cNvSpPr>
          <p:nvPr>
            <p:ph type="body" idx="1"/>
          </p:nvPr>
        </p:nvSpPr>
        <p:spPr>
          <a:xfrm>
            <a:off x="484552" y="2576513"/>
            <a:ext cx="10869248" cy="3600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9CB0BD-D6E3-4B3D-BCBB-6FECA5D6323C}"/>
              </a:ext>
            </a:extLst>
          </p:cNvPr>
          <p:cNvSpPr>
            <a:spLocks noGrp="1"/>
          </p:cNvSpPr>
          <p:nvPr>
            <p:ph type="dt" sz="half" idx="2"/>
          </p:nvPr>
        </p:nvSpPr>
        <p:spPr>
          <a:xfrm>
            <a:off x="146221" y="635720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1FC8E16-3C03-4238-9C6F-B34F3D10F77E}" type="datetime1">
              <a:rPr lang="en-US" smtClean="0"/>
              <a:t>11/3/2023</a:t>
            </a:fld>
            <a:endParaRPr lang="en-US" dirty="0"/>
          </a:p>
        </p:txBody>
      </p:sp>
      <p:sp>
        <p:nvSpPr>
          <p:cNvPr id="5" name="Footer Placeholder 4">
            <a:extLst>
              <a:ext uri="{FF2B5EF4-FFF2-40B4-BE49-F238E27FC236}">
                <a16:creationId xmlns:a16="http://schemas.microsoft.com/office/drawing/2014/main" id="{A84147F7-B466-4892-BE27-876F947515C8}"/>
              </a:ext>
            </a:extLst>
          </p:cNvPr>
          <p:cNvSpPr>
            <a:spLocks noGrp="1"/>
          </p:cNvSpPr>
          <p:nvPr>
            <p:ph type="ftr" sz="quarter" idx="3"/>
          </p:nvPr>
        </p:nvSpPr>
        <p:spPr>
          <a:xfrm>
            <a:off x="6270162" y="6356350"/>
            <a:ext cx="411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64B4FE0-65CC-4435-A6AF-150E52F35BB8}"/>
              </a:ext>
            </a:extLst>
          </p:cNvPr>
          <p:cNvSpPr>
            <a:spLocks noGrp="1"/>
          </p:cNvSpPr>
          <p:nvPr>
            <p:ph type="sldNum" sz="quarter" idx="4"/>
          </p:nvPr>
        </p:nvSpPr>
        <p:spPr>
          <a:xfrm>
            <a:off x="10764983" y="6356350"/>
            <a:ext cx="1280796"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646F3F-274D-499B-ABBE-824EB4ABDC3D}" type="slidenum">
              <a:rPr lang="en-US" smtClean="0"/>
              <a:pPr/>
              <a:t>‹N›</a:t>
            </a:fld>
            <a:endParaRPr lang="en-US" dirty="0"/>
          </a:p>
        </p:txBody>
      </p:sp>
    </p:spTree>
    <p:extLst>
      <p:ext uri="{BB962C8B-B14F-4D97-AF65-F5344CB8AC3E}">
        <p14:creationId xmlns:p14="http://schemas.microsoft.com/office/powerpoint/2010/main" val="99719705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hf sldNum="0" hdr="0" ftr="0" dt="0"/>
  <p:txStyles>
    <p:titleStyle>
      <a:lvl1pPr algn="l" defTabSz="914400" rtl="0" eaLnBrk="1" latinLnBrk="0" hangingPunct="1">
        <a:lnSpc>
          <a:spcPct val="100000"/>
        </a:lnSpc>
        <a:spcBef>
          <a:spcPct val="0"/>
        </a:spcBef>
        <a:buNone/>
        <a:defRPr sz="5400" kern="1200">
          <a:solidFill>
            <a:schemeClr val="bg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
        <p:cNvGrpSpPr/>
        <p:nvPr/>
      </p:nvGrpSpPr>
      <p:grpSpPr>
        <a:xfrm>
          <a:off x="0" y="0"/>
          <a:ext cx="0" cy="0"/>
          <a:chOff x="0" y="0"/>
          <a:chExt cx="0" cy="0"/>
        </a:xfrm>
      </p:grpSpPr>
      <p:sp>
        <p:nvSpPr>
          <p:cNvPr id="11" name="Google Shape;11;g296e51080c6_0_1080"/>
          <p:cNvSpPr txBox="1">
            <a:spLocks noGrp="1"/>
          </p:cNvSpPr>
          <p:nvPr>
            <p:ph type="title"/>
          </p:nvPr>
        </p:nvSpPr>
        <p:spPr>
          <a:xfrm>
            <a:off x="415600" y="546667"/>
            <a:ext cx="11360716" cy="810476"/>
          </a:xfrm>
          <a:prstGeom prst="rect">
            <a:avLst/>
          </a:prstGeom>
          <a:noFill/>
          <a:ln>
            <a:noFill/>
          </a:ln>
        </p:spPr>
        <p:txBody>
          <a:bodyPr spcFirstLastPara="1" wrap="square" lIns="111975" tIns="111975" rIns="111975" bIns="111975" anchor="t" anchorCtr="0">
            <a:normAutofit/>
          </a:bodyPr>
          <a:lstStyle>
            <a:lvl1pPr lvl="0">
              <a:spcBef>
                <a:spcPts val="0"/>
              </a:spcBef>
              <a:spcAft>
                <a:spcPts val="0"/>
              </a:spcAft>
              <a:buClr>
                <a:schemeClr val="dk1"/>
              </a:buClr>
              <a:buSzPts val="3700"/>
              <a:buFont typeface="Roboto"/>
              <a:buNone/>
              <a:defRPr sz="3700">
                <a:solidFill>
                  <a:schemeClr val="dk1"/>
                </a:solidFill>
                <a:latin typeface="Roboto"/>
                <a:ea typeface="Roboto"/>
                <a:cs typeface="Roboto"/>
                <a:sym typeface="Roboto"/>
              </a:defRPr>
            </a:lvl1pPr>
            <a:lvl2pPr lvl="1">
              <a:spcBef>
                <a:spcPts val="0"/>
              </a:spcBef>
              <a:spcAft>
                <a:spcPts val="0"/>
              </a:spcAft>
              <a:buClr>
                <a:schemeClr val="dk1"/>
              </a:buClr>
              <a:buSzPts val="3700"/>
              <a:buFont typeface="Roboto"/>
              <a:buNone/>
              <a:defRPr sz="3700">
                <a:solidFill>
                  <a:schemeClr val="dk1"/>
                </a:solidFill>
                <a:latin typeface="Roboto"/>
                <a:ea typeface="Roboto"/>
                <a:cs typeface="Roboto"/>
                <a:sym typeface="Roboto"/>
              </a:defRPr>
            </a:lvl2pPr>
            <a:lvl3pPr lvl="2">
              <a:spcBef>
                <a:spcPts val="0"/>
              </a:spcBef>
              <a:spcAft>
                <a:spcPts val="0"/>
              </a:spcAft>
              <a:buClr>
                <a:schemeClr val="dk1"/>
              </a:buClr>
              <a:buSzPts val="3700"/>
              <a:buFont typeface="Roboto"/>
              <a:buNone/>
              <a:defRPr sz="3700">
                <a:solidFill>
                  <a:schemeClr val="dk1"/>
                </a:solidFill>
                <a:latin typeface="Roboto"/>
                <a:ea typeface="Roboto"/>
                <a:cs typeface="Roboto"/>
                <a:sym typeface="Roboto"/>
              </a:defRPr>
            </a:lvl3pPr>
            <a:lvl4pPr lvl="3">
              <a:spcBef>
                <a:spcPts val="0"/>
              </a:spcBef>
              <a:spcAft>
                <a:spcPts val="0"/>
              </a:spcAft>
              <a:buClr>
                <a:schemeClr val="dk1"/>
              </a:buClr>
              <a:buSzPts val="3700"/>
              <a:buFont typeface="Roboto"/>
              <a:buNone/>
              <a:defRPr sz="3700">
                <a:solidFill>
                  <a:schemeClr val="dk1"/>
                </a:solidFill>
                <a:latin typeface="Roboto"/>
                <a:ea typeface="Roboto"/>
                <a:cs typeface="Roboto"/>
                <a:sym typeface="Roboto"/>
              </a:defRPr>
            </a:lvl4pPr>
            <a:lvl5pPr lvl="4">
              <a:spcBef>
                <a:spcPts val="0"/>
              </a:spcBef>
              <a:spcAft>
                <a:spcPts val="0"/>
              </a:spcAft>
              <a:buClr>
                <a:schemeClr val="dk1"/>
              </a:buClr>
              <a:buSzPts val="3700"/>
              <a:buFont typeface="Roboto"/>
              <a:buNone/>
              <a:defRPr sz="3700">
                <a:solidFill>
                  <a:schemeClr val="dk1"/>
                </a:solidFill>
                <a:latin typeface="Roboto"/>
                <a:ea typeface="Roboto"/>
                <a:cs typeface="Roboto"/>
                <a:sym typeface="Roboto"/>
              </a:defRPr>
            </a:lvl5pPr>
            <a:lvl6pPr lvl="5">
              <a:spcBef>
                <a:spcPts val="0"/>
              </a:spcBef>
              <a:spcAft>
                <a:spcPts val="0"/>
              </a:spcAft>
              <a:buClr>
                <a:schemeClr val="dk1"/>
              </a:buClr>
              <a:buSzPts val="3700"/>
              <a:buFont typeface="Roboto"/>
              <a:buNone/>
              <a:defRPr sz="3700">
                <a:solidFill>
                  <a:schemeClr val="dk1"/>
                </a:solidFill>
                <a:latin typeface="Roboto"/>
                <a:ea typeface="Roboto"/>
                <a:cs typeface="Roboto"/>
                <a:sym typeface="Roboto"/>
              </a:defRPr>
            </a:lvl6pPr>
            <a:lvl7pPr lvl="6">
              <a:spcBef>
                <a:spcPts val="0"/>
              </a:spcBef>
              <a:spcAft>
                <a:spcPts val="0"/>
              </a:spcAft>
              <a:buClr>
                <a:schemeClr val="dk1"/>
              </a:buClr>
              <a:buSzPts val="3700"/>
              <a:buFont typeface="Roboto"/>
              <a:buNone/>
              <a:defRPr sz="3700">
                <a:solidFill>
                  <a:schemeClr val="dk1"/>
                </a:solidFill>
                <a:latin typeface="Roboto"/>
                <a:ea typeface="Roboto"/>
                <a:cs typeface="Roboto"/>
                <a:sym typeface="Roboto"/>
              </a:defRPr>
            </a:lvl7pPr>
            <a:lvl8pPr lvl="7">
              <a:spcBef>
                <a:spcPts val="0"/>
              </a:spcBef>
              <a:spcAft>
                <a:spcPts val="0"/>
              </a:spcAft>
              <a:buClr>
                <a:schemeClr val="dk1"/>
              </a:buClr>
              <a:buSzPts val="3700"/>
              <a:buFont typeface="Roboto"/>
              <a:buNone/>
              <a:defRPr sz="3700">
                <a:solidFill>
                  <a:schemeClr val="dk1"/>
                </a:solidFill>
                <a:latin typeface="Roboto"/>
                <a:ea typeface="Roboto"/>
                <a:cs typeface="Roboto"/>
                <a:sym typeface="Roboto"/>
              </a:defRPr>
            </a:lvl8pPr>
            <a:lvl9pPr lvl="8">
              <a:spcBef>
                <a:spcPts val="0"/>
              </a:spcBef>
              <a:spcAft>
                <a:spcPts val="0"/>
              </a:spcAft>
              <a:buClr>
                <a:schemeClr val="dk1"/>
              </a:buClr>
              <a:buSzPts val="3700"/>
              <a:buFont typeface="Roboto"/>
              <a:buNone/>
              <a:defRPr sz="3700">
                <a:solidFill>
                  <a:schemeClr val="dk1"/>
                </a:solidFill>
                <a:latin typeface="Roboto"/>
                <a:ea typeface="Roboto"/>
                <a:cs typeface="Roboto"/>
                <a:sym typeface="Roboto"/>
              </a:defRPr>
            </a:lvl9pPr>
          </a:lstStyle>
          <a:p>
            <a:endParaRPr/>
          </a:p>
        </p:txBody>
      </p:sp>
      <p:sp>
        <p:nvSpPr>
          <p:cNvPr id="12" name="Google Shape;12;g296e51080c6_0_1080"/>
          <p:cNvSpPr txBox="1">
            <a:spLocks noGrp="1"/>
          </p:cNvSpPr>
          <p:nvPr>
            <p:ph type="body" idx="1"/>
          </p:nvPr>
        </p:nvSpPr>
        <p:spPr>
          <a:xfrm>
            <a:off x="415600" y="1639834"/>
            <a:ext cx="11360716" cy="4451904"/>
          </a:xfrm>
          <a:prstGeom prst="rect">
            <a:avLst/>
          </a:prstGeom>
          <a:noFill/>
          <a:ln>
            <a:noFill/>
          </a:ln>
        </p:spPr>
        <p:txBody>
          <a:bodyPr spcFirstLastPara="1" wrap="square" lIns="111975" tIns="111975" rIns="111975" bIns="111975" anchor="t" anchorCtr="0">
            <a:normAutofit/>
          </a:bodyPr>
          <a:lstStyle>
            <a:lvl1pPr marL="457200" lvl="0" indent="-368300">
              <a:lnSpc>
                <a:spcPct val="115000"/>
              </a:lnSpc>
              <a:spcBef>
                <a:spcPts val="0"/>
              </a:spcBef>
              <a:spcAft>
                <a:spcPts val="0"/>
              </a:spcAft>
              <a:buClr>
                <a:schemeClr val="dk2"/>
              </a:buClr>
              <a:buSzPts val="2200"/>
              <a:buFont typeface="Roboto"/>
              <a:buChar char="●"/>
              <a:defRPr sz="2200">
                <a:solidFill>
                  <a:schemeClr val="dk2"/>
                </a:solidFill>
                <a:latin typeface="Roboto"/>
                <a:ea typeface="Roboto"/>
                <a:cs typeface="Roboto"/>
                <a:sym typeface="Roboto"/>
              </a:defRPr>
            </a:lvl1pPr>
            <a:lvl2pPr marL="914400" lvl="1" indent="-336550">
              <a:lnSpc>
                <a:spcPct val="115000"/>
              </a:lnSpc>
              <a:spcBef>
                <a:spcPts val="0"/>
              </a:spcBef>
              <a:spcAft>
                <a:spcPts val="0"/>
              </a:spcAft>
              <a:buClr>
                <a:schemeClr val="dk2"/>
              </a:buClr>
              <a:buSzPts val="1700"/>
              <a:buFont typeface="Roboto"/>
              <a:buChar char="○"/>
              <a:defRPr sz="1700">
                <a:solidFill>
                  <a:schemeClr val="dk2"/>
                </a:solidFill>
                <a:latin typeface="Roboto"/>
                <a:ea typeface="Roboto"/>
                <a:cs typeface="Roboto"/>
                <a:sym typeface="Roboto"/>
              </a:defRPr>
            </a:lvl2pPr>
            <a:lvl3pPr marL="1371600" lvl="2" indent="-336550">
              <a:lnSpc>
                <a:spcPct val="115000"/>
              </a:lnSpc>
              <a:spcBef>
                <a:spcPts val="0"/>
              </a:spcBef>
              <a:spcAft>
                <a:spcPts val="0"/>
              </a:spcAft>
              <a:buClr>
                <a:schemeClr val="dk2"/>
              </a:buClr>
              <a:buSzPts val="1700"/>
              <a:buFont typeface="Roboto"/>
              <a:buChar char="■"/>
              <a:defRPr sz="1700">
                <a:solidFill>
                  <a:schemeClr val="dk2"/>
                </a:solidFill>
                <a:latin typeface="Roboto"/>
                <a:ea typeface="Roboto"/>
                <a:cs typeface="Roboto"/>
                <a:sym typeface="Roboto"/>
              </a:defRPr>
            </a:lvl3pPr>
            <a:lvl4pPr marL="1828800" lvl="3" indent="-336550">
              <a:lnSpc>
                <a:spcPct val="115000"/>
              </a:lnSpc>
              <a:spcBef>
                <a:spcPts val="0"/>
              </a:spcBef>
              <a:spcAft>
                <a:spcPts val="0"/>
              </a:spcAft>
              <a:buClr>
                <a:schemeClr val="dk2"/>
              </a:buClr>
              <a:buSzPts val="1700"/>
              <a:buFont typeface="Roboto"/>
              <a:buChar char="●"/>
              <a:defRPr sz="1700">
                <a:solidFill>
                  <a:schemeClr val="dk2"/>
                </a:solidFill>
                <a:latin typeface="Roboto"/>
                <a:ea typeface="Roboto"/>
                <a:cs typeface="Roboto"/>
                <a:sym typeface="Roboto"/>
              </a:defRPr>
            </a:lvl4pPr>
            <a:lvl5pPr marL="2286000" lvl="4" indent="-336550">
              <a:lnSpc>
                <a:spcPct val="115000"/>
              </a:lnSpc>
              <a:spcBef>
                <a:spcPts val="0"/>
              </a:spcBef>
              <a:spcAft>
                <a:spcPts val="0"/>
              </a:spcAft>
              <a:buClr>
                <a:schemeClr val="dk2"/>
              </a:buClr>
              <a:buSzPts val="1700"/>
              <a:buFont typeface="Roboto"/>
              <a:buChar char="○"/>
              <a:defRPr sz="1700">
                <a:solidFill>
                  <a:schemeClr val="dk2"/>
                </a:solidFill>
                <a:latin typeface="Roboto"/>
                <a:ea typeface="Roboto"/>
                <a:cs typeface="Roboto"/>
                <a:sym typeface="Roboto"/>
              </a:defRPr>
            </a:lvl5pPr>
            <a:lvl6pPr marL="2743200" lvl="5" indent="-336550">
              <a:lnSpc>
                <a:spcPct val="115000"/>
              </a:lnSpc>
              <a:spcBef>
                <a:spcPts val="0"/>
              </a:spcBef>
              <a:spcAft>
                <a:spcPts val="0"/>
              </a:spcAft>
              <a:buClr>
                <a:schemeClr val="dk2"/>
              </a:buClr>
              <a:buSzPts val="1700"/>
              <a:buFont typeface="Roboto"/>
              <a:buChar char="■"/>
              <a:defRPr sz="1700">
                <a:solidFill>
                  <a:schemeClr val="dk2"/>
                </a:solidFill>
                <a:latin typeface="Roboto"/>
                <a:ea typeface="Roboto"/>
                <a:cs typeface="Roboto"/>
                <a:sym typeface="Roboto"/>
              </a:defRPr>
            </a:lvl6pPr>
            <a:lvl7pPr marL="3200400" lvl="6" indent="-336550">
              <a:lnSpc>
                <a:spcPct val="115000"/>
              </a:lnSpc>
              <a:spcBef>
                <a:spcPts val="0"/>
              </a:spcBef>
              <a:spcAft>
                <a:spcPts val="0"/>
              </a:spcAft>
              <a:buClr>
                <a:schemeClr val="dk2"/>
              </a:buClr>
              <a:buSzPts val="1700"/>
              <a:buFont typeface="Roboto"/>
              <a:buChar char="●"/>
              <a:defRPr sz="1700">
                <a:solidFill>
                  <a:schemeClr val="dk2"/>
                </a:solidFill>
                <a:latin typeface="Roboto"/>
                <a:ea typeface="Roboto"/>
                <a:cs typeface="Roboto"/>
                <a:sym typeface="Roboto"/>
              </a:defRPr>
            </a:lvl7pPr>
            <a:lvl8pPr marL="3657600" lvl="7" indent="-336550">
              <a:lnSpc>
                <a:spcPct val="115000"/>
              </a:lnSpc>
              <a:spcBef>
                <a:spcPts val="0"/>
              </a:spcBef>
              <a:spcAft>
                <a:spcPts val="0"/>
              </a:spcAft>
              <a:buClr>
                <a:schemeClr val="dk2"/>
              </a:buClr>
              <a:buSzPts val="1700"/>
              <a:buFont typeface="Roboto"/>
              <a:buChar char="○"/>
              <a:defRPr sz="1700">
                <a:solidFill>
                  <a:schemeClr val="dk2"/>
                </a:solidFill>
                <a:latin typeface="Roboto"/>
                <a:ea typeface="Roboto"/>
                <a:cs typeface="Roboto"/>
                <a:sym typeface="Roboto"/>
              </a:defRPr>
            </a:lvl8pPr>
            <a:lvl9pPr marL="4114800" lvl="8" indent="-336550">
              <a:lnSpc>
                <a:spcPct val="115000"/>
              </a:lnSpc>
              <a:spcBef>
                <a:spcPts val="0"/>
              </a:spcBef>
              <a:spcAft>
                <a:spcPts val="0"/>
              </a:spcAft>
              <a:buClr>
                <a:schemeClr val="dk2"/>
              </a:buClr>
              <a:buSzPts val="1700"/>
              <a:buFont typeface="Roboto"/>
              <a:buChar char="■"/>
              <a:defRPr sz="1700">
                <a:solidFill>
                  <a:schemeClr val="dk2"/>
                </a:solidFill>
                <a:latin typeface="Roboto"/>
                <a:ea typeface="Roboto"/>
                <a:cs typeface="Roboto"/>
                <a:sym typeface="Roboto"/>
              </a:defRPr>
            </a:lvl9pPr>
          </a:lstStyle>
          <a:p>
            <a:endParaRPr/>
          </a:p>
        </p:txBody>
      </p:sp>
      <p:sp>
        <p:nvSpPr>
          <p:cNvPr id="13" name="Google Shape;13;g296e51080c6_0_1080"/>
          <p:cNvSpPr txBox="1">
            <a:spLocks noGrp="1"/>
          </p:cNvSpPr>
          <p:nvPr>
            <p:ph type="sldNum" idx="12"/>
          </p:nvPr>
        </p:nvSpPr>
        <p:spPr>
          <a:xfrm>
            <a:off x="11280575" y="6201587"/>
            <a:ext cx="731475" cy="524714"/>
          </a:xfrm>
          <a:prstGeom prst="rect">
            <a:avLst/>
          </a:prstGeom>
          <a:noFill/>
          <a:ln>
            <a:noFill/>
          </a:ln>
        </p:spPr>
        <p:txBody>
          <a:bodyPr spcFirstLastPara="1" wrap="square" lIns="111975" tIns="111975" rIns="111975" bIns="111975" anchor="ctr" anchorCtr="0">
            <a:normAutofit/>
          </a:bodyPr>
          <a:lstStyle>
            <a:lvl1pPr lvl="0" algn="r">
              <a:buNone/>
              <a:defRPr sz="1089">
                <a:solidFill>
                  <a:schemeClr val="lt1"/>
                </a:solidFill>
                <a:latin typeface="Roboto"/>
                <a:ea typeface="Roboto"/>
                <a:cs typeface="Roboto"/>
                <a:sym typeface="Roboto"/>
              </a:defRPr>
            </a:lvl1pPr>
            <a:lvl2pPr lvl="1" algn="r">
              <a:buNone/>
              <a:defRPr sz="1089">
                <a:solidFill>
                  <a:schemeClr val="lt1"/>
                </a:solidFill>
                <a:latin typeface="Roboto"/>
                <a:ea typeface="Roboto"/>
                <a:cs typeface="Roboto"/>
                <a:sym typeface="Roboto"/>
              </a:defRPr>
            </a:lvl2pPr>
            <a:lvl3pPr lvl="2" algn="r">
              <a:buNone/>
              <a:defRPr sz="1089">
                <a:solidFill>
                  <a:schemeClr val="lt1"/>
                </a:solidFill>
                <a:latin typeface="Roboto"/>
                <a:ea typeface="Roboto"/>
                <a:cs typeface="Roboto"/>
                <a:sym typeface="Roboto"/>
              </a:defRPr>
            </a:lvl3pPr>
            <a:lvl4pPr lvl="3" algn="r">
              <a:buNone/>
              <a:defRPr sz="1089">
                <a:solidFill>
                  <a:schemeClr val="lt1"/>
                </a:solidFill>
                <a:latin typeface="Roboto"/>
                <a:ea typeface="Roboto"/>
                <a:cs typeface="Roboto"/>
                <a:sym typeface="Roboto"/>
              </a:defRPr>
            </a:lvl4pPr>
            <a:lvl5pPr lvl="4" algn="r">
              <a:buNone/>
              <a:defRPr sz="1089">
                <a:solidFill>
                  <a:schemeClr val="lt1"/>
                </a:solidFill>
                <a:latin typeface="Roboto"/>
                <a:ea typeface="Roboto"/>
                <a:cs typeface="Roboto"/>
                <a:sym typeface="Roboto"/>
              </a:defRPr>
            </a:lvl5pPr>
            <a:lvl6pPr lvl="5" algn="r">
              <a:buNone/>
              <a:defRPr sz="1089">
                <a:solidFill>
                  <a:schemeClr val="lt1"/>
                </a:solidFill>
                <a:latin typeface="Roboto"/>
                <a:ea typeface="Roboto"/>
                <a:cs typeface="Roboto"/>
                <a:sym typeface="Roboto"/>
              </a:defRPr>
            </a:lvl6pPr>
            <a:lvl7pPr lvl="6" algn="r">
              <a:buNone/>
              <a:defRPr sz="1089">
                <a:solidFill>
                  <a:schemeClr val="lt1"/>
                </a:solidFill>
                <a:latin typeface="Roboto"/>
                <a:ea typeface="Roboto"/>
                <a:cs typeface="Roboto"/>
                <a:sym typeface="Roboto"/>
              </a:defRPr>
            </a:lvl7pPr>
            <a:lvl8pPr lvl="7" algn="r">
              <a:buNone/>
              <a:defRPr sz="1089">
                <a:solidFill>
                  <a:schemeClr val="lt1"/>
                </a:solidFill>
                <a:latin typeface="Roboto"/>
                <a:ea typeface="Roboto"/>
                <a:cs typeface="Roboto"/>
                <a:sym typeface="Roboto"/>
              </a:defRPr>
            </a:lvl8pPr>
            <a:lvl9pPr lvl="8" algn="r">
              <a:buNone/>
              <a:defRPr sz="1089">
                <a:solidFill>
                  <a:schemeClr val="lt1"/>
                </a:solidFill>
                <a:latin typeface="Roboto"/>
                <a:ea typeface="Roboto"/>
                <a:cs typeface="Roboto"/>
                <a:sym typeface="Roboto"/>
              </a:defRPr>
            </a:lvl9pPr>
          </a:lstStyle>
          <a:p>
            <a:fld id="{00000000-1234-1234-1234-123412341234}" type="slidenum">
              <a:rPr lang="en-US" smtClean="0"/>
              <a:pPr/>
              <a:t>‹N›</a:t>
            </a:fld>
            <a:endParaRPr lang="en-US"/>
          </a:p>
        </p:txBody>
      </p:sp>
    </p:spTree>
    <p:extLst>
      <p:ext uri="{BB962C8B-B14F-4D97-AF65-F5344CB8AC3E}">
        <p14:creationId xmlns:p14="http://schemas.microsoft.com/office/powerpoint/2010/main" val="379284737"/>
      </p:ext>
    </p:extLst>
  </p:cSld>
  <p:clrMap bg1="lt1" tx1="dk1" bg2="dk2"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27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9"/>
        <p:cNvGrpSpPr/>
        <p:nvPr/>
      </p:nvGrpSpPr>
      <p:grpSpPr>
        <a:xfrm>
          <a:off x="0" y="0"/>
          <a:ext cx="0" cy="0"/>
          <a:chOff x="0" y="0"/>
          <a:chExt cx="0" cy="0"/>
        </a:xfrm>
      </p:grpSpPr>
      <p:sp>
        <p:nvSpPr>
          <p:cNvPr id="90" name="Google Shape;90;p1"/>
          <p:cNvSpPr txBox="1">
            <a:spLocks noGrp="1"/>
          </p:cNvSpPr>
          <p:nvPr>
            <p:ph type="ctrTitle"/>
          </p:nvPr>
        </p:nvSpPr>
        <p:spPr>
          <a:xfrm>
            <a:off x="3482194" y="403356"/>
            <a:ext cx="5224823" cy="446333"/>
          </a:xfrm>
          <a:prstGeom prst="rect">
            <a:avLst/>
          </a:prstGeom>
          <a:noFill/>
          <a:ln>
            <a:noFill/>
          </a:ln>
        </p:spPr>
        <p:txBody>
          <a:bodyPr spcFirstLastPara="1" wrap="square" lIns="0" tIns="20003" rIns="0" bIns="0" anchor="ctr" anchorCtr="0">
            <a:noAutofit/>
          </a:bodyPr>
          <a:lstStyle/>
          <a:p>
            <a:pPr algn="ctr">
              <a:lnSpc>
                <a:spcPct val="95000"/>
              </a:lnSpc>
              <a:buClr>
                <a:srgbClr val="000000"/>
              </a:buClr>
              <a:buSzPts val="3500"/>
            </a:pPr>
            <a:r>
              <a:rPr lang="en-US" sz="3175">
                <a:solidFill>
                  <a:srgbClr val="000000"/>
                </a:solidFill>
                <a:latin typeface="Times New Roman"/>
                <a:ea typeface="Times New Roman"/>
                <a:cs typeface="Times New Roman"/>
                <a:sym typeface="Times New Roman"/>
              </a:rPr>
              <a:t> L'inizio del '900</a:t>
            </a:r>
            <a:endParaRPr/>
          </a:p>
        </p:txBody>
      </p:sp>
      <p:sp>
        <p:nvSpPr>
          <p:cNvPr id="91" name="Google Shape;91;p1"/>
          <p:cNvSpPr txBox="1">
            <a:spLocks noGrp="1"/>
          </p:cNvSpPr>
          <p:nvPr>
            <p:ph type="subTitle" idx="1"/>
          </p:nvPr>
        </p:nvSpPr>
        <p:spPr>
          <a:xfrm>
            <a:off x="1980048" y="849690"/>
            <a:ext cx="8229137" cy="5551681"/>
          </a:xfrm>
          <a:prstGeom prst="rect">
            <a:avLst/>
          </a:prstGeom>
          <a:noFill/>
          <a:ln>
            <a:noFill/>
          </a:ln>
        </p:spPr>
        <p:txBody>
          <a:bodyPr spcFirstLastPara="1" wrap="square" lIns="0" tIns="10841" rIns="0" bIns="0" anchor="t" anchorCtr="0">
            <a:noAutofit/>
          </a:bodyPr>
          <a:lstStyle/>
          <a:p>
            <a:pPr marL="0" indent="0">
              <a:lnSpc>
                <a:spcPct val="95000"/>
              </a:lnSpc>
              <a:buClr>
                <a:srgbClr val="000000"/>
              </a:buClr>
              <a:buSzPts val="1900"/>
            </a:pPr>
            <a:endParaRPr sz="1724">
              <a:solidFill>
                <a:srgbClr val="000000"/>
              </a:solidFill>
              <a:latin typeface="Times New Roman"/>
              <a:ea typeface="Times New Roman"/>
              <a:cs typeface="Times New Roman"/>
              <a:sym typeface="Times New Roman"/>
            </a:endParaRPr>
          </a:p>
          <a:p>
            <a:pPr marL="0" indent="0">
              <a:lnSpc>
                <a:spcPct val="95000"/>
              </a:lnSpc>
              <a:buClr>
                <a:srgbClr val="000000"/>
              </a:buClr>
              <a:buSzPts val="1900"/>
            </a:pPr>
            <a:r>
              <a:rPr lang="en-US" sz="1724">
                <a:solidFill>
                  <a:srgbClr val="000000"/>
                </a:solidFill>
                <a:latin typeface="Times New Roman"/>
                <a:ea typeface="Times New Roman"/>
                <a:cs typeface="Times New Roman"/>
                <a:sym typeface="Times New Roman"/>
              </a:rPr>
              <a:t>-All'inizio del Novecento l’economia è caratterizzata da una fase di</a:t>
            </a:r>
            <a:endParaRPr sz="1724">
              <a:solidFill>
                <a:srgbClr val="000000"/>
              </a:solidFill>
              <a:latin typeface="Times New Roman"/>
              <a:ea typeface="Times New Roman"/>
              <a:cs typeface="Times New Roman"/>
              <a:sym typeface="Times New Roman"/>
            </a:endParaRPr>
          </a:p>
          <a:p>
            <a:pPr marL="0" indent="0">
              <a:lnSpc>
                <a:spcPct val="95000"/>
              </a:lnSpc>
              <a:buClr>
                <a:srgbClr val="000000"/>
              </a:buClr>
              <a:buSzPts val="1900"/>
            </a:pPr>
            <a:r>
              <a:rPr lang="en-US" sz="1724">
                <a:solidFill>
                  <a:srgbClr val="000000"/>
                </a:solidFill>
                <a:latin typeface="Times New Roman"/>
                <a:ea typeface="Times New Roman"/>
                <a:cs typeface="Times New Roman"/>
                <a:sym typeface="Times New Roman"/>
              </a:rPr>
              <a:t>espansione, dovuta sia a una ripresa del commercio internazionale, sia </a:t>
            </a:r>
            <a:endParaRPr sz="1724">
              <a:solidFill>
                <a:srgbClr val="000000"/>
              </a:solidFill>
              <a:latin typeface="Times New Roman"/>
              <a:ea typeface="Times New Roman"/>
              <a:cs typeface="Times New Roman"/>
              <a:sym typeface="Times New Roman"/>
            </a:endParaRPr>
          </a:p>
          <a:p>
            <a:pPr marL="0" indent="0">
              <a:lnSpc>
                <a:spcPct val="95000"/>
              </a:lnSpc>
              <a:buClr>
                <a:srgbClr val="000000"/>
              </a:buClr>
              <a:buSzPts val="1900"/>
            </a:pPr>
            <a:r>
              <a:rPr lang="en-US" sz="1724">
                <a:solidFill>
                  <a:srgbClr val="000000"/>
                </a:solidFill>
                <a:latin typeface="Times New Roman"/>
                <a:ea typeface="Times New Roman"/>
                <a:cs typeface="Times New Roman"/>
                <a:sym typeface="Times New Roman"/>
              </a:rPr>
              <a:t>all’ampliamento della domanda di beni industriali. </a:t>
            </a:r>
            <a:endParaRPr/>
          </a:p>
          <a:p>
            <a:pPr marL="0" indent="0">
              <a:lnSpc>
                <a:spcPct val="95000"/>
              </a:lnSpc>
              <a:buClr>
                <a:srgbClr val="000000"/>
              </a:buClr>
              <a:buSzPts val="1900"/>
            </a:pPr>
            <a:endParaRPr sz="1724">
              <a:solidFill>
                <a:srgbClr val="000000"/>
              </a:solidFill>
              <a:latin typeface="Times New Roman"/>
              <a:ea typeface="Times New Roman"/>
              <a:cs typeface="Times New Roman"/>
              <a:sym typeface="Times New Roman"/>
            </a:endParaRPr>
          </a:p>
          <a:p>
            <a:pPr marL="0" indent="0">
              <a:lnSpc>
                <a:spcPct val="95000"/>
              </a:lnSpc>
              <a:buClr>
                <a:srgbClr val="000000"/>
              </a:buClr>
              <a:buSzPts val="1900"/>
            </a:pPr>
            <a:r>
              <a:rPr lang="en-US" sz="1724">
                <a:solidFill>
                  <a:srgbClr val="000000"/>
                </a:solidFill>
                <a:latin typeface="Times New Roman"/>
                <a:ea typeface="Times New Roman"/>
                <a:cs typeface="Times New Roman"/>
                <a:sym typeface="Times New Roman"/>
              </a:rPr>
              <a:t>-Nel mondo il nuovo secolo viene chiamato "Belle epoque" perché si sviluppano la medicina, i trasporti, il commercio e l'industria. Per l'occidente (Europa e gli Stati Uniti D'America) è un periodo di pace fino al 1914.</a:t>
            </a:r>
            <a:endParaRPr/>
          </a:p>
          <a:p>
            <a:pPr marL="0" indent="0">
              <a:lnSpc>
                <a:spcPct val="95000"/>
              </a:lnSpc>
              <a:buClr>
                <a:srgbClr val="000000"/>
              </a:buClr>
              <a:buSzPts val="1900"/>
            </a:pPr>
            <a:endParaRPr sz="1724">
              <a:solidFill>
                <a:srgbClr val="000000"/>
              </a:solidFill>
              <a:latin typeface="Times New Roman"/>
              <a:ea typeface="Times New Roman"/>
              <a:cs typeface="Times New Roman"/>
              <a:sym typeface="Times New Roman"/>
            </a:endParaRPr>
          </a:p>
          <a:p>
            <a:pPr marL="0" indent="0">
              <a:lnSpc>
                <a:spcPct val="95000"/>
              </a:lnSpc>
              <a:buClr>
                <a:srgbClr val="000000"/>
              </a:buClr>
              <a:buSzPts val="1900"/>
            </a:pPr>
            <a:r>
              <a:rPr lang="en-US" sz="1724">
                <a:solidFill>
                  <a:srgbClr val="000000"/>
                </a:solidFill>
                <a:latin typeface="Times New Roman"/>
                <a:ea typeface="Times New Roman"/>
                <a:cs typeface="Times New Roman"/>
                <a:sym typeface="Times New Roman"/>
              </a:rPr>
              <a:t>-Anche le condizioni degli operai migliorano grazie ai salari adeguati, a minor orario lavorativo e al maggior lavoro. Migliorano le situazioni delle donne e dei minori.</a:t>
            </a:r>
            <a:endParaRPr/>
          </a:p>
          <a:p>
            <a:pPr marL="0" indent="0">
              <a:lnSpc>
                <a:spcPct val="95000"/>
              </a:lnSpc>
              <a:buClr>
                <a:srgbClr val="000000"/>
              </a:buClr>
              <a:buSzPts val="1900"/>
            </a:pPr>
            <a:endParaRPr sz="1724">
              <a:solidFill>
                <a:srgbClr val="000000"/>
              </a:solidFill>
              <a:latin typeface="Times New Roman"/>
              <a:ea typeface="Times New Roman"/>
              <a:cs typeface="Times New Roman"/>
              <a:sym typeface="Times New Roman"/>
            </a:endParaRPr>
          </a:p>
          <a:p>
            <a:pPr marL="0" indent="0">
              <a:lnSpc>
                <a:spcPct val="95000"/>
              </a:lnSpc>
              <a:buClr>
                <a:srgbClr val="000000"/>
              </a:buClr>
              <a:buSzPts val="1900"/>
            </a:pPr>
            <a:r>
              <a:rPr lang="en-US" sz="1724">
                <a:solidFill>
                  <a:srgbClr val="000000"/>
                </a:solidFill>
                <a:latin typeface="Times New Roman"/>
                <a:ea typeface="Times New Roman"/>
                <a:cs typeface="Times New Roman"/>
                <a:sym typeface="Times New Roman"/>
              </a:rPr>
              <a:t>-E’ il secolo della borghesia e della piccola borghesia, aumenta la produzione dei beni di consumo, aumentano le nascite e il reddito. Aumenta anche il livello d'istruzione e c'è una lotta contro l'analfabetismo. </a:t>
            </a:r>
            <a:endParaRPr/>
          </a:p>
          <a:p>
            <a:pPr marL="0" indent="0">
              <a:lnSpc>
                <a:spcPct val="95000"/>
              </a:lnSpc>
              <a:buClr>
                <a:srgbClr val="000000"/>
              </a:buClr>
              <a:buSzPts val="1900"/>
            </a:pPr>
            <a:endParaRPr sz="1724">
              <a:solidFill>
                <a:srgbClr val="000000"/>
              </a:solidFill>
              <a:latin typeface="Times New Roman"/>
              <a:ea typeface="Times New Roman"/>
              <a:cs typeface="Times New Roman"/>
              <a:sym typeface="Times New Roman"/>
            </a:endParaRPr>
          </a:p>
          <a:p>
            <a:pPr marL="0" indent="0">
              <a:lnSpc>
                <a:spcPct val="95000"/>
              </a:lnSpc>
              <a:buClr>
                <a:srgbClr val="000000"/>
              </a:buClr>
              <a:buSzPts val="1900"/>
            </a:pPr>
            <a:r>
              <a:rPr lang="en-US" sz="1724">
                <a:solidFill>
                  <a:srgbClr val="000000"/>
                </a:solidFill>
                <a:latin typeface="Times New Roman"/>
                <a:ea typeface="Times New Roman"/>
                <a:cs typeface="Times New Roman"/>
                <a:sym typeface="Times New Roman"/>
              </a:rPr>
              <a:t>-I maggiori paesi industrializzati gli ultimi anni dell’Ottocento videro il superamento della grande depressione e l’aprirsi di una congiuntura economica che continuò fino allo scoppio della prima guerra mondiale. </a:t>
            </a:r>
            <a:endParaRPr/>
          </a:p>
          <a:p>
            <a:pPr marL="311079" indent="-311079">
              <a:lnSpc>
                <a:spcPct val="93000"/>
              </a:lnSpc>
            </a:pPr>
            <a:endParaRPr sz="1724">
              <a:solidFill>
                <a:srgbClr val="00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E3D7B-C3C7-4163-B987-87295259AD5B}"/>
              </a:ext>
            </a:extLst>
          </p:cNvPr>
          <p:cNvSpPr>
            <a:spLocks noGrp="1"/>
          </p:cNvSpPr>
          <p:nvPr>
            <p:ph type="ctrTitle"/>
          </p:nvPr>
        </p:nvSpPr>
        <p:spPr>
          <a:xfrm>
            <a:off x="0" y="0"/>
            <a:ext cx="6532775" cy="1875934"/>
          </a:xfrm>
        </p:spPr>
        <p:txBody>
          <a:bodyPr>
            <a:normAutofit/>
          </a:bodyPr>
          <a:lstStyle/>
          <a:p>
            <a:r>
              <a:rPr lang="en-US" sz="4800" b="1" dirty="0" err="1"/>
              <a:t>Educazione</a:t>
            </a:r>
            <a:r>
              <a:rPr lang="en-US" sz="4800" b="1" dirty="0"/>
              <a:t> e </a:t>
            </a:r>
            <a:r>
              <a:rPr lang="en-US" sz="4800" b="1" dirty="0" err="1"/>
              <a:t>Biblioteche</a:t>
            </a:r>
            <a:r>
              <a:rPr lang="en-US" sz="4800" b="1" dirty="0"/>
              <a:t> </a:t>
            </a:r>
            <a:r>
              <a:rPr lang="en-US" sz="4800" b="1" dirty="0" err="1"/>
              <a:t>Popolari</a:t>
            </a:r>
            <a:r>
              <a:rPr lang="en-US" sz="4800" b="1" dirty="0"/>
              <a:t> </a:t>
            </a:r>
            <a:r>
              <a:rPr lang="en-US" sz="1800" b="1" dirty="0"/>
              <a:t>(</a:t>
            </a:r>
            <a:r>
              <a:rPr lang="en-US" sz="1800" b="1" dirty="0" err="1"/>
              <a:t>Decreti</a:t>
            </a:r>
            <a:r>
              <a:rPr lang="en-US" sz="1800" b="1" dirty="0"/>
              <a:t> </a:t>
            </a:r>
            <a:r>
              <a:rPr lang="en-US" sz="1800" b="1" dirty="0" err="1"/>
              <a:t>Legge</a:t>
            </a:r>
            <a:r>
              <a:rPr lang="en-US" sz="1800" b="1" dirty="0"/>
              <a:t>)</a:t>
            </a:r>
            <a:endParaRPr lang="en-US" sz="4800" b="1" dirty="0"/>
          </a:p>
        </p:txBody>
      </p:sp>
      <p:sp>
        <p:nvSpPr>
          <p:cNvPr id="3" name="Subtitle 2">
            <a:extLst>
              <a:ext uri="{FF2B5EF4-FFF2-40B4-BE49-F238E27FC236}">
                <a16:creationId xmlns:a16="http://schemas.microsoft.com/office/drawing/2014/main" id="{686620CF-82AA-4A73-8909-3D30D22ECC94}"/>
              </a:ext>
            </a:extLst>
          </p:cNvPr>
          <p:cNvSpPr>
            <a:spLocks noGrp="1"/>
          </p:cNvSpPr>
          <p:nvPr>
            <p:ph type="subTitle" idx="1"/>
          </p:nvPr>
        </p:nvSpPr>
        <p:spPr>
          <a:xfrm>
            <a:off x="1194319" y="2625954"/>
            <a:ext cx="10058400" cy="1606092"/>
          </a:xfrm>
        </p:spPr>
        <p:txBody>
          <a:bodyPr>
            <a:normAutofit/>
          </a:bodyPr>
          <a:lstStyle/>
          <a:p>
            <a:r>
              <a:rPr lang="en-US" sz="1800" dirty="0" err="1"/>
              <a:t>Istituzione</a:t>
            </a:r>
            <a:r>
              <a:rPr lang="en-US" sz="1800" dirty="0"/>
              <a:t> di “</a:t>
            </a:r>
            <a:r>
              <a:rPr lang="en-US" sz="1800" dirty="0" err="1"/>
              <a:t>biblioteche</a:t>
            </a:r>
            <a:r>
              <a:rPr lang="en-US" sz="1800" dirty="0"/>
              <a:t> </a:t>
            </a:r>
            <a:r>
              <a:rPr lang="en-US" sz="1800" dirty="0" err="1"/>
              <a:t>comunali</a:t>
            </a:r>
            <a:r>
              <a:rPr lang="en-US" sz="1800" dirty="0"/>
              <a:t>” -&gt; di </a:t>
            </a:r>
            <a:r>
              <a:rPr lang="en-US" sz="1800" dirty="0" err="1"/>
              <a:t>responsabilità</a:t>
            </a:r>
            <a:r>
              <a:rPr lang="en-US" sz="1800" dirty="0"/>
              <a:t> </a:t>
            </a:r>
            <a:r>
              <a:rPr lang="en-US" sz="1800" dirty="0" err="1"/>
              <a:t>degli</a:t>
            </a:r>
            <a:r>
              <a:rPr lang="en-US" sz="1800" dirty="0"/>
              <a:t> </a:t>
            </a:r>
            <a:r>
              <a:rPr lang="en-US" sz="1800" dirty="0" err="1"/>
              <a:t>insegnanti</a:t>
            </a:r>
            <a:endParaRPr lang="en-US" sz="1800" dirty="0"/>
          </a:p>
          <a:p>
            <a:r>
              <a:rPr lang="en-US" sz="1800" dirty="0" err="1"/>
              <a:t>Strutture</a:t>
            </a:r>
            <a:r>
              <a:rPr lang="en-US" sz="1800" dirty="0"/>
              <a:t> </a:t>
            </a:r>
            <a:r>
              <a:rPr lang="en-US" sz="1800" dirty="0" err="1"/>
              <a:t>sostenute</a:t>
            </a:r>
            <a:r>
              <a:rPr lang="en-US" sz="1800" dirty="0"/>
              <a:t> </a:t>
            </a:r>
            <a:r>
              <a:rPr lang="en-US" sz="1800" dirty="0" err="1"/>
              <a:t>dalle</a:t>
            </a:r>
            <a:r>
              <a:rPr lang="en-US" sz="1800" dirty="0"/>
              <a:t> </a:t>
            </a:r>
            <a:r>
              <a:rPr lang="en-US" sz="1800" dirty="0" err="1"/>
              <a:t>tasse</a:t>
            </a:r>
            <a:r>
              <a:rPr lang="en-US" sz="1800" dirty="0"/>
              <a:t> </a:t>
            </a:r>
            <a:r>
              <a:rPr lang="en-US" sz="1800" dirty="0" err="1"/>
              <a:t>versate</a:t>
            </a:r>
            <a:r>
              <a:rPr lang="en-US" sz="1800" dirty="0"/>
              <a:t> </a:t>
            </a:r>
            <a:r>
              <a:rPr lang="en-US" sz="1800" dirty="0" err="1"/>
              <a:t>dalle</a:t>
            </a:r>
            <a:r>
              <a:rPr lang="en-US" sz="1800" dirty="0"/>
              <a:t> </a:t>
            </a:r>
            <a:r>
              <a:rPr lang="en-US" sz="1800" dirty="0" err="1"/>
              <a:t>famiglie</a:t>
            </a:r>
            <a:r>
              <a:rPr lang="en-US" sz="1800" dirty="0"/>
              <a:t> </a:t>
            </a:r>
            <a:r>
              <a:rPr lang="en-US" sz="1800" dirty="0" err="1"/>
              <a:t>degli</a:t>
            </a:r>
            <a:r>
              <a:rPr lang="en-US" sz="1800" dirty="0"/>
              <a:t> </a:t>
            </a:r>
            <a:r>
              <a:rPr lang="en-US" sz="1800" dirty="0" err="1"/>
              <a:t>alunni</a:t>
            </a:r>
            <a:endParaRPr lang="en-US" sz="1800" dirty="0"/>
          </a:p>
          <a:p>
            <a:r>
              <a:rPr lang="en-US" sz="1800" dirty="0" err="1"/>
              <a:t>Biblioteche</a:t>
            </a:r>
            <a:r>
              <a:rPr lang="en-US" sz="1800" dirty="0"/>
              <a:t> di </a:t>
            </a:r>
            <a:r>
              <a:rPr lang="en-US" sz="1800" dirty="0" err="1"/>
              <a:t>classe</a:t>
            </a:r>
            <a:r>
              <a:rPr lang="en-US" sz="1800" dirty="0"/>
              <a:t> in </a:t>
            </a:r>
            <a:r>
              <a:rPr lang="en-US" sz="1800" dirty="0" err="1"/>
              <a:t>ogni</a:t>
            </a:r>
            <a:r>
              <a:rPr lang="en-US" sz="1800" dirty="0"/>
              <a:t> </a:t>
            </a:r>
            <a:r>
              <a:rPr lang="en-US" sz="1800" dirty="0" err="1"/>
              <a:t>scuola</a:t>
            </a:r>
            <a:r>
              <a:rPr lang="en-US" sz="1800" dirty="0"/>
              <a:t> </a:t>
            </a:r>
            <a:r>
              <a:rPr lang="en-US" sz="1800" dirty="0" err="1"/>
              <a:t>elementare</a:t>
            </a:r>
            <a:r>
              <a:rPr lang="en-US" sz="1800" dirty="0"/>
              <a:t> e </a:t>
            </a:r>
            <a:r>
              <a:rPr lang="en-US" sz="1800" dirty="0" err="1"/>
              <a:t>popolari</a:t>
            </a:r>
            <a:r>
              <a:rPr lang="en-US" sz="1800" dirty="0"/>
              <a:t> per ex </a:t>
            </a:r>
            <a:r>
              <a:rPr lang="en-US" sz="1800" dirty="0" err="1"/>
              <a:t>alunni</a:t>
            </a:r>
            <a:r>
              <a:rPr lang="en-US" sz="1800" dirty="0"/>
              <a:t> e </a:t>
            </a:r>
            <a:r>
              <a:rPr lang="en-US" sz="1800" dirty="0" err="1"/>
              <a:t>adulti</a:t>
            </a:r>
            <a:r>
              <a:rPr lang="en-US" sz="1800" dirty="0"/>
              <a:t> -&gt; </a:t>
            </a:r>
            <a:r>
              <a:rPr lang="en-US" sz="1800" dirty="0" err="1"/>
              <a:t>corsi</a:t>
            </a:r>
            <a:r>
              <a:rPr lang="en-US" sz="1800" dirty="0"/>
              <a:t> </a:t>
            </a:r>
            <a:r>
              <a:rPr lang="en-US" sz="1800" dirty="0" err="1"/>
              <a:t>vari</a:t>
            </a:r>
            <a:endParaRPr lang="en-US" sz="1800" dirty="0"/>
          </a:p>
        </p:txBody>
      </p:sp>
      <p:sp>
        <p:nvSpPr>
          <p:cNvPr id="5" name="TextBox 4">
            <a:extLst>
              <a:ext uri="{FF2B5EF4-FFF2-40B4-BE49-F238E27FC236}">
                <a16:creationId xmlns:a16="http://schemas.microsoft.com/office/drawing/2014/main" id="{29B026E8-5169-4C37-950D-103423D800B3}"/>
              </a:ext>
            </a:extLst>
          </p:cNvPr>
          <p:cNvSpPr txBox="1"/>
          <p:nvPr/>
        </p:nvSpPr>
        <p:spPr>
          <a:xfrm>
            <a:off x="989814" y="4854804"/>
            <a:ext cx="9320821"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Circ. N40 - 12 Maggio 1906: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autorità</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scolastiche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devono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raccogliere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dati</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sulle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Biblioteche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Popolari</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dl.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lgt</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2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Settembre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1917: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Biblioteche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di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Classe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e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Popolari</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per la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diffusione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della</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cultura</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9822BAB-1776-48CB-9217-2B59B2534E6E}"/>
              </a:ext>
            </a:extLst>
          </p:cNvPr>
          <p:cNvPicPr>
            <a:picLocks noChangeAspect="1"/>
          </p:cNvPicPr>
          <p:nvPr/>
        </p:nvPicPr>
        <p:blipFill>
          <a:blip r:embed="rId2"/>
          <a:stretch>
            <a:fillRect/>
          </a:stretch>
        </p:blipFill>
        <p:spPr>
          <a:xfrm>
            <a:off x="9035064" y="0"/>
            <a:ext cx="3156936" cy="2367702"/>
          </a:xfrm>
          <a:prstGeom prst="rect">
            <a:avLst/>
          </a:prstGeom>
        </p:spPr>
      </p:pic>
    </p:spTree>
    <p:extLst>
      <p:ext uri="{BB962C8B-B14F-4D97-AF65-F5344CB8AC3E}">
        <p14:creationId xmlns:p14="http://schemas.microsoft.com/office/powerpoint/2010/main" val="3373534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4E23D-F66F-40B3-827F-C475C98A8538}"/>
              </a:ext>
            </a:extLst>
          </p:cNvPr>
          <p:cNvSpPr>
            <a:spLocks noGrp="1"/>
          </p:cNvSpPr>
          <p:nvPr>
            <p:ph type="ctrTitle"/>
          </p:nvPr>
        </p:nvSpPr>
        <p:spPr>
          <a:xfrm>
            <a:off x="0" y="-1"/>
            <a:ext cx="6165130" cy="1668545"/>
          </a:xfrm>
        </p:spPr>
        <p:txBody>
          <a:bodyPr>
            <a:normAutofit/>
          </a:bodyPr>
          <a:lstStyle/>
          <a:p>
            <a:r>
              <a:rPr lang="en-US" sz="4800" b="1" dirty="0" err="1"/>
              <a:t>Educazione</a:t>
            </a:r>
            <a:r>
              <a:rPr lang="en-US" sz="4800" b="1" dirty="0"/>
              <a:t> e </a:t>
            </a:r>
            <a:r>
              <a:rPr lang="en-US" sz="4800" b="1" dirty="0" err="1"/>
              <a:t>Biblioteche</a:t>
            </a:r>
            <a:r>
              <a:rPr lang="en-US" sz="4800" b="1" dirty="0"/>
              <a:t> </a:t>
            </a:r>
            <a:r>
              <a:rPr lang="en-US" sz="4800" b="1" dirty="0" err="1"/>
              <a:t>Popolari</a:t>
            </a:r>
            <a:r>
              <a:rPr lang="en-US" sz="4800" b="1" dirty="0"/>
              <a:t> </a:t>
            </a:r>
            <a:r>
              <a:rPr lang="en-US" sz="1800" b="1" dirty="0"/>
              <a:t>(Italia </a:t>
            </a:r>
            <a:r>
              <a:rPr lang="en-US" sz="1800" b="1" dirty="0" err="1"/>
              <a:t>Laica</a:t>
            </a:r>
            <a:r>
              <a:rPr lang="en-US" sz="1800" b="1" dirty="0"/>
              <a:t>)</a:t>
            </a:r>
            <a:endParaRPr lang="en-US" sz="4800" b="1" dirty="0"/>
          </a:p>
        </p:txBody>
      </p:sp>
      <p:sp>
        <p:nvSpPr>
          <p:cNvPr id="3" name="Subtitle 2">
            <a:extLst>
              <a:ext uri="{FF2B5EF4-FFF2-40B4-BE49-F238E27FC236}">
                <a16:creationId xmlns:a16="http://schemas.microsoft.com/office/drawing/2014/main" id="{F6F811B2-8F8B-4080-99E1-DFE48BAA0B2B}"/>
              </a:ext>
            </a:extLst>
          </p:cNvPr>
          <p:cNvSpPr>
            <a:spLocks noGrp="1"/>
          </p:cNvSpPr>
          <p:nvPr>
            <p:ph type="subTitle" idx="1"/>
          </p:nvPr>
        </p:nvSpPr>
        <p:spPr>
          <a:xfrm>
            <a:off x="534442" y="2594727"/>
            <a:ext cx="11069954" cy="1668545"/>
          </a:xfrm>
        </p:spPr>
        <p:txBody>
          <a:bodyPr>
            <a:normAutofit/>
          </a:bodyPr>
          <a:lstStyle/>
          <a:p>
            <a:r>
              <a:rPr lang="en-US" sz="1800" dirty="0" err="1"/>
              <a:t>Società</a:t>
            </a:r>
            <a:r>
              <a:rPr lang="en-US" sz="1800" dirty="0"/>
              <a:t> </a:t>
            </a:r>
            <a:r>
              <a:rPr lang="en-US" sz="1800" dirty="0" err="1"/>
              <a:t>umanitaria</a:t>
            </a:r>
            <a:r>
              <a:rPr lang="en-US" sz="1800" dirty="0"/>
              <a:t> (1893) -&gt; Milano; </a:t>
            </a:r>
            <a:r>
              <a:rPr lang="en-US" sz="1800" dirty="0" err="1"/>
              <a:t>prospero</a:t>
            </a:r>
            <a:r>
              <a:rPr lang="en-US" sz="1800" dirty="0"/>
              <a:t> </a:t>
            </a:r>
            <a:r>
              <a:rPr lang="en-US" sz="1800" dirty="0" err="1"/>
              <a:t>mosè</a:t>
            </a:r>
            <a:r>
              <a:rPr lang="en-US" sz="1800" dirty="0"/>
              <a:t> </a:t>
            </a:r>
            <a:r>
              <a:rPr lang="en-US" sz="1800" dirty="0" err="1"/>
              <a:t>loria</a:t>
            </a:r>
            <a:r>
              <a:rPr lang="en-US" sz="1800" dirty="0"/>
              <a:t> -&gt; </a:t>
            </a:r>
            <a:r>
              <a:rPr lang="en-US" sz="1800" dirty="0" err="1"/>
              <a:t>attività</a:t>
            </a:r>
            <a:r>
              <a:rPr lang="en-US" sz="1800" dirty="0"/>
              <a:t> </a:t>
            </a:r>
            <a:r>
              <a:rPr lang="en-US" sz="1800" dirty="0" err="1"/>
              <a:t>inizia</a:t>
            </a:r>
            <a:r>
              <a:rPr lang="en-US" sz="1800" dirty="0"/>
              <a:t> </a:t>
            </a:r>
            <a:r>
              <a:rPr lang="en-US" sz="1800" dirty="0" err="1"/>
              <a:t>nel</a:t>
            </a:r>
            <a:r>
              <a:rPr lang="en-US" sz="1800" dirty="0"/>
              <a:t> 1902</a:t>
            </a:r>
          </a:p>
          <a:p>
            <a:r>
              <a:rPr lang="en-US" sz="1800" dirty="0" err="1"/>
              <a:t>Consorzio</a:t>
            </a:r>
            <a:r>
              <a:rPr lang="en-US" sz="1800" dirty="0"/>
              <a:t> Milanese </a:t>
            </a:r>
            <a:r>
              <a:rPr lang="en-US" sz="1800" dirty="0" err="1"/>
              <a:t>delle</a:t>
            </a:r>
            <a:r>
              <a:rPr lang="en-US" sz="1800" dirty="0"/>
              <a:t> </a:t>
            </a:r>
            <a:r>
              <a:rPr lang="en-US" sz="1800" dirty="0" err="1"/>
              <a:t>biblioteche</a:t>
            </a:r>
            <a:r>
              <a:rPr lang="en-US" sz="1800" dirty="0"/>
              <a:t> </a:t>
            </a:r>
            <a:r>
              <a:rPr lang="en-US" sz="1800" dirty="0" err="1"/>
              <a:t>popolari</a:t>
            </a:r>
            <a:r>
              <a:rPr lang="en-US" sz="1800" dirty="0"/>
              <a:t>: </a:t>
            </a:r>
            <a:r>
              <a:rPr lang="en-US" sz="1800" dirty="0" err="1"/>
              <a:t>presidiata</a:t>
            </a:r>
            <a:r>
              <a:rPr lang="en-US" sz="1800" dirty="0"/>
              <a:t> da Filippo </a:t>
            </a:r>
            <a:r>
              <a:rPr lang="en-US" sz="1800" dirty="0" err="1"/>
              <a:t>turati</a:t>
            </a:r>
            <a:r>
              <a:rPr lang="en-US" sz="1800" dirty="0"/>
              <a:t> 1903 </a:t>
            </a:r>
          </a:p>
          <a:p>
            <a:r>
              <a:rPr lang="en-US" sz="1800" dirty="0"/>
              <a:t>Studio </a:t>
            </a:r>
            <a:r>
              <a:rPr lang="en-US" sz="1800" dirty="0" err="1"/>
              <a:t>della</a:t>
            </a:r>
            <a:r>
              <a:rPr lang="en-US" sz="1800" dirty="0"/>
              <a:t> </a:t>
            </a:r>
            <a:r>
              <a:rPr lang="en-US" sz="1800" dirty="0" err="1"/>
              <a:t>storia</a:t>
            </a:r>
            <a:r>
              <a:rPr lang="en-US" sz="1800" dirty="0"/>
              <a:t> e </a:t>
            </a:r>
            <a:r>
              <a:rPr lang="en-US" sz="1800" dirty="0" err="1"/>
              <a:t>dell’industria</a:t>
            </a:r>
            <a:r>
              <a:rPr lang="en-US" sz="1800" dirty="0"/>
              <a:t> </a:t>
            </a:r>
            <a:r>
              <a:rPr lang="en-US" sz="1800" dirty="0" err="1"/>
              <a:t>bibliotecaria</a:t>
            </a:r>
            <a:r>
              <a:rPr lang="en-US" sz="1800" dirty="0"/>
              <a:t> </a:t>
            </a:r>
            <a:r>
              <a:rPr lang="en-US" sz="1800" dirty="0" err="1"/>
              <a:t>dell’epoca</a:t>
            </a:r>
            <a:r>
              <a:rPr lang="en-US" sz="1800" dirty="0"/>
              <a:t>: “public library” </a:t>
            </a:r>
            <a:r>
              <a:rPr lang="en-US" sz="1800" dirty="0" err="1"/>
              <a:t>Stati</a:t>
            </a:r>
            <a:r>
              <a:rPr lang="en-US" sz="1800" dirty="0"/>
              <a:t> </a:t>
            </a:r>
            <a:r>
              <a:rPr lang="en-US" sz="1800" dirty="0" err="1"/>
              <a:t>uniti</a:t>
            </a:r>
            <a:r>
              <a:rPr lang="en-US" sz="1800" dirty="0"/>
              <a:t>, gran </a:t>
            </a:r>
            <a:r>
              <a:rPr lang="en-US" sz="1800" dirty="0" err="1"/>
              <a:t>bretagna</a:t>
            </a:r>
            <a:r>
              <a:rPr lang="en-US" sz="1800" dirty="0"/>
              <a:t>, </a:t>
            </a:r>
            <a:r>
              <a:rPr lang="en-US" sz="1800" dirty="0" err="1"/>
              <a:t>germania</a:t>
            </a:r>
            <a:endParaRPr lang="en-US" sz="1800" dirty="0"/>
          </a:p>
        </p:txBody>
      </p:sp>
      <p:sp>
        <p:nvSpPr>
          <p:cNvPr id="4" name="TextBox 3">
            <a:extLst>
              <a:ext uri="{FF2B5EF4-FFF2-40B4-BE49-F238E27FC236}">
                <a16:creationId xmlns:a16="http://schemas.microsoft.com/office/drawing/2014/main" id="{B917757D-E259-42E3-A59F-51E89270A009}"/>
              </a:ext>
            </a:extLst>
          </p:cNvPr>
          <p:cNvSpPr txBox="1"/>
          <p:nvPr/>
        </p:nvSpPr>
        <p:spPr>
          <a:xfrm>
            <a:off x="534442" y="4477732"/>
            <a:ext cx="10937979" cy="1754326"/>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err="1">
                <a:ln>
                  <a:noFill/>
                </a:ln>
                <a:solidFill>
                  <a:srgbClr val="CF543F"/>
                </a:solidFill>
                <a:effectLst/>
                <a:uLnTx/>
                <a:uFillTx/>
                <a:latin typeface="Calibri" panose="020F0502020204030204"/>
                <a:ea typeface="+mn-ea"/>
                <a:cs typeface="+mn-cs"/>
              </a:rPr>
              <a:t>Società</a:t>
            </a:r>
            <a:r>
              <a:rPr kumimoji="0" lang="en-US" sz="1800" b="0" i="0" u="none" strike="noStrike" kern="1200" cap="none" spc="0" normalizeH="0" baseline="0" noProof="0" dirty="0">
                <a:ln>
                  <a:noFill/>
                </a:ln>
                <a:solidFill>
                  <a:srgbClr val="CF543F"/>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CF543F"/>
                </a:solidFill>
                <a:effectLst/>
                <a:uLnTx/>
                <a:uFillTx/>
                <a:latin typeface="Calibri" panose="020F0502020204030204"/>
                <a:ea typeface="+mn-ea"/>
                <a:cs typeface="+mn-cs"/>
              </a:rPr>
              <a:t>Umanitaria</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costituita</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da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politici</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di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diversa</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estradizione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Liberali</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(Giuseppe Colombo) e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Socialisti</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(Osvaldo Gnocchi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Viani</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e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Radicali</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Giovan</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Battista Alessi)</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err="1">
                <a:ln>
                  <a:noFill/>
                </a:ln>
                <a:solidFill>
                  <a:srgbClr val="CF543F"/>
                </a:solidFill>
                <a:effectLst/>
                <a:uLnTx/>
                <a:uFillTx/>
                <a:latin typeface="Calibri" panose="020F0502020204030204"/>
                <a:ea typeface="+mn-ea"/>
                <a:cs typeface="+mn-cs"/>
              </a:rPr>
              <a:t>Consorzio</a:t>
            </a:r>
            <a:r>
              <a:rPr kumimoji="0" lang="en-US" sz="1800" b="0" i="0" u="none" strike="noStrike" kern="1200" cap="none" spc="0" normalizeH="0" baseline="0" noProof="0" dirty="0">
                <a:ln>
                  <a:noFill/>
                </a:ln>
                <a:solidFill>
                  <a:srgbClr val="CF543F"/>
                </a:solidFill>
                <a:effectLst/>
                <a:uLnTx/>
                <a:uFillTx/>
                <a:latin typeface="Calibri" panose="020F0502020204030204"/>
                <a:ea typeface="+mn-ea"/>
                <a:cs typeface="+mn-cs"/>
              </a:rPr>
              <a:t> Milanese </a:t>
            </a:r>
            <a:r>
              <a:rPr kumimoji="0" lang="en-US" sz="1800" b="0" i="0" u="none" strike="noStrike" kern="1200" cap="none" spc="0" normalizeH="0" baseline="0" noProof="0" dirty="0" err="1">
                <a:ln>
                  <a:noFill/>
                </a:ln>
                <a:solidFill>
                  <a:srgbClr val="CF543F"/>
                </a:solidFill>
                <a:effectLst/>
                <a:uLnTx/>
                <a:uFillTx/>
                <a:latin typeface="Calibri" panose="020F0502020204030204"/>
                <a:ea typeface="+mn-ea"/>
                <a:cs typeface="+mn-cs"/>
              </a:rPr>
              <a:t>delle</a:t>
            </a:r>
            <a:r>
              <a:rPr kumimoji="0" lang="en-US" sz="1800" b="0" i="0" u="none" strike="noStrike" kern="1200" cap="none" spc="0" normalizeH="0" baseline="0" noProof="0" dirty="0">
                <a:ln>
                  <a:noFill/>
                </a:ln>
                <a:solidFill>
                  <a:srgbClr val="CF543F"/>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CF543F"/>
                </a:solidFill>
                <a:effectLst/>
                <a:uLnTx/>
                <a:uFillTx/>
                <a:latin typeface="Calibri" panose="020F0502020204030204"/>
                <a:ea typeface="+mn-ea"/>
                <a:cs typeface="+mn-cs"/>
              </a:rPr>
              <a:t>Biblioteche</a:t>
            </a:r>
            <a:r>
              <a:rPr kumimoji="0" lang="en-US" sz="1800" b="0" i="0" u="none" strike="noStrike" kern="1200" cap="none" spc="0" normalizeH="0" baseline="0" noProof="0" dirty="0">
                <a:ln>
                  <a:noFill/>
                </a:ln>
                <a:solidFill>
                  <a:srgbClr val="CF543F"/>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srgbClr val="CF543F"/>
                </a:solidFill>
                <a:effectLst/>
                <a:uLnTx/>
                <a:uFillTx/>
                <a:latin typeface="Calibri" panose="020F0502020204030204"/>
                <a:ea typeface="+mn-ea"/>
                <a:cs typeface="+mn-cs"/>
              </a:rPr>
              <a:t>Popolari</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Umanitaria</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S. P.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delle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Biblioteche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Popolari</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S. P.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della</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Cultura</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Popolare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Università</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Popolare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e Camera del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Lavoro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CF543F"/>
                </a:solidFill>
                <a:effectLst/>
                <a:uLnTx/>
                <a:uFillTx/>
                <a:latin typeface="Calibri" panose="020F0502020204030204"/>
                <a:ea typeface="+mn-ea"/>
                <a:cs typeface="+mn-cs"/>
              </a:rPr>
              <a:t>1906: </a:t>
            </a:r>
            <a:r>
              <a:rPr kumimoji="0" lang="en-US" sz="1800" b="0" i="0" u="none" strike="noStrike" kern="1200" cap="none" spc="0" normalizeH="0" baseline="0" noProof="0" dirty="0" err="1">
                <a:ln>
                  <a:noFill/>
                </a:ln>
                <a:solidFill>
                  <a:srgbClr val="CF543F"/>
                </a:solidFill>
                <a:effectLst/>
                <a:uLnTx/>
                <a:uFillTx/>
                <a:latin typeface="Calibri" panose="020F0502020204030204"/>
                <a:ea typeface="+mn-ea"/>
                <a:cs typeface="+mn-cs"/>
              </a:rPr>
              <a:t>Comune</a:t>
            </a:r>
            <a:r>
              <a:rPr kumimoji="0" lang="en-US" sz="1800" b="0" i="0" u="none" strike="noStrike" kern="1200" cap="none" spc="0" normalizeH="0" baseline="0" noProof="0" dirty="0">
                <a:ln>
                  <a:noFill/>
                </a:ln>
                <a:solidFill>
                  <a:srgbClr val="CF543F"/>
                </a:solidFill>
                <a:effectLst/>
                <a:uLnTx/>
                <a:uFillTx/>
                <a:latin typeface="Calibri" panose="020F0502020204030204"/>
                <a:ea typeface="+mn-ea"/>
                <a:cs typeface="+mn-cs"/>
              </a:rPr>
              <a:t> Di Milano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Consorzio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nelle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zone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rurali</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del Milanese – 1911: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Unione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Provinciale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delle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Biblioteche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Popolari</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8B035555-B407-4FAA-A1A0-92CC6AA4FE39}"/>
              </a:ext>
            </a:extLst>
          </p:cNvPr>
          <p:cNvPicPr>
            <a:picLocks noChangeAspect="1"/>
          </p:cNvPicPr>
          <p:nvPr/>
        </p:nvPicPr>
        <p:blipFill>
          <a:blip r:embed="rId2"/>
          <a:stretch>
            <a:fillRect/>
          </a:stretch>
        </p:blipFill>
        <p:spPr>
          <a:xfrm>
            <a:off x="8295092" y="-1"/>
            <a:ext cx="1492805" cy="2330434"/>
          </a:xfrm>
          <a:prstGeom prst="rect">
            <a:avLst/>
          </a:prstGeom>
        </p:spPr>
      </p:pic>
    </p:spTree>
    <p:extLst>
      <p:ext uri="{BB962C8B-B14F-4D97-AF65-F5344CB8AC3E}">
        <p14:creationId xmlns:p14="http://schemas.microsoft.com/office/powerpoint/2010/main" val="2522291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A8F64-AB33-4CF5-BD0E-23BF71FB4B60}"/>
              </a:ext>
            </a:extLst>
          </p:cNvPr>
          <p:cNvSpPr>
            <a:spLocks noGrp="1"/>
          </p:cNvSpPr>
          <p:nvPr>
            <p:ph type="ctrTitle"/>
          </p:nvPr>
        </p:nvSpPr>
        <p:spPr>
          <a:xfrm>
            <a:off x="0" y="0"/>
            <a:ext cx="6096000" cy="1659118"/>
          </a:xfrm>
        </p:spPr>
        <p:txBody>
          <a:bodyPr>
            <a:normAutofit/>
          </a:bodyPr>
          <a:lstStyle/>
          <a:p>
            <a:r>
              <a:rPr lang="en-US" sz="4800" b="1" dirty="0" err="1"/>
              <a:t>Educazione</a:t>
            </a:r>
            <a:r>
              <a:rPr lang="en-US" sz="4800" b="1" dirty="0"/>
              <a:t> e </a:t>
            </a:r>
            <a:r>
              <a:rPr lang="en-US" sz="4800" b="1" dirty="0" err="1"/>
              <a:t>Biblioteche</a:t>
            </a:r>
            <a:r>
              <a:rPr lang="en-US" sz="4800" b="1" dirty="0"/>
              <a:t> </a:t>
            </a:r>
            <a:r>
              <a:rPr lang="en-US" sz="4800" b="1" dirty="0" err="1"/>
              <a:t>Popolari</a:t>
            </a:r>
            <a:r>
              <a:rPr lang="en-US" sz="4800" b="1" dirty="0"/>
              <a:t> </a:t>
            </a:r>
            <a:r>
              <a:rPr lang="en-US" sz="1800" b="1" dirty="0"/>
              <a:t>(Italia </a:t>
            </a:r>
            <a:r>
              <a:rPr lang="en-US" sz="1800" b="1" dirty="0" err="1"/>
              <a:t>Laica</a:t>
            </a:r>
            <a:r>
              <a:rPr lang="en-US" sz="1800" b="1" dirty="0"/>
              <a:t>)</a:t>
            </a:r>
            <a:endParaRPr lang="en-US" sz="4800" b="1" dirty="0"/>
          </a:p>
        </p:txBody>
      </p:sp>
      <p:sp>
        <p:nvSpPr>
          <p:cNvPr id="3" name="Subtitle 2">
            <a:extLst>
              <a:ext uri="{FF2B5EF4-FFF2-40B4-BE49-F238E27FC236}">
                <a16:creationId xmlns:a16="http://schemas.microsoft.com/office/drawing/2014/main" id="{2D5B7310-B1AB-4A5C-BC6D-D6C7705C878E}"/>
              </a:ext>
            </a:extLst>
          </p:cNvPr>
          <p:cNvSpPr>
            <a:spLocks noGrp="1"/>
          </p:cNvSpPr>
          <p:nvPr>
            <p:ph type="subTitle" idx="1"/>
          </p:nvPr>
        </p:nvSpPr>
        <p:spPr>
          <a:xfrm>
            <a:off x="972532" y="2261529"/>
            <a:ext cx="10471608" cy="2018240"/>
          </a:xfrm>
        </p:spPr>
        <p:txBody>
          <a:bodyPr>
            <a:normAutofit/>
          </a:bodyPr>
          <a:lstStyle/>
          <a:p>
            <a:r>
              <a:rPr lang="en-US" sz="1800" dirty="0" err="1"/>
              <a:t>Iniziativa</a:t>
            </a:r>
            <a:r>
              <a:rPr lang="en-US" sz="1800" dirty="0"/>
              <a:t> -&gt; </a:t>
            </a:r>
            <a:r>
              <a:rPr lang="en-US" sz="1800" dirty="0" err="1"/>
              <a:t>su</a:t>
            </a:r>
            <a:r>
              <a:rPr lang="en-US" sz="1800" dirty="0"/>
              <a:t> campo </a:t>
            </a:r>
            <a:r>
              <a:rPr lang="en-US" sz="1800" dirty="0" err="1"/>
              <a:t>nazionale</a:t>
            </a:r>
            <a:r>
              <a:rPr lang="en-US" sz="1800" dirty="0"/>
              <a:t> (</a:t>
            </a:r>
            <a:r>
              <a:rPr lang="en-US" sz="1800" dirty="0" err="1"/>
              <a:t>torino</a:t>
            </a:r>
            <a:r>
              <a:rPr lang="en-US" sz="1800" dirty="0"/>
              <a:t>, Genova, </a:t>
            </a:r>
            <a:r>
              <a:rPr lang="en-US" sz="1800" dirty="0" err="1"/>
              <a:t>ferrara</a:t>
            </a:r>
            <a:r>
              <a:rPr lang="en-US" sz="1800" dirty="0"/>
              <a:t>, bologna, Roma)</a:t>
            </a:r>
          </a:p>
          <a:p>
            <a:r>
              <a:rPr lang="en-US" sz="1800" dirty="0"/>
              <a:t>Roma -&gt; </a:t>
            </a:r>
            <a:r>
              <a:rPr lang="en-US" sz="1800" dirty="0" err="1"/>
              <a:t>comitato</a:t>
            </a:r>
            <a:r>
              <a:rPr lang="en-US" sz="1800" dirty="0"/>
              <a:t> </a:t>
            </a:r>
            <a:r>
              <a:rPr lang="en-US" sz="1800" dirty="0" err="1"/>
              <a:t>romano</a:t>
            </a:r>
            <a:r>
              <a:rPr lang="en-US" sz="1800" dirty="0"/>
              <a:t> (Leonida </a:t>
            </a:r>
            <a:r>
              <a:rPr lang="en-US" sz="1800" dirty="0" err="1"/>
              <a:t>bissolati</a:t>
            </a:r>
            <a:r>
              <a:rPr lang="en-US" sz="1800" dirty="0"/>
              <a:t>) </a:t>
            </a:r>
            <a:r>
              <a:rPr lang="en-US" sz="1800" dirty="0" err="1"/>
              <a:t>insieme</a:t>
            </a:r>
            <a:r>
              <a:rPr lang="en-US" sz="1800" dirty="0"/>
              <a:t> al </a:t>
            </a:r>
            <a:r>
              <a:rPr lang="en-US" sz="1800" dirty="0" err="1"/>
              <a:t>consorzio</a:t>
            </a:r>
            <a:r>
              <a:rPr lang="en-US" sz="1800" dirty="0"/>
              <a:t> </a:t>
            </a:r>
            <a:r>
              <a:rPr lang="en-US" sz="1800" dirty="0" err="1"/>
              <a:t>milanese</a:t>
            </a:r>
            <a:r>
              <a:rPr lang="en-US" sz="1800" dirty="0"/>
              <a:t> (Giuseppe </a:t>
            </a:r>
            <a:r>
              <a:rPr lang="en-US" sz="1800" dirty="0" err="1"/>
              <a:t>fumagalli</a:t>
            </a:r>
            <a:r>
              <a:rPr lang="en-US" sz="1800" dirty="0"/>
              <a:t>) -&gt; 1° </a:t>
            </a:r>
            <a:r>
              <a:rPr lang="en-US" sz="1800" dirty="0" err="1"/>
              <a:t>congresso</a:t>
            </a:r>
            <a:r>
              <a:rPr lang="en-US" sz="1800" dirty="0"/>
              <a:t> </a:t>
            </a:r>
            <a:r>
              <a:rPr lang="en-US" sz="1800" dirty="0" err="1"/>
              <a:t>nazionale</a:t>
            </a:r>
            <a:r>
              <a:rPr lang="en-US" sz="1800" dirty="0"/>
              <a:t> </a:t>
            </a:r>
            <a:r>
              <a:rPr lang="en-US" sz="1800" dirty="0" err="1"/>
              <a:t>delle</a:t>
            </a:r>
            <a:r>
              <a:rPr lang="en-US" sz="1800" dirty="0"/>
              <a:t> </a:t>
            </a:r>
            <a:r>
              <a:rPr lang="en-US" sz="1800" dirty="0" err="1"/>
              <a:t>biblioteche</a:t>
            </a:r>
            <a:r>
              <a:rPr lang="en-US" sz="1800" dirty="0"/>
              <a:t> </a:t>
            </a:r>
            <a:r>
              <a:rPr lang="en-US" sz="1800" dirty="0" err="1"/>
              <a:t>popolari</a:t>
            </a:r>
            <a:endParaRPr lang="en-US" sz="1800" dirty="0"/>
          </a:p>
          <a:p>
            <a:r>
              <a:rPr lang="en-US" sz="1800" dirty="0"/>
              <a:t>Fondazione </a:t>
            </a:r>
            <a:r>
              <a:rPr lang="en-US" sz="1800" dirty="0" err="1"/>
              <a:t>della</a:t>
            </a:r>
            <a:r>
              <a:rPr lang="en-US" sz="1800" dirty="0"/>
              <a:t> </a:t>
            </a:r>
            <a:r>
              <a:rPr lang="en-US" sz="1800" dirty="0" err="1"/>
              <a:t>federazione</a:t>
            </a:r>
            <a:r>
              <a:rPr lang="en-US" sz="1800" dirty="0"/>
              <a:t> </a:t>
            </a:r>
            <a:r>
              <a:rPr lang="en-US" sz="1800" dirty="0" err="1"/>
              <a:t>italiana</a:t>
            </a:r>
            <a:r>
              <a:rPr lang="en-US" sz="1800" dirty="0"/>
              <a:t> </a:t>
            </a:r>
            <a:r>
              <a:rPr lang="en-US" sz="1800" dirty="0" err="1"/>
              <a:t>delle</a:t>
            </a:r>
            <a:r>
              <a:rPr lang="en-US" sz="1800" dirty="0"/>
              <a:t> </a:t>
            </a:r>
            <a:r>
              <a:rPr lang="en-US" sz="1800" dirty="0" err="1"/>
              <a:t>biblioteche</a:t>
            </a:r>
            <a:r>
              <a:rPr lang="en-US" sz="1800" dirty="0"/>
              <a:t> </a:t>
            </a:r>
            <a:r>
              <a:rPr lang="en-US" sz="1800" dirty="0" err="1"/>
              <a:t>popolari</a:t>
            </a:r>
            <a:r>
              <a:rPr lang="en-US" sz="1800" dirty="0"/>
              <a:t> 1909: Ettore </a:t>
            </a:r>
            <a:r>
              <a:rPr lang="en-US" sz="1800" dirty="0" err="1"/>
              <a:t>fabietti</a:t>
            </a:r>
            <a:endParaRPr lang="en-US" sz="1800" dirty="0"/>
          </a:p>
          <a:p>
            <a:endParaRPr lang="en-US" sz="1800" dirty="0"/>
          </a:p>
        </p:txBody>
      </p:sp>
      <p:sp>
        <p:nvSpPr>
          <p:cNvPr id="4" name="TextBox 3">
            <a:extLst>
              <a:ext uri="{FF2B5EF4-FFF2-40B4-BE49-F238E27FC236}">
                <a16:creationId xmlns:a16="http://schemas.microsoft.com/office/drawing/2014/main" id="{CF26A665-F885-4A81-8B7B-9931F9EE4C4F}"/>
              </a:ext>
            </a:extLst>
          </p:cNvPr>
          <p:cNvSpPr txBox="1"/>
          <p:nvPr/>
        </p:nvSpPr>
        <p:spPr>
          <a:xfrm>
            <a:off x="1000812" y="4534293"/>
            <a:ext cx="10190376" cy="20313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F543F"/>
                </a:solidFill>
                <a:effectLst/>
                <a:uLnTx/>
                <a:uFillTx/>
                <a:latin typeface="Calibri" panose="020F0502020204030204"/>
                <a:ea typeface="+mn-ea"/>
                <a:cs typeface="+mn-cs"/>
              </a:rPr>
              <a:t>Torino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Piccoli</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nuclei di libri per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lettura</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popolare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-&gt;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settore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militare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“le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biblioteche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di Soldati”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F543F"/>
                </a:solidFill>
                <a:effectLst/>
                <a:uLnTx/>
                <a:uFillTx/>
                <a:latin typeface="Calibri" panose="020F0502020204030204"/>
                <a:ea typeface="+mn-ea"/>
                <a:cs typeface="+mn-cs"/>
              </a:rPr>
              <a:t>Genova</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1906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Consorzio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Genovese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F543F"/>
                </a:solidFill>
                <a:effectLst/>
                <a:uLnTx/>
                <a:uFillTx/>
                <a:latin typeface="Calibri" panose="020F0502020204030204"/>
                <a:ea typeface="+mn-ea"/>
                <a:cs typeface="+mn-cs"/>
              </a:rPr>
              <a:t>Ferrara</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Clara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Archivolti</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Cavalieri: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comitato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per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favorire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lo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sviluppo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di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piccole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biblioteche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e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lettura</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nelle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scuole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elementari</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F543F"/>
                </a:solidFill>
                <a:effectLst/>
                <a:uLnTx/>
                <a:uFillTx/>
                <a:latin typeface="Calibri" panose="020F0502020204030204"/>
                <a:ea typeface="+mn-ea"/>
                <a:cs typeface="+mn-cs"/>
              </a:rPr>
              <a:t>Bologna</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Ente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Nazionale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Biblioteche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Popolari</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e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Scolastiche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Enbps</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 (1916),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Biblioteca</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Popolare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di Bologna (1906)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19C85FB-F83F-4806-86DB-E2A33FDA6F6A}"/>
              </a:ext>
            </a:extLst>
          </p:cNvPr>
          <p:cNvPicPr>
            <a:picLocks noChangeAspect="1"/>
          </p:cNvPicPr>
          <p:nvPr/>
        </p:nvPicPr>
        <p:blipFill>
          <a:blip r:embed="rId2"/>
          <a:stretch>
            <a:fillRect/>
          </a:stretch>
        </p:blipFill>
        <p:spPr>
          <a:xfrm>
            <a:off x="9008882" y="0"/>
            <a:ext cx="3183118" cy="2123115"/>
          </a:xfrm>
          <a:prstGeom prst="rect">
            <a:avLst/>
          </a:prstGeom>
        </p:spPr>
      </p:pic>
    </p:spTree>
    <p:extLst>
      <p:ext uri="{BB962C8B-B14F-4D97-AF65-F5344CB8AC3E}">
        <p14:creationId xmlns:p14="http://schemas.microsoft.com/office/powerpoint/2010/main" val="1762376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33185-1CAC-4EDD-A7E8-8E17B5F3EA2F}"/>
              </a:ext>
            </a:extLst>
          </p:cNvPr>
          <p:cNvSpPr>
            <a:spLocks noGrp="1"/>
          </p:cNvSpPr>
          <p:nvPr>
            <p:ph type="ctrTitle"/>
          </p:nvPr>
        </p:nvSpPr>
        <p:spPr>
          <a:xfrm>
            <a:off x="0" y="0"/>
            <a:ext cx="6542202" cy="1630837"/>
          </a:xfrm>
        </p:spPr>
        <p:txBody>
          <a:bodyPr>
            <a:normAutofit/>
          </a:bodyPr>
          <a:lstStyle/>
          <a:p>
            <a:r>
              <a:rPr lang="en-US" sz="4800" b="1" dirty="0" err="1"/>
              <a:t>Educazione</a:t>
            </a:r>
            <a:r>
              <a:rPr lang="en-US" sz="4800" b="1" dirty="0"/>
              <a:t> e </a:t>
            </a:r>
            <a:r>
              <a:rPr lang="en-US" sz="4800" b="1" dirty="0" err="1"/>
              <a:t>Biblioteche</a:t>
            </a:r>
            <a:r>
              <a:rPr lang="en-US" sz="4800" b="1" dirty="0"/>
              <a:t> </a:t>
            </a:r>
            <a:r>
              <a:rPr lang="en-US" sz="4800" b="1" dirty="0" err="1"/>
              <a:t>Popolari</a:t>
            </a:r>
            <a:r>
              <a:rPr lang="en-US" sz="4800" b="1" dirty="0"/>
              <a:t> </a:t>
            </a:r>
            <a:r>
              <a:rPr lang="en-US" sz="1800" b="1" dirty="0"/>
              <a:t>(Italia </a:t>
            </a:r>
            <a:r>
              <a:rPr lang="en-US" sz="1800" b="1" dirty="0" err="1"/>
              <a:t>Laica</a:t>
            </a:r>
            <a:r>
              <a:rPr lang="en-US" sz="1800" b="1" dirty="0"/>
              <a:t>)</a:t>
            </a:r>
            <a:endParaRPr lang="en-US" sz="4800" b="1" dirty="0"/>
          </a:p>
        </p:txBody>
      </p:sp>
      <p:sp>
        <p:nvSpPr>
          <p:cNvPr id="3" name="Subtitle 2">
            <a:extLst>
              <a:ext uri="{FF2B5EF4-FFF2-40B4-BE49-F238E27FC236}">
                <a16:creationId xmlns:a16="http://schemas.microsoft.com/office/drawing/2014/main" id="{A6068572-4486-4F43-A5C9-42598E45CA2F}"/>
              </a:ext>
            </a:extLst>
          </p:cNvPr>
          <p:cNvSpPr>
            <a:spLocks noGrp="1"/>
          </p:cNvSpPr>
          <p:nvPr>
            <p:ph type="subTitle" idx="1"/>
          </p:nvPr>
        </p:nvSpPr>
        <p:spPr>
          <a:xfrm>
            <a:off x="254524" y="1894788"/>
            <a:ext cx="11858919" cy="2441541"/>
          </a:xfrm>
        </p:spPr>
        <p:txBody>
          <a:bodyPr>
            <a:normAutofit/>
          </a:bodyPr>
          <a:lstStyle/>
          <a:p>
            <a:r>
              <a:rPr lang="en-US" sz="1800" dirty="0" err="1"/>
              <a:t>Crescita</a:t>
            </a:r>
            <a:r>
              <a:rPr lang="en-US" sz="1800" dirty="0"/>
              <a:t> </a:t>
            </a:r>
            <a:r>
              <a:rPr lang="en-US" sz="1800" dirty="0" err="1"/>
              <a:t>esponenziale</a:t>
            </a:r>
            <a:r>
              <a:rPr lang="en-US" sz="1800" dirty="0"/>
              <a:t> </a:t>
            </a:r>
            <a:r>
              <a:rPr lang="en-US" sz="1800" dirty="0" err="1"/>
              <a:t>delle</a:t>
            </a:r>
            <a:r>
              <a:rPr lang="en-US" sz="1800" dirty="0"/>
              <a:t> </a:t>
            </a:r>
            <a:r>
              <a:rPr lang="en-US" sz="1800" dirty="0" err="1"/>
              <a:t>biblioteche</a:t>
            </a:r>
            <a:r>
              <a:rPr lang="en-US" sz="1800" dirty="0"/>
              <a:t> in </a:t>
            </a:r>
            <a:r>
              <a:rPr lang="en-US" sz="1800" dirty="0" err="1"/>
              <a:t>italia</a:t>
            </a:r>
            <a:r>
              <a:rPr lang="en-US" sz="1800" dirty="0"/>
              <a:t>: </a:t>
            </a:r>
            <a:r>
              <a:rPr lang="en-US" sz="1800" dirty="0" err="1"/>
              <a:t>nel</a:t>
            </a:r>
            <a:r>
              <a:rPr lang="en-US" sz="1800" dirty="0"/>
              <a:t> 1913, 1052 </a:t>
            </a:r>
            <a:r>
              <a:rPr lang="en-US" sz="1800" dirty="0" err="1"/>
              <a:t>biblioteche</a:t>
            </a:r>
            <a:r>
              <a:rPr lang="en-US" sz="1800" dirty="0"/>
              <a:t> – </a:t>
            </a:r>
            <a:r>
              <a:rPr lang="en-US" sz="1800" dirty="0" err="1"/>
              <a:t>nel</a:t>
            </a:r>
            <a:r>
              <a:rPr lang="en-US" sz="1800" dirty="0"/>
              <a:t> 1915, 1655.</a:t>
            </a:r>
          </a:p>
          <a:p>
            <a:r>
              <a:rPr lang="en-US" sz="1800" dirty="0" err="1"/>
              <a:t>Federazione</a:t>
            </a:r>
            <a:r>
              <a:rPr lang="en-US" sz="1800" dirty="0"/>
              <a:t> -&gt; propaganda del nuovo </a:t>
            </a:r>
            <a:r>
              <a:rPr lang="en-US" sz="1800" dirty="0" err="1"/>
              <a:t>movimento</a:t>
            </a:r>
            <a:r>
              <a:rPr lang="en-US" sz="1800" dirty="0"/>
              <a:t> </a:t>
            </a:r>
            <a:r>
              <a:rPr lang="en-US" sz="1800" dirty="0" err="1"/>
              <a:t>delle</a:t>
            </a:r>
            <a:r>
              <a:rPr lang="en-US" sz="1800" dirty="0"/>
              <a:t> </a:t>
            </a:r>
            <a:r>
              <a:rPr lang="en-US" sz="1800" dirty="0" err="1"/>
              <a:t>biblioteche</a:t>
            </a:r>
            <a:r>
              <a:rPr lang="en-US" sz="1800" dirty="0"/>
              <a:t> </a:t>
            </a:r>
            <a:r>
              <a:rPr lang="en-US" sz="1800" dirty="0" err="1"/>
              <a:t>popolari</a:t>
            </a:r>
            <a:r>
              <a:rPr lang="en-US" sz="1800" dirty="0"/>
              <a:t>: </a:t>
            </a:r>
            <a:r>
              <a:rPr lang="en-US" sz="1800" dirty="0" err="1"/>
              <a:t>riviste</a:t>
            </a:r>
            <a:r>
              <a:rPr lang="en-US" sz="1800" dirty="0"/>
              <a:t>, quote di </a:t>
            </a:r>
            <a:r>
              <a:rPr lang="en-US" sz="1800" dirty="0" err="1"/>
              <a:t>adesione</a:t>
            </a:r>
            <a:r>
              <a:rPr lang="en-US" sz="1800" dirty="0"/>
              <a:t> di </a:t>
            </a:r>
            <a:r>
              <a:rPr lang="en-US" sz="1800" dirty="0" err="1"/>
              <a:t>enti</a:t>
            </a:r>
            <a:r>
              <a:rPr lang="en-US" sz="1800" dirty="0"/>
              <a:t> </a:t>
            </a:r>
            <a:r>
              <a:rPr lang="en-US" sz="1800" dirty="0" err="1"/>
              <a:t>federati</a:t>
            </a:r>
            <a:r>
              <a:rPr lang="en-US" sz="1800" dirty="0"/>
              <a:t>, </a:t>
            </a:r>
            <a:r>
              <a:rPr lang="en-US" sz="1800" dirty="0" err="1"/>
              <a:t>sussidio</a:t>
            </a:r>
            <a:r>
              <a:rPr lang="en-US" sz="1800" dirty="0"/>
              <a:t> </a:t>
            </a:r>
            <a:r>
              <a:rPr lang="en-US" sz="1800" dirty="0" err="1"/>
              <a:t>governativo</a:t>
            </a:r>
            <a:r>
              <a:rPr lang="en-US" sz="1800" dirty="0"/>
              <a:t>, </a:t>
            </a:r>
            <a:r>
              <a:rPr lang="en-US" sz="1800" dirty="0" err="1"/>
              <a:t>fornitura</a:t>
            </a:r>
            <a:r>
              <a:rPr lang="en-US" sz="1800" dirty="0"/>
              <a:t> di </a:t>
            </a:r>
            <a:r>
              <a:rPr lang="en-US" sz="1800" dirty="0" err="1"/>
              <a:t>materiale</a:t>
            </a:r>
            <a:r>
              <a:rPr lang="en-US" sz="1800" dirty="0"/>
              <a:t> </a:t>
            </a:r>
            <a:r>
              <a:rPr lang="en-US" sz="1800" dirty="0" err="1"/>
              <a:t>alle</a:t>
            </a:r>
            <a:r>
              <a:rPr lang="en-US" sz="1800" dirty="0"/>
              <a:t> </a:t>
            </a:r>
            <a:r>
              <a:rPr lang="en-US" sz="1800" dirty="0" err="1"/>
              <a:t>biblioteche</a:t>
            </a:r>
            <a:endParaRPr lang="en-US" sz="1800" dirty="0"/>
          </a:p>
          <a:p>
            <a:r>
              <a:rPr lang="en-US" sz="1800" dirty="0"/>
              <a:t>1913 -&gt; </a:t>
            </a:r>
            <a:r>
              <a:rPr lang="en-US" sz="1800" dirty="0" err="1"/>
              <a:t>volgarizzazione</a:t>
            </a:r>
            <a:r>
              <a:rPr lang="en-US" sz="1800" dirty="0"/>
              <a:t> </a:t>
            </a:r>
            <a:r>
              <a:rPr lang="en-US" sz="1800" dirty="0" err="1"/>
              <a:t>scientifica</a:t>
            </a:r>
            <a:r>
              <a:rPr lang="en-US" sz="1800" dirty="0"/>
              <a:t> – “</a:t>
            </a:r>
            <a:r>
              <a:rPr lang="en-US" sz="1800" dirty="0" err="1"/>
              <a:t>collana</a:t>
            </a:r>
            <a:r>
              <a:rPr lang="en-US" sz="1800" dirty="0"/>
              <a:t> </a:t>
            </a:r>
            <a:r>
              <a:rPr lang="en-US" sz="1800" dirty="0" err="1"/>
              <a:t>rossa</a:t>
            </a:r>
            <a:r>
              <a:rPr lang="en-US" sz="1800" dirty="0"/>
              <a:t>”</a:t>
            </a:r>
          </a:p>
        </p:txBody>
      </p:sp>
      <p:sp>
        <p:nvSpPr>
          <p:cNvPr id="4" name="TextBox 3">
            <a:extLst>
              <a:ext uri="{FF2B5EF4-FFF2-40B4-BE49-F238E27FC236}">
                <a16:creationId xmlns:a16="http://schemas.microsoft.com/office/drawing/2014/main" id="{2F32A8BB-FD94-4733-919C-73B32139682F}"/>
              </a:ext>
            </a:extLst>
          </p:cNvPr>
          <p:cNvSpPr txBox="1"/>
          <p:nvPr/>
        </p:nvSpPr>
        <p:spPr>
          <a:xfrm>
            <a:off x="254524" y="4666268"/>
            <a:ext cx="6287677"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Riviste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“La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Coltura</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Popolare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mensile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“La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Parola</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e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il</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Libro”, (1911-1921)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Consorzio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di Milano -&gt;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Istituto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delle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Biblioteche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Popolari</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(1917)</a:t>
            </a:r>
          </a:p>
        </p:txBody>
      </p:sp>
      <p:pic>
        <p:nvPicPr>
          <p:cNvPr id="5" name="Picture 4">
            <a:extLst>
              <a:ext uri="{FF2B5EF4-FFF2-40B4-BE49-F238E27FC236}">
                <a16:creationId xmlns:a16="http://schemas.microsoft.com/office/drawing/2014/main" id="{43EC6570-CB47-474D-9728-1AF13554A6A4}"/>
              </a:ext>
            </a:extLst>
          </p:cNvPr>
          <p:cNvPicPr>
            <a:picLocks noChangeAspect="1"/>
          </p:cNvPicPr>
          <p:nvPr/>
        </p:nvPicPr>
        <p:blipFill>
          <a:blip r:embed="rId3"/>
          <a:stretch>
            <a:fillRect/>
          </a:stretch>
        </p:blipFill>
        <p:spPr>
          <a:xfrm>
            <a:off x="6944817" y="4414094"/>
            <a:ext cx="1683851" cy="2443906"/>
          </a:xfrm>
          <a:prstGeom prst="rect">
            <a:avLst/>
          </a:prstGeom>
        </p:spPr>
      </p:pic>
      <p:pic>
        <p:nvPicPr>
          <p:cNvPr id="6" name="Picture 5">
            <a:extLst>
              <a:ext uri="{FF2B5EF4-FFF2-40B4-BE49-F238E27FC236}">
                <a16:creationId xmlns:a16="http://schemas.microsoft.com/office/drawing/2014/main" id="{97A07FAE-B45D-4ACB-8CB5-899035DF0058}"/>
              </a:ext>
            </a:extLst>
          </p:cNvPr>
          <p:cNvPicPr>
            <a:picLocks noChangeAspect="1"/>
          </p:cNvPicPr>
          <p:nvPr/>
        </p:nvPicPr>
        <p:blipFill>
          <a:blip r:embed="rId4"/>
          <a:stretch>
            <a:fillRect/>
          </a:stretch>
        </p:blipFill>
        <p:spPr>
          <a:xfrm>
            <a:off x="8628669" y="4414094"/>
            <a:ext cx="1774094" cy="2441541"/>
          </a:xfrm>
          <a:prstGeom prst="rect">
            <a:avLst/>
          </a:prstGeom>
        </p:spPr>
      </p:pic>
    </p:spTree>
    <p:extLst>
      <p:ext uri="{BB962C8B-B14F-4D97-AF65-F5344CB8AC3E}">
        <p14:creationId xmlns:p14="http://schemas.microsoft.com/office/powerpoint/2010/main" val="4166435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14C1A16A-3495-2DC9-2FBC-0A72D30B3D99}"/>
              </a:ext>
            </a:extLst>
          </p:cNvPr>
          <p:cNvSpPr>
            <a:spLocks noGrp="1"/>
          </p:cNvSpPr>
          <p:nvPr>
            <p:ph type="ctrTitle"/>
          </p:nvPr>
        </p:nvSpPr>
        <p:spPr>
          <a:xfrm>
            <a:off x="819018" y="1456735"/>
            <a:ext cx="5625325" cy="3045898"/>
          </a:xfrm>
        </p:spPr>
        <p:txBody>
          <a:bodyPr anchor="t">
            <a:normAutofit/>
          </a:bodyPr>
          <a:lstStyle/>
          <a:p>
            <a:r>
              <a:rPr lang="it-IT" dirty="0"/>
              <a:t>L’età fascista</a:t>
            </a:r>
          </a:p>
        </p:txBody>
      </p:sp>
      <p:sp>
        <p:nvSpPr>
          <p:cNvPr id="2055" name="Subtitle 2">
            <a:extLst>
              <a:ext uri="{FF2B5EF4-FFF2-40B4-BE49-F238E27FC236}">
                <a16:creationId xmlns:a16="http://schemas.microsoft.com/office/drawing/2014/main" id="{67701CA5-D213-478D-A991-60F5A1CEEC24}"/>
              </a:ext>
            </a:extLst>
          </p:cNvPr>
          <p:cNvSpPr>
            <a:spLocks noGrp="1"/>
          </p:cNvSpPr>
          <p:nvPr>
            <p:ph type="subTitle" idx="1"/>
          </p:nvPr>
        </p:nvSpPr>
        <p:spPr>
          <a:xfrm>
            <a:off x="819018" y="4681728"/>
            <a:ext cx="5276982" cy="1452372"/>
          </a:xfrm>
        </p:spPr>
        <p:txBody>
          <a:bodyPr/>
          <a:lstStyle/>
          <a:p>
            <a:r>
              <a:rPr lang="en-US" dirty="0" err="1"/>
              <a:t>Tra</a:t>
            </a:r>
            <a:r>
              <a:rPr lang="en-US" dirty="0"/>
              <a:t> propaganda </a:t>
            </a:r>
            <a:r>
              <a:rPr lang="en-US" dirty="0" err="1"/>
              <a:t>fascista</a:t>
            </a:r>
            <a:r>
              <a:rPr lang="en-US" dirty="0"/>
              <a:t> ed interesse </a:t>
            </a:r>
            <a:r>
              <a:rPr lang="en-US" dirty="0" err="1"/>
              <a:t>archivistico</a:t>
            </a:r>
            <a:endParaRPr lang="en-US" dirty="0"/>
          </a:p>
        </p:txBody>
      </p:sp>
      <p:pic>
        <p:nvPicPr>
          <p:cNvPr id="2050" name="Picture 2" descr="Immagine che contiene vestiti, edificio, monocromatico, bianco e nero&#10;&#10;Descrizione generata automaticamente">
            <a:extLst>
              <a:ext uri="{FF2B5EF4-FFF2-40B4-BE49-F238E27FC236}">
                <a16:creationId xmlns:a16="http://schemas.microsoft.com/office/drawing/2014/main" id="{F9A081E8-68B0-D751-1F3E-90F325EB6F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02" r="45044"/>
          <a:stretch/>
        </p:blipFill>
        <p:spPr bwMode="auto">
          <a:xfrm>
            <a:off x="7278168" y="852055"/>
            <a:ext cx="4094814" cy="5091545"/>
          </a:xfrm>
          <a:custGeom>
            <a:avLst/>
            <a:gdLst/>
            <a:ahLst/>
            <a:cxnLst/>
            <a:rect l="l" t="t" r="r" b="b"/>
            <a:pathLst>
              <a:path w="2518883" h="2860724">
                <a:moveTo>
                  <a:pt x="0" y="0"/>
                </a:moveTo>
                <a:lnTo>
                  <a:pt x="2518883" y="0"/>
                </a:lnTo>
                <a:lnTo>
                  <a:pt x="2518883" y="2860724"/>
                </a:lnTo>
                <a:lnTo>
                  <a:pt x="0" y="2860724"/>
                </a:lnTo>
                <a:close/>
              </a:path>
            </a:pathLst>
          </a:custGeom>
          <a:solidFill>
            <a:srgbClr val="FFFFFF"/>
          </a:solidFill>
          <a:effectLst>
            <a:outerShdw dist="177800" dir="2520000" algn="tr" rotWithShape="0">
              <a:schemeClr val="tx1"/>
            </a:outerShdw>
          </a:effectLst>
        </p:spPr>
      </p:pic>
      <p:sp>
        <p:nvSpPr>
          <p:cNvPr id="2057" name="Date Placeholder 6">
            <a:extLst>
              <a:ext uri="{FF2B5EF4-FFF2-40B4-BE49-F238E27FC236}">
                <a16:creationId xmlns:a16="http://schemas.microsoft.com/office/drawing/2014/main" id="{7BE9DDB4-99DE-4D8D-9A4D-2B17DE4EFB4E}"/>
              </a:ext>
            </a:extLst>
          </p:cNvPr>
          <p:cNvSpPr>
            <a:spLocks noGrp="1"/>
          </p:cNvSpPr>
          <p:nvPr>
            <p:ph type="dt" sz="half" idx="10"/>
          </p:nvPr>
        </p:nvSpPr>
        <p:spPr>
          <a:xfrm>
            <a:off x="795014" y="6342042"/>
            <a:ext cx="2743200" cy="365125"/>
          </a:xfrm>
        </p:spPr>
        <p:txBody>
          <a:bodyPr/>
          <a:lstStyle/>
          <a:p>
            <a:pPr>
              <a:spcAft>
                <a:spcPts val="600"/>
              </a:spcAft>
            </a:pPr>
            <a:fld id="{45B15329-298F-44FF-8E50-CCBD4A5CFDED}" type="datetime1">
              <a:rPr lang="en-US" smtClean="0"/>
              <a:pPr>
                <a:spcAft>
                  <a:spcPts val="600"/>
                </a:spcAft>
              </a:pPr>
              <a:t>11/3/2023</a:t>
            </a:fld>
            <a:endParaRPr lang="en-US"/>
          </a:p>
        </p:txBody>
      </p:sp>
      <p:sp>
        <p:nvSpPr>
          <p:cNvPr id="2059" name="Footer Placeholder 8">
            <a:extLst>
              <a:ext uri="{FF2B5EF4-FFF2-40B4-BE49-F238E27FC236}">
                <a16:creationId xmlns:a16="http://schemas.microsoft.com/office/drawing/2014/main" id="{44C2A83A-846F-4B6F-BD3D-98AC130EF78B}"/>
              </a:ext>
            </a:extLst>
          </p:cNvPr>
          <p:cNvSpPr>
            <a:spLocks noGrp="1"/>
          </p:cNvSpPr>
          <p:nvPr>
            <p:ph type="ftr" sz="quarter" idx="11"/>
          </p:nvPr>
        </p:nvSpPr>
        <p:spPr>
          <a:xfrm>
            <a:off x="7696200" y="6342042"/>
            <a:ext cx="3470128" cy="365125"/>
          </a:xfrm>
        </p:spPr>
        <p:txBody>
          <a:bodyPr/>
          <a:lstStyle/>
          <a:p>
            <a:pPr>
              <a:spcAft>
                <a:spcPts val="600"/>
              </a:spcAft>
            </a:pPr>
            <a:endParaRPr lang="en-US" dirty="0">
              <a:solidFill>
                <a:srgbClr val="000000"/>
              </a:solidFill>
            </a:endParaRPr>
          </a:p>
        </p:txBody>
      </p:sp>
      <p:sp>
        <p:nvSpPr>
          <p:cNvPr id="2061" name="Slide Number Placeholder 5">
            <a:extLst>
              <a:ext uri="{FF2B5EF4-FFF2-40B4-BE49-F238E27FC236}">
                <a16:creationId xmlns:a16="http://schemas.microsoft.com/office/drawing/2014/main" id="{5AECE3F6-DF59-45FF-9C05-00849569DF08}"/>
              </a:ext>
            </a:extLst>
          </p:cNvPr>
          <p:cNvSpPr>
            <a:spLocks noGrp="1"/>
          </p:cNvSpPr>
          <p:nvPr>
            <p:ph type="sldNum" sz="quarter" idx="12"/>
          </p:nvPr>
        </p:nvSpPr>
        <p:spPr>
          <a:xfrm>
            <a:off x="11166329" y="6342042"/>
            <a:ext cx="526228" cy="365125"/>
          </a:xfrm>
        </p:spPr>
        <p:txBody>
          <a:bodyPr/>
          <a:lstStyle/>
          <a:p>
            <a:pPr>
              <a:spcAft>
                <a:spcPts val="600"/>
              </a:spcAft>
            </a:pPr>
            <a:fld id="{1B0A0659-E443-491A-A36E-EC2EE49C5850}" type="slidenum">
              <a:rPr lang="en-US" smtClean="0">
                <a:solidFill>
                  <a:srgbClr val="000000"/>
                </a:solidFill>
              </a:rPr>
              <a:pPr>
                <a:spcAft>
                  <a:spcPts val="600"/>
                </a:spcAft>
              </a:pPr>
              <a:t>14</a:t>
            </a:fld>
            <a:endParaRPr lang="en-US">
              <a:solidFill>
                <a:srgbClr val="000000"/>
              </a:solidFill>
            </a:endParaRPr>
          </a:p>
        </p:txBody>
      </p:sp>
    </p:spTree>
    <p:extLst>
      <p:ext uri="{BB962C8B-B14F-4D97-AF65-F5344CB8AC3E}">
        <p14:creationId xmlns:p14="http://schemas.microsoft.com/office/powerpoint/2010/main" val="33406697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31A290-A6D7-2C8E-3D77-1173F3C444CC}"/>
              </a:ext>
            </a:extLst>
          </p:cNvPr>
          <p:cNvSpPr>
            <a:spLocks noGrp="1"/>
          </p:cNvSpPr>
          <p:nvPr>
            <p:ph type="title"/>
          </p:nvPr>
        </p:nvSpPr>
        <p:spPr>
          <a:xfrm>
            <a:off x="5211517" y="773723"/>
            <a:ext cx="5874874" cy="1397004"/>
          </a:xfrm>
        </p:spPr>
        <p:txBody>
          <a:bodyPr anchor="b">
            <a:normAutofit/>
          </a:bodyPr>
          <a:lstStyle/>
          <a:p>
            <a:pPr>
              <a:lnSpc>
                <a:spcPct val="110000"/>
              </a:lnSpc>
            </a:pPr>
            <a:r>
              <a:rPr lang="it-IT" sz="2500"/>
              <a:t>L’età fascista: Il congresso mondiale delle biblioteche</a:t>
            </a:r>
          </a:p>
        </p:txBody>
      </p:sp>
      <p:pic>
        <p:nvPicPr>
          <p:cNvPr id="3074" name="Picture 2" descr="Immagine che contiene oscurità, nero, spazio, stella&#10;&#10;Descrizione generata automaticamente">
            <a:extLst>
              <a:ext uri="{FF2B5EF4-FFF2-40B4-BE49-F238E27FC236}">
                <a16:creationId xmlns:a16="http://schemas.microsoft.com/office/drawing/2014/main" id="{4E63D016-E3E9-B3A3-00D4-883064BA4D2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4515" y="972284"/>
            <a:ext cx="3777195" cy="5111992"/>
          </a:xfrm>
          <a:prstGeom prst="rect">
            <a:avLst/>
          </a:prstGeom>
          <a:solidFill>
            <a:srgbClr val="FFFFFF"/>
          </a:solidFill>
        </p:spPr>
      </p:pic>
      <p:sp>
        <p:nvSpPr>
          <p:cNvPr id="3" name="Segnaposto contenuto 2">
            <a:extLst>
              <a:ext uri="{FF2B5EF4-FFF2-40B4-BE49-F238E27FC236}">
                <a16:creationId xmlns:a16="http://schemas.microsoft.com/office/drawing/2014/main" id="{D99BF163-B11D-21A9-6517-069E888BE6AD}"/>
              </a:ext>
            </a:extLst>
          </p:cNvPr>
          <p:cNvSpPr>
            <a:spLocks noGrp="1"/>
          </p:cNvSpPr>
          <p:nvPr>
            <p:ph idx="1"/>
          </p:nvPr>
        </p:nvSpPr>
        <p:spPr>
          <a:xfrm>
            <a:off x="5211515" y="2411060"/>
            <a:ext cx="5874875" cy="3756660"/>
          </a:xfrm>
        </p:spPr>
        <p:txBody>
          <a:bodyPr>
            <a:normAutofit/>
          </a:bodyPr>
          <a:lstStyle/>
          <a:p>
            <a:r>
              <a:rPr lang="it-IT" dirty="0"/>
              <a:t>Federazione internazionale delle associazioni bibliotecarie (IFLA)</a:t>
            </a:r>
          </a:p>
          <a:p>
            <a:r>
              <a:rPr lang="it-IT" dirty="0"/>
              <a:t>Divisione tra regime ed amministrazione</a:t>
            </a:r>
          </a:p>
        </p:txBody>
      </p:sp>
      <p:sp>
        <p:nvSpPr>
          <p:cNvPr id="3089" name="Date Placeholder 3">
            <a:extLst>
              <a:ext uri="{FF2B5EF4-FFF2-40B4-BE49-F238E27FC236}">
                <a16:creationId xmlns:a16="http://schemas.microsoft.com/office/drawing/2014/main" id="{EDFE2D25-1C55-481A-9BA8-618AAE459340}"/>
              </a:ext>
            </a:extLst>
          </p:cNvPr>
          <p:cNvSpPr>
            <a:spLocks noGrp="1"/>
          </p:cNvSpPr>
          <p:nvPr>
            <p:ph type="dt" sz="half" idx="10"/>
          </p:nvPr>
        </p:nvSpPr>
        <p:spPr>
          <a:xfrm>
            <a:off x="795014" y="6342042"/>
            <a:ext cx="2743200" cy="365125"/>
          </a:xfrm>
        </p:spPr>
        <p:txBody>
          <a:bodyPr/>
          <a:lstStyle/>
          <a:p>
            <a:pPr>
              <a:spcAft>
                <a:spcPts val="600"/>
              </a:spcAft>
            </a:pPr>
            <a:fld id="{A1F9FDC1-C197-4034-94F0-4F12A10AA61D}" type="datetime1">
              <a:rPr lang="en-US" smtClean="0"/>
              <a:pPr>
                <a:spcAft>
                  <a:spcPts val="600"/>
                </a:spcAft>
              </a:pPr>
              <a:t>11/3/2023</a:t>
            </a:fld>
            <a:endParaRPr lang="en-US" dirty="0"/>
          </a:p>
        </p:txBody>
      </p:sp>
      <p:sp>
        <p:nvSpPr>
          <p:cNvPr id="3090" name="Footer Placeholder 4">
            <a:extLst>
              <a:ext uri="{FF2B5EF4-FFF2-40B4-BE49-F238E27FC236}">
                <a16:creationId xmlns:a16="http://schemas.microsoft.com/office/drawing/2014/main" id="{FB26FEC4-D3B9-4DCB-A915-6C27AD5D0780}"/>
              </a:ext>
            </a:extLst>
          </p:cNvPr>
          <p:cNvSpPr>
            <a:spLocks noGrp="1"/>
          </p:cNvSpPr>
          <p:nvPr>
            <p:ph type="ftr" sz="quarter" idx="11"/>
          </p:nvPr>
        </p:nvSpPr>
        <p:spPr>
          <a:xfrm>
            <a:off x="7696200" y="6342042"/>
            <a:ext cx="3470128" cy="365125"/>
          </a:xfrm>
        </p:spPr>
        <p:txBody>
          <a:bodyPr/>
          <a:lstStyle/>
          <a:p>
            <a:pPr>
              <a:spcAft>
                <a:spcPts val="600"/>
              </a:spcAft>
            </a:pPr>
            <a:endParaRPr lang="en-US" dirty="0"/>
          </a:p>
        </p:txBody>
      </p:sp>
      <p:sp>
        <p:nvSpPr>
          <p:cNvPr id="3091" name="Slide Number Placeholder 5">
            <a:extLst>
              <a:ext uri="{FF2B5EF4-FFF2-40B4-BE49-F238E27FC236}">
                <a16:creationId xmlns:a16="http://schemas.microsoft.com/office/drawing/2014/main" id="{43B5FB8D-AE14-4467-8588-8A6899877A79}"/>
              </a:ext>
            </a:extLst>
          </p:cNvPr>
          <p:cNvSpPr>
            <a:spLocks noGrp="1"/>
          </p:cNvSpPr>
          <p:nvPr>
            <p:ph type="sldNum" sz="quarter" idx="12"/>
          </p:nvPr>
        </p:nvSpPr>
        <p:spPr>
          <a:xfrm>
            <a:off x="11166329" y="6342042"/>
            <a:ext cx="526228" cy="365125"/>
          </a:xfrm>
        </p:spPr>
        <p:txBody>
          <a:bodyPr/>
          <a:lstStyle/>
          <a:p>
            <a:pPr>
              <a:spcAft>
                <a:spcPts val="600"/>
              </a:spcAft>
            </a:pPr>
            <a:fld id="{4A80A021-E2A7-4965-9D91-2D103FDB3863}" type="slidenum">
              <a:rPr lang="en-US" smtClean="0"/>
              <a:pPr>
                <a:spcAft>
                  <a:spcPts val="600"/>
                </a:spcAft>
              </a:pPr>
              <a:t>15</a:t>
            </a:fld>
            <a:endParaRPr lang="en-US"/>
          </a:p>
        </p:txBody>
      </p:sp>
    </p:spTree>
    <p:extLst>
      <p:ext uri="{BB962C8B-B14F-4D97-AF65-F5344CB8AC3E}">
        <p14:creationId xmlns:p14="http://schemas.microsoft.com/office/powerpoint/2010/main" val="3395448550"/>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6FF8DE50-7A65-4407-ADF1-2CD17A919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1" name="Rectangle 40">
            <a:extLst>
              <a:ext uri="{FF2B5EF4-FFF2-40B4-BE49-F238E27FC236}">
                <a16:creationId xmlns:a16="http://schemas.microsoft.com/office/drawing/2014/main" id="{4F5B6F84-73EF-47ED-850E-4308B2C0D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798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 name="Titolo 1">
            <a:extLst>
              <a:ext uri="{FF2B5EF4-FFF2-40B4-BE49-F238E27FC236}">
                <a16:creationId xmlns:a16="http://schemas.microsoft.com/office/drawing/2014/main" id="{18D8446E-DD76-9D71-D729-9A0D7ED4FD2B}"/>
              </a:ext>
            </a:extLst>
          </p:cNvPr>
          <p:cNvSpPr>
            <a:spLocks noGrp="1"/>
          </p:cNvSpPr>
          <p:nvPr>
            <p:ph type="title"/>
          </p:nvPr>
        </p:nvSpPr>
        <p:spPr>
          <a:xfrm>
            <a:off x="484552" y="365125"/>
            <a:ext cx="10869248" cy="1530910"/>
          </a:xfrm>
        </p:spPr>
        <p:txBody>
          <a:bodyPr>
            <a:normAutofit/>
          </a:bodyPr>
          <a:lstStyle/>
          <a:p>
            <a:pPr>
              <a:lnSpc>
                <a:spcPct val="90000"/>
              </a:lnSpc>
            </a:pPr>
            <a:r>
              <a:rPr lang="it-IT" sz="5000">
                <a:latin typeface="Times New Roman" panose="02020603050405020304" pitchFamily="18" charset="0"/>
                <a:cs typeface="Times New Roman" panose="02020603050405020304" pitchFamily="18" charset="0"/>
              </a:rPr>
              <a:t>Amministrazione e strutture bibliotecarie statali</a:t>
            </a:r>
            <a:endParaRPr lang="it-IT" sz="5000"/>
          </a:p>
        </p:txBody>
      </p:sp>
      <p:sp>
        <p:nvSpPr>
          <p:cNvPr id="3" name="Segnaposto contenuto 2">
            <a:extLst>
              <a:ext uri="{FF2B5EF4-FFF2-40B4-BE49-F238E27FC236}">
                <a16:creationId xmlns:a16="http://schemas.microsoft.com/office/drawing/2014/main" id="{ECE4807C-1D8E-1925-9E33-DD597B105B6E}"/>
              </a:ext>
            </a:extLst>
          </p:cNvPr>
          <p:cNvSpPr>
            <a:spLocks noGrp="1"/>
          </p:cNvSpPr>
          <p:nvPr>
            <p:ph idx="1"/>
          </p:nvPr>
        </p:nvSpPr>
        <p:spPr>
          <a:xfrm>
            <a:off x="484552" y="3750094"/>
            <a:ext cx="5331229" cy="1637700"/>
          </a:xfrm>
        </p:spPr>
        <p:txBody>
          <a:bodyPr>
            <a:normAutofit/>
          </a:bodyPr>
          <a:lstStyle/>
          <a:p>
            <a:r>
              <a:rPr lang="it-IT" dirty="0">
                <a:latin typeface="Times New Roman" panose="02020603050405020304" pitchFamily="18" charset="0"/>
                <a:cs typeface="Times New Roman" panose="02020603050405020304" pitchFamily="18" charset="0"/>
              </a:rPr>
              <a:t>Il 7 giugno 1926 viene costituita la Direzione generale accademie e biblioteche. Prima di allora, questo organismo era diviso in due più piccole strutture ministeriali.</a:t>
            </a:r>
          </a:p>
          <a:p>
            <a:endParaRPr lang="it-IT" dirty="0"/>
          </a:p>
        </p:txBody>
      </p:sp>
      <p:pic>
        <p:nvPicPr>
          <p:cNvPr id="28" name="Picture 27" descr="Scalinata e colonne anteriori di un maestoso edificio della città">
            <a:extLst>
              <a:ext uri="{FF2B5EF4-FFF2-40B4-BE49-F238E27FC236}">
                <a16:creationId xmlns:a16="http://schemas.microsoft.com/office/drawing/2014/main" id="{AA8EB296-6865-6DF2-3B07-1CEB05045434}"/>
              </a:ext>
            </a:extLst>
          </p:cNvPr>
          <p:cNvPicPr>
            <a:picLocks noChangeAspect="1"/>
          </p:cNvPicPr>
          <p:nvPr/>
        </p:nvPicPr>
        <p:blipFill rotWithShape="1">
          <a:blip r:embed="rId2"/>
          <a:srcRect l="9500" r="1617" b="-3"/>
          <a:stretch/>
        </p:blipFill>
        <p:spPr>
          <a:xfrm>
            <a:off x="6095998" y="2279889"/>
            <a:ext cx="6095998" cy="4578111"/>
          </a:xfrm>
          <a:prstGeom prst="rect">
            <a:avLst/>
          </a:prstGeom>
        </p:spPr>
      </p:pic>
    </p:spTree>
    <p:extLst>
      <p:ext uri="{BB962C8B-B14F-4D97-AF65-F5344CB8AC3E}">
        <p14:creationId xmlns:p14="http://schemas.microsoft.com/office/powerpoint/2010/main" val="806371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B4938E-BBBD-671B-A009-6D6ED70E7467}"/>
              </a:ext>
            </a:extLst>
          </p:cNvPr>
          <p:cNvSpPr>
            <a:spLocks noGrp="1"/>
          </p:cNvSpPr>
          <p:nvPr>
            <p:ph type="title"/>
          </p:nvPr>
        </p:nvSpPr>
        <p:spPr/>
        <p:txBody>
          <a:bodyPr>
            <a:normAutofit fontScale="90000"/>
          </a:bodyPr>
          <a:lstStyle/>
          <a:p>
            <a:r>
              <a:rPr lang="it-IT" dirty="0">
                <a:latin typeface="Times New Roman" panose="02020603050405020304" pitchFamily="18" charset="0"/>
                <a:cs typeface="Times New Roman" panose="02020603050405020304" pitchFamily="18" charset="0"/>
              </a:rPr>
              <a:t>Amministrazione e strutture bibliotecarie statali</a:t>
            </a:r>
          </a:p>
        </p:txBody>
      </p:sp>
      <p:pic>
        <p:nvPicPr>
          <p:cNvPr id="5" name="Segnaposto contenuto 4" descr="Immagine che contiene Viso umano, ritratto, persona, gentiluomo&#10;&#10;Descrizione generata automaticamente">
            <a:extLst>
              <a:ext uri="{FF2B5EF4-FFF2-40B4-BE49-F238E27FC236}">
                <a16:creationId xmlns:a16="http://schemas.microsoft.com/office/drawing/2014/main" id="{195C0444-53B5-908D-229F-C1328BC1086D}"/>
              </a:ext>
            </a:extLst>
          </p:cNvPr>
          <p:cNvPicPr>
            <a:picLocks noGrp="1" noChangeAspect="1"/>
          </p:cNvPicPr>
          <p:nvPr>
            <p:ph idx="1"/>
          </p:nvPr>
        </p:nvPicPr>
        <p:blipFill>
          <a:blip r:embed="rId2"/>
          <a:stretch>
            <a:fillRect/>
          </a:stretch>
        </p:blipFill>
        <p:spPr>
          <a:xfrm>
            <a:off x="6486127" y="2697357"/>
            <a:ext cx="2391569" cy="2851486"/>
          </a:xfrm>
        </p:spPr>
      </p:pic>
      <p:pic>
        <p:nvPicPr>
          <p:cNvPr id="7" name="Immagine 6" descr="Immagine che contiene Viso umano, persona, vestiti, ritratto&#10;&#10;Descrizione generata automaticamente">
            <a:extLst>
              <a:ext uri="{FF2B5EF4-FFF2-40B4-BE49-F238E27FC236}">
                <a16:creationId xmlns:a16="http://schemas.microsoft.com/office/drawing/2014/main" id="{04D31446-672F-073D-7377-995EA8E61507}"/>
              </a:ext>
            </a:extLst>
          </p:cNvPr>
          <p:cNvPicPr>
            <a:picLocks noChangeAspect="1"/>
          </p:cNvPicPr>
          <p:nvPr/>
        </p:nvPicPr>
        <p:blipFill>
          <a:blip r:embed="rId3"/>
          <a:stretch>
            <a:fillRect/>
          </a:stretch>
        </p:blipFill>
        <p:spPr>
          <a:xfrm>
            <a:off x="9461724" y="2697357"/>
            <a:ext cx="2391569" cy="2851486"/>
          </a:xfrm>
          <a:prstGeom prst="rect">
            <a:avLst/>
          </a:prstGeom>
        </p:spPr>
      </p:pic>
      <p:sp>
        <p:nvSpPr>
          <p:cNvPr id="8" name="CasellaDiTesto 7">
            <a:extLst>
              <a:ext uri="{FF2B5EF4-FFF2-40B4-BE49-F238E27FC236}">
                <a16:creationId xmlns:a16="http://schemas.microsoft.com/office/drawing/2014/main" id="{B24B93AC-1417-A34A-797C-13F1FE97631D}"/>
              </a:ext>
            </a:extLst>
          </p:cNvPr>
          <p:cNvSpPr txBox="1"/>
          <p:nvPr/>
        </p:nvSpPr>
        <p:spPr>
          <a:xfrm>
            <a:off x="7103268" y="5643567"/>
            <a:ext cx="11572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Ugo Ojetti</a:t>
            </a:r>
          </a:p>
        </p:txBody>
      </p:sp>
      <p:sp>
        <p:nvSpPr>
          <p:cNvPr id="9" name="CasellaDiTesto 8">
            <a:extLst>
              <a:ext uri="{FF2B5EF4-FFF2-40B4-BE49-F238E27FC236}">
                <a16:creationId xmlns:a16="http://schemas.microsoft.com/office/drawing/2014/main" id="{B7BD36DB-4239-D200-5806-D706C03EC774}"/>
              </a:ext>
            </a:extLst>
          </p:cNvPr>
          <p:cNvSpPr txBox="1"/>
          <p:nvPr/>
        </p:nvSpPr>
        <p:spPr>
          <a:xfrm>
            <a:off x="9748424" y="5658117"/>
            <a:ext cx="18181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Luigi De Gregori</a:t>
            </a:r>
          </a:p>
        </p:txBody>
      </p:sp>
      <p:sp>
        <p:nvSpPr>
          <p:cNvPr id="10" name="CasellaDiTesto 9">
            <a:extLst>
              <a:ext uri="{FF2B5EF4-FFF2-40B4-BE49-F238E27FC236}">
                <a16:creationId xmlns:a16="http://schemas.microsoft.com/office/drawing/2014/main" id="{393E92DC-EDD9-3915-9CB4-C167D6E931C4}"/>
              </a:ext>
            </a:extLst>
          </p:cNvPr>
          <p:cNvSpPr txBox="1"/>
          <p:nvPr/>
        </p:nvSpPr>
        <p:spPr>
          <a:xfrm>
            <a:off x="215497" y="3153604"/>
            <a:ext cx="6071191"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La Direzione generale diede tanta spinta propositiva e propulsiva da essere preceduta e caldeggiata da una vivace campagna di stampa a favore delle biblioteche. Ricordiamo a tal proposito il «Corriere della Sera», allora diretto da Ugo Ojetti e uno dei più esperti bibliotecari del tempo, Luigi De Gregori.</a:t>
            </a:r>
          </a:p>
        </p:txBody>
      </p:sp>
    </p:spTree>
    <p:extLst>
      <p:ext uri="{BB962C8B-B14F-4D97-AF65-F5344CB8AC3E}">
        <p14:creationId xmlns:p14="http://schemas.microsoft.com/office/powerpoint/2010/main" val="3193336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DDAA74B-8E81-4F15-BC0F-4050965FF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31" name="Rectangle 30">
            <a:extLst>
              <a:ext uri="{FF2B5EF4-FFF2-40B4-BE49-F238E27FC236}">
                <a16:creationId xmlns:a16="http://schemas.microsoft.com/office/drawing/2014/main" id="{374CD4C6-F07B-411C-876A-727559731F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83644"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 name="Titolo 1">
            <a:extLst>
              <a:ext uri="{FF2B5EF4-FFF2-40B4-BE49-F238E27FC236}">
                <a16:creationId xmlns:a16="http://schemas.microsoft.com/office/drawing/2014/main" id="{B03FC778-036E-B605-2065-710481045DCF}"/>
              </a:ext>
            </a:extLst>
          </p:cNvPr>
          <p:cNvSpPr>
            <a:spLocks noGrp="1"/>
          </p:cNvSpPr>
          <p:nvPr>
            <p:ph type="title"/>
          </p:nvPr>
        </p:nvSpPr>
        <p:spPr>
          <a:xfrm>
            <a:off x="484551" y="365125"/>
            <a:ext cx="5336699" cy="2430030"/>
          </a:xfrm>
        </p:spPr>
        <p:txBody>
          <a:bodyPr>
            <a:normAutofit/>
          </a:bodyPr>
          <a:lstStyle/>
          <a:p>
            <a:pPr>
              <a:lnSpc>
                <a:spcPct val="90000"/>
              </a:lnSpc>
            </a:pPr>
            <a:r>
              <a:rPr lang="it-IT" sz="4600" dirty="0">
                <a:latin typeface="Times New Roman" panose="02020603050405020304" pitchFamily="18" charset="0"/>
                <a:cs typeface="Times New Roman" panose="02020603050405020304" pitchFamily="18" charset="0"/>
              </a:rPr>
              <a:t>Amministrazione e strutture bibliotecarie statali</a:t>
            </a:r>
          </a:p>
        </p:txBody>
      </p:sp>
      <p:sp>
        <p:nvSpPr>
          <p:cNvPr id="3" name="Segnaposto contenuto 2">
            <a:extLst>
              <a:ext uri="{FF2B5EF4-FFF2-40B4-BE49-F238E27FC236}">
                <a16:creationId xmlns:a16="http://schemas.microsoft.com/office/drawing/2014/main" id="{DEBB9335-5FB5-433E-C6AA-A553809011E2}"/>
              </a:ext>
            </a:extLst>
          </p:cNvPr>
          <p:cNvSpPr>
            <a:spLocks noGrp="1"/>
          </p:cNvSpPr>
          <p:nvPr>
            <p:ph idx="1"/>
          </p:nvPr>
        </p:nvSpPr>
        <p:spPr>
          <a:xfrm>
            <a:off x="484552" y="3870613"/>
            <a:ext cx="5022630" cy="2306349"/>
          </a:xfrm>
        </p:spPr>
        <p:txBody>
          <a:bodyPr>
            <a:normAutofit/>
          </a:bodyPr>
          <a:lstStyle/>
          <a:p>
            <a:r>
              <a:rPr lang="it-IT" dirty="0">
                <a:latin typeface="Times New Roman" panose="02020603050405020304" pitchFamily="18" charset="0"/>
                <a:cs typeface="Times New Roman" panose="02020603050405020304" pitchFamily="18" charset="0"/>
              </a:rPr>
              <a:t>Nel 1927 nasce la rivista «Accademie e Biblioteche d’Italia», ossia gli annali della Direzione, diretta da Francesco Alberto Salvagnini, Guido Calcagno, Alfonso Gallo e da Ettore Apollonj</a:t>
            </a:r>
          </a:p>
        </p:txBody>
      </p:sp>
      <p:pic>
        <p:nvPicPr>
          <p:cNvPr id="5" name="Immagine 4" descr="Immagine che contiene testo, arte, libro, illustrazione&#10;&#10;Descrizione generata automaticamente">
            <a:extLst>
              <a:ext uri="{FF2B5EF4-FFF2-40B4-BE49-F238E27FC236}">
                <a16:creationId xmlns:a16="http://schemas.microsoft.com/office/drawing/2014/main" id="{E53EA702-E556-7C58-CC3F-D4A7ABA7A064}"/>
              </a:ext>
            </a:extLst>
          </p:cNvPr>
          <p:cNvPicPr>
            <a:picLocks noChangeAspect="1"/>
          </p:cNvPicPr>
          <p:nvPr/>
        </p:nvPicPr>
        <p:blipFill rotWithShape="1">
          <a:blip r:embed="rId2"/>
          <a:srcRect t="19220" r="-1" b="3873"/>
          <a:stretch/>
        </p:blipFill>
        <p:spPr>
          <a:xfrm>
            <a:off x="6432383" y="365125"/>
            <a:ext cx="5411271" cy="6075357"/>
          </a:xfrm>
          <a:prstGeom prst="rect">
            <a:avLst/>
          </a:prstGeom>
        </p:spPr>
      </p:pic>
    </p:spTree>
    <p:extLst>
      <p:ext uri="{BB962C8B-B14F-4D97-AF65-F5344CB8AC3E}">
        <p14:creationId xmlns:p14="http://schemas.microsoft.com/office/powerpoint/2010/main" val="606666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A5E213-0BD4-7325-F8B7-8248DA51B839}"/>
              </a:ext>
            </a:extLst>
          </p:cNvPr>
          <p:cNvSpPr>
            <a:spLocks noGrp="1"/>
          </p:cNvSpPr>
          <p:nvPr>
            <p:ph type="title"/>
          </p:nvPr>
        </p:nvSpPr>
        <p:spPr/>
        <p:txBody>
          <a:bodyPr>
            <a:normAutofit fontScale="90000"/>
          </a:bodyPr>
          <a:lstStyle/>
          <a:p>
            <a:r>
              <a:rPr lang="it-IT" dirty="0">
                <a:latin typeface="Times New Roman" panose="02020603050405020304" pitchFamily="18" charset="0"/>
                <a:cs typeface="Times New Roman" panose="02020603050405020304" pitchFamily="18" charset="0"/>
              </a:rPr>
              <a:t>Amministrazione e strutture bibliotecarie statali</a:t>
            </a:r>
          </a:p>
        </p:txBody>
      </p:sp>
      <p:sp>
        <p:nvSpPr>
          <p:cNvPr id="3" name="Segnaposto contenuto 2">
            <a:extLst>
              <a:ext uri="{FF2B5EF4-FFF2-40B4-BE49-F238E27FC236}">
                <a16:creationId xmlns:a16="http://schemas.microsoft.com/office/drawing/2014/main" id="{6CA73797-2461-B06F-C52F-5F23214DAF12}"/>
              </a:ext>
            </a:extLst>
          </p:cNvPr>
          <p:cNvSpPr>
            <a:spLocks noGrp="1"/>
          </p:cNvSpPr>
          <p:nvPr>
            <p:ph idx="1"/>
          </p:nvPr>
        </p:nvSpPr>
        <p:spPr/>
        <p:txBody>
          <a:bodyPr>
            <a:normAutofit fontScale="92500" lnSpcReduction="20000"/>
          </a:bodyPr>
          <a:lstStyle/>
          <a:p>
            <a:r>
              <a:rPr lang="it-IT" dirty="0">
                <a:latin typeface="Times New Roman" panose="02020603050405020304" pitchFamily="18" charset="0"/>
                <a:cs typeface="Times New Roman" panose="02020603050405020304" pitchFamily="18" charset="0"/>
              </a:rPr>
              <a:t>L’editoriale d’apertura faceva il punto su quanto fino allora conseguito e di quanto programmato per il prossimo futuro:</a:t>
            </a:r>
          </a:p>
          <a:p>
            <a:pPr marL="342900" indent="-342900">
              <a:buFontTx/>
              <a:buChar char="-"/>
            </a:pPr>
            <a:r>
              <a:rPr lang="it-IT" dirty="0">
                <a:latin typeface="Times New Roman" panose="02020603050405020304" pitchFamily="18" charset="0"/>
                <a:cs typeface="Times New Roman" panose="02020603050405020304" pitchFamily="18" charset="0"/>
              </a:rPr>
              <a:t>Allargamento dell’organico dei bibliotecari, precedentemente ridotti di numero</a:t>
            </a:r>
          </a:p>
          <a:p>
            <a:pPr marL="342900" indent="-342900">
              <a:buFontTx/>
              <a:buChar char="-"/>
            </a:pPr>
            <a:r>
              <a:rPr lang="it-IT" dirty="0">
                <a:latin typeface="Times New Roman" panose="02020603050405020304" pitchFamily="18" charset="0"/>
                <a:cs typeface="Times New Roman" panose="02020603050405020304" pitchFamily="18" charset="0"/>
              </a:rPr>
              <a:t>Aumento del 150% degli stanziamenti per le biblioteche (da 2 milioni a 5 milioni)</a:t>
            </a:r>
          </a:p>
          <a:p>
            <a:pPr marL="342900" indent="-342900">
              <a:buFontTx/>
              <a:buChar char="-"/>
            </a:pPr>
            <a:r>
              <a:rPr lang="it-IT" dirty="0">
                <a:latin typeface="Times New Roman" panose="02020603050405020304" pitchFamily="18" charset="0"/>
                <a:cs typeface="Times New Roman" panose="02020603050405020304" pitchFamily="18" charset="0"/>
              </a:rPr>
              <a:t>Erogazione di fondi più consistenti ai singoli istituti </a:t>
            </a:r>
          </a:p>
          <a:p>
            <a:pPr marL="342900" indent="-342900">
              <a:buFontTx/>
              <a:buChar char="-"/>
            </a:pPr>
            <a:r>
              <a:rPr lang="it-IT" dirty="0">
                <a:latin typeface="Times New Roman" panose="02020603050405020304" pitchFamily="18" charset="0"/>
                <a:cs typeface="Times New Roman" panose="02020603050405020304" pitchFamily="18" charset="0"/>
              </a:rPr>
              <a:t>Restauri</a:t>
            </a:r>
          </a:p>
          <a:p>
            <a:pPr marL="342900" indent="-342900">
              <a:buFontTx/>
              <a:buChar char="-"/>
            </a:pPr>
            <a:r>
              <a:rPr lang="it-IT" dirty="0">
                <a:latin typeface="Times New Roman" panose="02020603050405020304" pitchFamily="18" charset="0"/>
                <a:cs typeface="Times New Roman" panose="02020603050405020304" pitchFamily="18" charset="0"/>
              </a:rPr>
              <a:t>Attività di recupero di materiali antiquati</a:t>
            </a:r>
          </a:p>
          <a:p>
            <a:pPr marL="342900" indent="-342900">
              <a:buFontTx/>
              <a:buChar char="-"/>
            </a:pPr>
            <a:r>
              <a:rPr lang="it-IT" dirty="0">
                <a:latin typeface="Times New Roman" panose="02020603050405020304" pitchFamily="18" charset="0"/>
                <a:cs typeface="Times New Roman" panose="02020603050405020304" pitchFamily="18" charset="0"/>
              </a:rPr>
              <a:t>Creazione di un apparato centrale sotto il modello dell’Opera nazionale</a:t>
            </a:r>
          </a:p>
          <a:p>
            <a:pPr marL="342900" indent="-342900">
              <a:buFontTx/>
              <a:buChar char="-"/>
            </a:pPr>
            <a:r>
              <a:rPr lang="it-IT" dirty="0">
                <a:latin typeface="Times New Roman" panose="02020603050405020304" pitchFamily="18" charset="0"/>
                <a:cs typeface="Times New Roman" panose="02020603050405020304" pitchFamily="18" charset="0"/>
              </a:rPr>
              <a:t>Revisione del regolamento delle biblioteche governative</a:t>
            </a:r>
          </a:p>
        </p:txBody>
      </p:sp>
    </p:spTree>
    <p:extLst>
      <p:ext uri="{BB962C8B-B14F-4D97-AF65-F5344CB8AC3E}">
        <p14:creationId xmlns:p14="http://schemas.microsoft.com/office/powerpoint/2010/main" val="3716996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5"/>
        <p:cNvGrpSpPr/>
        <p:nvPr/>
      </p:nvGrpSpPr>
      <p:grpSpPr>
        <a:xfrm>
          <a:off x="0" y="0"/>
          <a:ext cx="0" cy="0"/>
          <a:chOff x="0" y="0"/>
          <a:chExt cx="0" cy="0"/>
        </a:xfrm>
      </p:grpSpPr>
      <p:sp>
        <p:nvSpPr>
          <p:cNvPr id="96" name="Google Shape;96;g296e51080c6_0_1156"/>
          <p:cNvSpPr txBox="1">
            <a:spLocks noGrp="1"/>
          </p:cNvSpPr>
          <p:nvPr>
            <p:ph type="ctrTitle"/>
          </p:nvPr>
        </p:nvSpPr>
        <p:spPr>
          <a:xfrm>
            <a:off x="3482126" y="403367"/>
            <a:ext cx="5224823" cy="446333"/>
          </a:xfrm>
          <a:prstGeom prst="rect">
            <a:avLst/>
          </a:prstGeom>
          <a:noFill/>
          <a:ln>
            <a:noFill/>
          </a:ln>
        </p:spPr>
        <p:txBody>
          <a:bodyPr spcFirstLastPara="1" wrap="square" lIns="0" tIns="20003" rIns="0" bIns="0" anchor="ctr" anchorCtr="0">
            <a:noAutofit/>
          </a:bodyPr>
          <a:lstStyle/>
          <a:p>
            <a:pPr algn="ctr">
              <a:lnSpc>
                <a:spcPct val="95000"/>
              </a:lnSpc>
              <a:buClr>
                <a:srgbClr val="000000"/>
              </a:buClr>
              <a:buSzPts val="3500"/>
            </a:pPr>
            <a:r>
              <a:rPr lang="en-US" sz="3175">
                <a:solidFill>
                  <a:srgbClr val="000000"/>
                </a:solidFill>
                <a:latin typeface="Times New Roman"/>
                <a:ea typeface="Times New Roman"/>
                <a:cs typeface="Times New Roman"/>
                <a:sym typeface="Times New Roman"/>
              </a:rPr>
              <a:t>La questione Romana</a:t>
            </a:r>
            <a:endParaRPr/>
          </a:p>
        </p:txBody>
      </p:sp>
      <p:sp>
        <p:nvSpPr>
          <p:cNvPr id="97" name="Google Shape;97;g296e51080c6_0_1156"/>
          <p:cNvSpPr txBox="1">
            <a:spLocks noGrp="1"/>
          </p:cNvSpPr>
          <p:nvPr>
            <p:ph type="subTitle" idx="1"/>
          </p:nvPr>
        </p:nvSpPr>
        <p:spPr>
          <a:xfrm>
            <a:off x="1979980" y="849690"/>
            <a:ext cx="8229137" cy="5551681"/>
          </a:xfrm>
          <a:prstGeom prst="rect">
            <a:avLst/>
          </a:prstGeom>
          <a:noFill/>
          <a:ln>
            <a:noFill/>
          </a:ln>
        </p:spPr>
        <p:txBody>
          <a:bodyPr spcFirstLastPara="1" wrap="square" lIns="0" tIns="10841" rIns="0" bIns="0" anchor="t" anchorCtr="0">
            <a:noAutofit/>
          </a:bodyPr>
          <a:lstStyle/>
          <a:p>
            <a:pPr marL="0" indent="0">
              <a:lnSpc>
                <a:spcPct val="95000"/>
              </a:lnSpc>
              <a:buClr>
                <a:srgbClr val="000000"/>
              </a:buClr>
              <a:buSzPts val="1900"/>
            </a:pPr>
            <a:endParaRPr sz="1724">
              <a:solidFill>
                <a:srgbClr val="000000"/>
              </a:solidFill>
              <a:latin typeface="Times New Roman"/>
              <a:ea typeface="Times New Roman"/>
              <a:cs typeface="Times New Roman"/>
              <a:sym typeface="Times New Roman"/>
            </a:endParaRPr>
          </a:p>
          <a:p>
            <a:pPr marL="0" indent="0">
              <a:lnSpc>
                <a:spcPct val="95000"/>
              </a:lnSpc>
              <a:buClr>
                <a:srgbClr val="000000"/>
              </a:buClr>
              <a:buSzPts val="1900"/>
            </a:pPr>
            <a:endParaRPr sz="1724">
              <a:solidFill>
                <a:srgbClr val="000000"/>
              </a:solidFill>
              <a:latin typeface="Times New Roman"/>
              <a:ea typeface="Times New Roman"/>
              <a:cs typeface="Times New Roman"/>
              <a:sym typeface="Times New Roman"/>
            </a:endParaRPr>
          </a:p>
          <a:p>
            <a:pPr marL="0" indent="0">
              <a:lnSpc>
                <a:spcPct val="93000"/>
              </a:lnSpc>
              <a:buClr>
                <a:srgbClr val="000000"/>
              </a:buClr>
              <a:buSzPts val="1800"/>
            </a:pPr>
            <a:r>
              <a:rPr lang="en-US" sz="1724">
                <a:solidFill>
                  <a:srgbClr val="000000"/>
                </a:solidFill>
                <a:latin typeface="Times New Roman"/>
                <a:ea typeface="Times New Roman"/>
                <a:cs typeface="Times New Roman"/>
                <a:sym typeface="Times New Roman"/>
              </a:rPr>
              <a:t>-Con l'espressione "questione romana" si intende la controversia sul ruolo</a:t>
            </a:r>
            <a:endParaRPr sz="1724">
              <a:solidFill>
                <a:srgbClr val="000000"/>
              </a:solidFill>
              <a:latin typeface="Times New Roman"/>
              <a:ea typeface="Times New Roman"/>
              <a:cs typeface="Times New Roman"/>
              <a:sym typeface="Times New Roman"/>
            </a:endParaRPr>
          </a:p>
          <a:p>
            <a:pPr marL="0" indent="0">
              <a:lnSpc>
                <a:spcPct val="93000"/>
              </a:lnSpc>
              <a:buClr>
                <a:srgbClr val="000000"/>
              </a:buClr>
              <a:buSzPts val="1800"/>
            </a:pPr>
            <a:r>
              <a:rPr lang="en-US" sz="1724">
                <a:solidFill>
                  <a:srgbClr val="000000"/>
                </a:solidFill>
                <a:latin typeface="Times New Roman"/>
                <a:ea typeface="Times New Roman"/>
                <a:cs typeface="Times New Roman"/>
                <a:sym typeface="Times New Roman"/>
              </a:rPr>
              <a:t>di Roma che si trovava ad essere sia sede del potere temporale del pontefice che nuova capitale del Regno d'Italia.</a:t>
            </a:r>
            <a:endParaRPr sz="1724">
              <a:solidFill>
                <a:srgbClr val="000000"/>
              </a:solidFill>
              <a:latin typeface="Times New Roman"/>
              <a:ea typeface="Times New Roman"/>
              <a:cs typeface="Times New Roman"/>
              <a:sym typeface="Times New Roman"/>
            </a:endParaRPr>
          </a:p>
          <a:p>
            <a:pPr marL="0" indent="0">
              <a:lnSpc>
                <a:spcPct val="93000"/>
              </a:lnSpc>
              <a:buClr>
                <a:srgbClr val="000000"/>
              </a:buClr>
              <a:buSzPts val="1800"/>
            </a:pPr>
            <a:endParaRPr sz="1724">
              <a:solidFill>
                <a:srgbClr val="000000"/>
              </a:solidFill>
              <a:latin typeface="Times New Roman"/>
              <a:ea typeface="Times New Roman"/>
              <a:cs typeface="Times New Roman"/>
              <a:sym typeface="Times New Roman"/>
            </a:endParaRPr>
          </a:p>
          <a:p>
            <a:pPr marL="0" indent="0">
              <a:lnSpc>
                <a:spcPct val="93000"/>
              </a:lnSpc>
              <a:buClr>
                <a:srgbClr val="000000"/>
              </a:buClr>
              <a:buSzPts val="1800"/>
            </a:pPr>
            <a:r>
              <a:rPr lang="en-US" sz="1724">
                <a:solidFill>
                  <a:srgbClr val="000000"/>
                </a:solidFill>
                <a:latin typeface="Times New Roman"/>
                <a:ea typeface="Times New Roman"/>
                <a:cs typeface="Times New Roman"/>
                <a:sym typeface="Times New Roman"/>
              </a:rPr>
              <a:t>-Dunque venne emanata la legge delle guarentigie, un provvedimento legislativo del Regno d'Italia, promulgato il 13 maggio 1871, che aveva lo scopo di regolare i rapporti tra Stato italiano e Santa Sede fino al 1929, quando furono conclusi i Patti Lateranensi.</a:t>
            </a:r>
            <a:endParaRPr sz="1724">
              <a:solidFill>
                <a:srgbClr val="000000"/>
              </a:solidFill>
              <a:latin typeface="Times New Roman"/>
              <a:ea typeface="Times New Roman"/>
              <a:cs typeface="Times New Roman"/>
              <a:sym typeface="Times New Roman"/>
            </a:endParaRPr>
          </a:p>
          <a:p>
            <a:pPr marL="0" indent="0">
              <a:lnSpc>
                <a:spcPct val="93000"/>
              </a:lnSpc>
              <a:buClr>
                <a:srgbClr val="000000"/>
              </a:buClr>
              <a:buSzPts val="1800"/>
            </a:pPr>
            <a:endParaRPr sz="1724">
              <a:solidFill>
                <a:srgbClr val="000000"/>
              </a:solidFill>
              <a:latin typeface="Times New Roman"/>
              <a:ea typeface="Times New Roman"/>
              <a:cs typeface="Times New Roman"/>
              <a:sym typeface="Times New Roman"/>
            </a:endParaRPr>
          </a:p>
          <a:p>
            <a:pPr marL="0" indent="0">
              <a:lnSpc>
                <a:spcPct val="93000"/>
              </a:lnSpc>
              <a:buClr>
                <a:srgbClr val="000000"/>
              </a:buClr>
              <a:buSzPts val="1800"/>
            </a:pPr>
            <a:r>
              <a:rPr lang="en-US" sz="1724">
                <a:solidFill>
                  <a:srgbClr val="000000"/>
                </a:solidFill>
                <a:latin typeface="Times New Roman"/>
                <a:ea typeface="Times New Roman"/>
                <a:cs typeface="Times New Roman"/>
                <a:sym typeface="Times New Roman"/>
              </a:rPr>
              <a:t>-Questa legge affermava che il Papa era a tutti gli effetti, un cittadino italiano con alcuni benefici scaturiti dalla sua posizione, dunque aveva diritto ad avere una propria scorta armata che proteggesse la persona e inoltre alcuni possedimenti fossero del tutto esenti dalle leggi italiane come ad esempio Castel Gandolfo </a:t>
            </a:r>
            <a:endParaRPr sz="1724">
              <a:solidFill>
                <a:srgbClr val="000000"/>
              </a:solidFill>
              <a:latin typeface="Times New Roman"/>
              <a:ea typeface="Times New Roman"/>
              <a:cs typeface="Times New Roman"/>
              <a:sym typeface="Times New Roman"/>
            </a:endParaRPr>
          </a:p>
          <a:p>
            <a:pPr marL="0" indent="0">
              <a:lnSpc>
                <a:spcPct val="93000"/>
              </a:lnSpc>
              <a:buClr>
                <a:srgbClr val="000000"/>
              </a:buClr>
              <a:buSzPts val="1800"/>
            </a:pPr>
            <a:endParaRPr sz="1724">
              <a:solidFill>
                <a:srgbClr val="000000"/>
              </a:solidFill>
              <a:latin typeface="Times New Roman"/>
              <a:ea typeface="Times New Roman"/>
              <a:cs typeface="Times New Roman"/>
              <a:sym typeface="Times New Roman"/>
            </a:endParaRPr>
          </a:p>
          <a:p>
            <a:pPr marL="0" indent="0">
              <a:lnSpc>
                <a:spcPct val="93000"/>
              </a:lnSpc>
              <a:buClr>
                <a:srgbClr val="000000"/>
              </a:buClr>
              <a:buSzPts val="1800"/>
            </a:pPr>
            <a:r>
              <a:rPr lang="en-US" sz="1724">
                <a:solidFill>
                  <a:srgbClr val="000000"/>
                </a:solidFill>
                <a:latin typeface="Times New Roman"/>
                <a:ea typeface="Times New Roman"/>
                <a:cs typeface="Times New Roman"/>
                <a:sym typeface="Times New Roman"/>
              </a:rPr>
              <a:t>-La legge inoltre garantiva l’assoluta indipendenza reciproca del Regno e del Papa. La risposta della Chiesa fu netta e negativa. Papa Pio IX sin dalla Presa di Roma si barricò all’interno del Vaticano e non ne uscì più per protesta contro il Regno, e così fecero i suoi successori per i seguenti sessant’anni, inoltre, rifiutò la quota offertagli dal Governo. </a:t>
            </a:r>
            <a:endParaRPr sz="1724">
              <a:solidFill>
                <a:srgbClr val="000000"/>
              </a:solidFill>
              <a:latin typeface="Times New Roman"/>
              <a:ea typeface="Times New Roman"/>
              <a:cs typeface="Times New Roman"/>
              <a:sym typeface="Times New Roman"/>
            </a:endParaRPr>
          </a:p>
          <a:p>
            <a:pPr marL="0" indent="0">
              <a:lnSpc>
                <a:spcPct val="93000"/>
              </a:lnSpc>
              <a:buClr>
                <a:srgbClr val="000000"/>
              </a:buClr>
              <a:buSzPts val="1800"/>
            </a:pPr>
            <a:endParaRPr sz="1724">
              <a:solidFill>
                <a:srgbClr val="000000"/>
              </a:solidFill>
              <a:latin typeface="Times New Roman"/>
              <a:ea typeface="Times New Roman"/>
              <a:cs typeface="Times New Roman"/>
              <a:sym typeface="Times New Roman"/>
            </a:endParaRPr>
          </a:p>
          <a:p>
            <a:pPr marL="0" indent="0">
              <a:lnSpc>
                <a:spcPct val="93000"/>
              </a:lnSpc>
              <a:buClr>
                <a:srgbClr val="000000"/>
              </a:buClr>
              <a:buSzPts val="1800"/>
            </a:pPr>
            <a:r>
              <a:rPr lang="en-US" sz="1724">
                <a:solidFill>
                  <a:srgbClr val="000000"/>
                </a:solidFill>
                <a:latin typeface="Times New Roman"/>
                <a:ea typeface="Times New Roman"/>
                <a:cs typeface="Times New Roman"/>
                <a:sym typeface="Times New Roman"/>
              </a:rPr>
              <a:t>-Il Governo infastidito dalla caparbietà del Pontefice e in un’ottica sempre più anticlericale avviò alcune riforme contro la Chiesa come la leva militare obbligatoria anche ai seminaristi e l’insegnamento della teologia nelle università pubbliche.</a:t>
            </a:r>
            <a:endParaRPr sz="1724">
              <a:solidFill>
                <a:srgbClr val="000000"/>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DDAA74B-8E81-4F15-BC0F-4050965FF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8" name="Rectangle 27">
            <a:extLst>
              <a:ext uri="{FF2B5EF4-FFF2-40B4-BE49-F238E27FC236}">
                <a16:creationId xmlns:a16="http://schemas.microsoft.com/office/drawing/2014/main" id="{374CD4C6-F07B-411C-876A-727559731F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83644"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 name="Titolo 1">
            <a:extLst>
              <a:ext uri="{FF2B5EF4-FFF2-40B4-BE49-F238E27FC236}">
                <a16:creationId xmlns:a16="http://schemas.microsoft.com/office/drawing/2014/main" id="{4EE513D0-24DD-72C4-3183-D283DEB91A9B}"/>
              </a:ext>
            </a:extLst>
          </p:cNvPr>
          <p:cNvSpPr>
            <a:spLocks noGrp="1"/>
          </p:cNvSpPr>
          <p:nvPr>
            <p:ph type="title"/>
          </p:nvPr>
        </p:nvSpPr>
        <p:spPr>
          <a:xfrm>
            <a:off x="484552" y="365125"/>
            <a:ext cx="5333318" cy="2430030"/>
          </a:xfrm>
        </p:spPr>
        <p:txBody>
          <a:bodyPr>
            <a:normAutofit/>
          </a:bodyPr>
          <a:lstStyle/>
          <a:p>
            <a:pPr>
              <a:lnSpc>
                <a:spcPct val="90000"/>
              </a:lnSpc>
            </a:pPr>
            <a:r>
              <a:rPr lang="it-IT" sz="4600" dirty="0">
                <a:latin typeface="Times New Roman" panose="02020603050405020304" pitchFamily="18" charset="0"/>
                <a:cs typeface="Times New Roman" panose="02020603050405020304" pitchFamily="18" charset="0"/>
              </a:rPr>
              <a:t>Amministrazione e strutture bibliotecarie statali</a:t>
            </a:r>
          </a:p>
        </p:txBody>
      </p:sp>
      <p:pic>
        <p:nvPicPr>
          <p:cNvPr id="10" name="Immagine 9" descr="Immagine che contiene libreria, arredo, interno, biblioteca&#10;&#10;Descrizione generata automaticamente">
            <a:extLst>
              <a:ext uri="{FF2B5EF4-FFF2-40B4-BE49-F238E27FC236}">
                <a16:creationId xmlns:a16="http://schemas.microsoft.com/office/drawing/2014/main" id="{928239AB-66D1-BF93-258C-778559B3FB20}"/>
              </a:ext>
            </a:extLst>
          </p:cNvPr>
          <p:cNvPicPr>
            <a:picLocks noChangeAspect="1"/>
          </p:cNvPicPr>
          <p:nvPr/>
        </p:nvPicPr>
        <p:blipFill rotWithShape="1">
          <a:blip r:embed="rId2"/>
          <a:srcRect l="1249" r="772" b="-2"/>
          <a:stretch/>
        </p:blipFill>
        <p:spPr>
          <a:xfrm>
            <a:off x="6083644" y="1"/>
            <a:ext cx="6108356" cy="3429000"/>
          </a:xfrm>
          <a:prstGeom prst="rect">
            <a:avLst/>
          </a:prstGeom>
        </p:spPr>
      </p:pic>
      <p:sp>
        <p:nvSpPr>
          <p:cNvPr id="9" name="Content Placeholder 8">
            <a:extLst>
              <a:ext uri="{FF2B5EF4-FFF2-40B4-BE49-F238E27FC236}">
                <a16:creationId xmlns:a16="http://schemas.microsoft.com/office/drawing/2014/main" id="{62F2FEEE-427B-CCDC-8B56-1D134F9FAA47}"/>
              </a:ext>
            </a:extLst>
          </p:cNvPr>
          <p:cNvSpPr>
            <a:spLocks noGrp="1"/>
          </p:cNvSpPr>
          <p:nvPr>
            <p:ph idx="1"/>
          </p:nvPr>
        </p:nvSpPr>
        <p:spPr>
          <a:xfrm>
            <a:off x="484552" y="3550573"/>
            <a:ext cx="5022630" cy="3158837"/>
          </a:xfrm>
        </p:spPr>
        <p:txBody>
          <a:bodyPr>
            <a:normAutofit lnSpcReduction="10000"/>
          </a:bodyPr>
          <a:lstStyle/>
          <a:p>
            <a:pPr>
              <a:lnSpc>
                <a:spcPct val="110000"/>
              </a:lnSpc>
            </a:pPr>
            <a:r>
              <a:rPr lang="it-IT" sz="1900" dirty="0">
                <a:latin typeface="Times New Roman" panose="02020603050405020304" pitchFamily="18" charset="0"/>
                <a:cs typeface="Times New Roman" panose="02020603050405020304" pitchFamily="18" charset="0"/>
              </a:rPr>
              <a:t>Nel 1933 viene finalmente completata la </a:t>
            </a:r>
            <a:r>
              <a:rPr lang="it-IT" sz="1900" i="1" dirty="0">
                <a:latin typeface="Times New Roman" panose="02020603050405020304" pitchFamily="18" charset="0"/>
                <a:cs typeface="Times New Roman" panose="02020603050405020304" pitchFamily="18" charset="0"/>
              </a:rPr>
              <a:t>Nazionale centrale </a:t>
            </a:r>
            <a:r>
              <a:rPr lang="it-IT" sz="1900" dirty="0">
                <a:latin typeface="Times New Roman" panose="02020603050405020304" pitchFamily="18" charset="0"/>
                <a:cs typeface="Times New Roman" panose="02020603050405020304" pitchFamily="18" charset="0"/>
              </a:rPr>
              <a:t>di Firenze, progettata da Cesare Bazzani. »La prima in Italia che sia stata ideata per una biblioteca moderna». Ricevettero nuove sistemazioni anche L’</a:t>
            </a:r>
            <a:r>
              <a:rPr lang="it-IT" sz="1900" i="1" dirty="0">
                <a:latin typeface="Times New Roman" panose="02020603050405020304" pitchFamily="18" charset="0"/>
                <a:cs typeface="Times New Roman" panose="02020603050405020304" pitchFamily="18" charset="0"/>
              </a:rPr>
              <a:t>Universitaria di Genova</a:t>
            </a:r>
            <a:r>
              <a:rPr lang="it-IT" sz="1900" dirty="0">
                <a:latin typeface="Times New Roman" panose="02020603050405020304" pitchFamily="18" charset="0"/>
                <a:cs typeface="Times New Roman" panose="02020603050405020304" pitchFamily="18" charset="0"/>
              </a:rPr>
              <a:t>, l’</a:t>
            </a:r>
            <a:r>
              <a:rPr lang="it-IT" sz="1900" i="1" dirty="0">
                <a:latin typeface="Times New Roman" panose="02020603050405020304" pitchFamily="18" charset="0"/>
                <a:cs typeface="Times New Roman" panose="02020603050405020304" pitchFamily="18" charset="0"/>
              </a:rPr>
              <a:t>Universitaria Alessandrina </a:t>
            </a:r>
            <a:r>
              <a:rPr lang="it-IT" sz="1900" dirty="0">
                <a:latin typeface="Times New Roman" panose="02020603050405020304" pitchFamily="18" charset="0"/>
                <a:cs typeface="Times New Roman" panose="02020603050405020304" pitchFamily="18" charset="0"/>
              </a:rPr>
              <a:t>a Roma e la </a:t>
            </a:r>
            <a:r>
              <a:rPr lang="it-IT" sz="1900" i="1" dirty="0">
                <a:latin typeface="Times New Roman" panose="02020603050405020304" pitchFamily="18" charset="0"/>
                <a:cs typeface="Times New Roman" panose="02020603050405020304" pitchFamily="18" charset="0"/>
              </a:rPr>
              <a:t>Governativa di Cremona. </a:t>
            </a:r>
            <a:r>
              <a:rPr lang="it-IT" sz="1900" dirty="0">
                <a:latin typeface="Times New Roman" panose="02020603050405020304" pitchFamily="18" charset="0"/>
                <a:cs typeface="Times New Roman" panose="02020603050405020304" pitchFamily="18" charset="0"/>
              </a:rPr>
              <a:t>Ricordiamo inoltre la biblioteca dell’Istituto di archeologia e storia dell’arte e la biblioteca medica statale, entrambe a Roma</a:t>
            </a:r>
          </a:p>
        </p:txBody>
      </p:sp>
      <p:pic>
        <p:nvPicPr>
          <p:cNvPr id="7" name="Immagine 6" descr="Immagine che contiene interno, lobby, soffitto, interior design&#10;&#10;Descrizione generata automaticamente">
            <a:extLst>
              <a:ext uri="{FF2B5EF4-FFF2-40B4-BE49-F238E27FC236}">
                <a16:creationId xmlns:a16="http://schemas.microsoft.com/office/drawing/2014/main" id="{F2DFC82F-51AA-5804-64FE-3E5B9D8FDDED}"/>
              </a:ext>
            </a:extLst>
          </p:cNvPr>
          <p:cNvPicPr>
            <a:picLocks noChangeAspect="1"/>
          </p:cNvPicPr>
          <p:nvPr/>
        </p:nvPicPr>
        <p:blipFill rotWithShape="1">
          <a:blip r:embed="rId3"/>
          <a:srcRect t="14973" r="1" b="847"/>
          <a:stretch/>
        </p:blipFill>
        <p:spPr>
          <a:xfrm>
            <a:off x="6083644" y="3429000"/>
            <a:ext cx="6108356" cy="3432333"/>
          </a:xfrm>
          <a:prstGeom prst="rect">
            <a:avLst/>
          </a:prstGeom>
        </p:spPr>
      </p:pic>
    </p:spTree>
    <p:extLst>
      <p:ext uri="{BB962C8B-B14F-4D97-AF65-F5344CB8AC3E}">
        <p14:creationId xmlns:p14="http://schemas.microsoft.com/office/powerpoint/2010/main" val="4004829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9C96F5-9895-5370-F332-6D76BF5A2DAA}"/>
              </a:ext>
            </a:extLst>
          </p:cNvPr>
          <p:cNvSpPr>
            <a:spLocks noGrp="1"/>
          </p:cNvSpPr>
          <p:nvPr>
            <p:ph type="title"/>
          </p:nvPr>
        </p:nvSpPr>
        <p:spPr/>
        <p:txBody>
          <a:bodyPr>
            <a:normAutofit fontScale="90000"/>
          </a:bodyPr>
          <a:lstStyle/>
          <a:p>
            <a:r>
              <a:rPr lang="it-IT" dirty="0">
                <a:latin typeface="Times New Roman" panose="02020603050405020304" pitchFamily="18" charset="0"/>
                <a:cs typeface="Times New Roman" panose="02020603050405020304" pitchFamily="18" charset="0"/>
              </a:rPr>
              <a:t>Amministrazione e strutture bibliotecarie statali</a:t>
            </a:r>
          </a:p>
        </p:txBody>
      </p:sp>
      <p:sp>
        <p:nvSpPr>
          <p:cNvPr id="3" name="Segnaposto contenuto 2">
            <a:extLst>
              <a:ext uri="{FF2B5EF4-FFF2-40B4-BE49-F238E27FC236}">
                <a16:creationId xmlns:a16="http://schemas.microsoft.com/office/drawing/2014/main" id="{A4F68F7F-4C5D-5745-5878-36A5AE542B98}"/>
              </a:ext>
            </a:extLst>
          </p:cNvPr>
          <p:cNvSpPr>
            <a:spLocks noGrp="1"/>
          </p:cNvSpPr>
          <p:nvPr>
            <p:ph idx="1"/>
          </p:nvPr>
        </p:nvSpPr>
        <p:spPr/>
        <p:txBody>
          <a:bodyPr>
            <a:normAutofit fontScale="92500" lnSpcReduction="10000"/>
          </a:bodyPr>
          <a:lstStyle/>
          <a:p>
            <a:r>
              <a:rPr lang="it-IT" dirty="0">
                <a:latin typeface="Times New Roman" panose="02020603050405020304" pitchFamily="18" charset="0"/>
                <a:cs typeface="Times New Roman" panose="02020603050405020304" pitchFamily="18" charset="0"/>
              </a:rPr>
              <a:t>Ricordiamo di seguito i restauri di diverse biblioteche «minori»:</a:t>
            </a:r>
          </a:p>
          <a:p>
            <a:pPr marL="342900" indent="-342900">
              <a:buFontTx/>
              <a:buChar char="-"/>
            </a:pPr>
            <a:r>
              <a:rPr lang="it-IT" i="1" dirty="0">
                <a:latin typeface="Times New Roman" panose="02020603050405020304" pitchFamily="18" charset="0"/>
                <a:cs typeface="Times New Roman" panose="02020603050405020304" pitchFamily="18" charset="0"/>
              </a:rPr>
              <a:t>Nazionale Marciana </a:t>
            </a:r>
            <a:r>
              <a:rPr lang="it-IT" dirty="0">
                <a:latin typeface="Times New Roman" panose="02020603050405020304" pitchFamily="18" charset="0"/>
                <a:cs typeface="Times New Roman" panose="02020603050405020304" pitchFamily="18" charset="0"/>
              </a:rPr>
              <a:t>di Venezia</a:t>
            </a:r>
          </a:p>
          <a:p>
            <a:pPr marL="342900" indent="-342900">
              <a:buFontTx/>
              <a:buChar char="-"/>
            </a:pPr>
            <a:r>
              <a:rPr lang="it-IT" i="1" dirty="0">
                <a:latin typeface="Times New Roman" panose="02020603050405020304" pitchFamily="18" charset="0"/>
                <a:cs typeface="Times New Roman" panose="02020603050405020304" pitchFamily="18" charset="0"/>
              </a:rPr>
              <a:t>Universitaria </a:t>
            </a:r>
            <a:r>
              <a:rPr lang="it-IT" dirty="0">
                <a:latin typeface="Times New Roman" panose="02020603050405020304" pitchFamily="18" charset="0"/>
                <a:cs typeface="Times New Roman" panose="02020603050405020304" pitchFamily="18" charset="0"/>
              </a:rPr>
              <a:t>di Bologna</a:t>
            </a:r>
          </a:p>
          <a:p>
            <a:pPr marL="342900" indent="-342900">
              <a:buFontTx/>
              <a:buChar char="-"/>
            </a:pPr>
            <a:r>
              <a:rPr lang="it-IT" dirty="0">
                <a:latin typeface="Times New Roman" panose="02020603050405020304" pitchFamily="18" charset="0"/>
                <a:cs typeface="Times New Roman" panose="02020603050405020304" pitchFamily="18" charset="0"/>
              </a:rPr>
              <a:t>La </a:t>
            </a:r>
            <a:r>
              <a:rPr lang="it-IT" i="1" dirty="0">
                <a:latin typeface="Times New Roman" panose="02020603050405020304" pitchFamily="18" charset="0"/>
                <a:cs typeface="Times New Roman" panose="02020603050405020304" pitchFamily="18" charset="0"/>
              </a:rPr>
              <a:t>Casanatese </a:t>
            </a:r>
            <a:r>
              <a:rPr lang="it-IT" dirty="0">
                <a:latin typeface="Times New Roman" panose="02020603050405020304" pitchFamily="18" charset="0"/>
                <a:cs typeface="Times New Roman" panose="02020603050405020304" pitchFamily="18" charset="0"/>
              </a:rPr>
              <a:t>di Roma</a:t>
            </a:r>
            <a:endParaRPr lang="it-IT" i="1" dirty="0">
              <a:latin typeface="Times New Roman" panose="02020603050405020304" pitchFamily="18" charset="0"/>
              <a:cs typeface="Times New Roman" panose="02020603050405020304" pitchFamily="18" charset="0"/>
            </a:endParaRPr>
          </a:p>
          <a:p>
            <a:pPr marL="342900" indent="-342900">
              <a:buFontTx/>
              <a:buChar char="-"/>
            </a:pPr>
            <a:r>
              <a:rPr lang="it-IT" dirty="0">
                <a:latin typeface="Times New Roman" panose="02020603050405020304" pitchFamily="18" charset="0"/>
                <a:cs typeface="Times New Roman" panose="02020603050405020304" pitchFamily="18" charset="0"/>
              </a:rPr>
              <a:t>La</a:t>
            </a:r>
            <a:r>
              <a:rPr lang="it-IT" i="1" dirty="0">
                <a:latin typeface="Times New Roman" panose="02020603050405020304" pitchFamily="18" charset="0"/>
                <a:cs typeface="Times New Roman" panose="02020603050405020304" pitchFamily="18" charset="0"/>
              </a:rPr>
              <a:t> Palatina </a:t>
            </a:r>
            <a:r>
              <a:rPr lang="it-IT" dirty="0">
                <a:latin typeface="Times New Roman" panose="02020603050405020304" pitchFamily="18" charset="0"/>
                <a:cs typeface="Times New Roman" panose="02020603050405020304" pitchFamily="18" charset="0"/>
              </a:rPr>
              <a:t>di Parma</a:t>
            </a:r>
          </a:p>
          <a:p>
            <a:pPr marL="342900" indent="-342900">
              <a:buFontTx/>
              <a:buChar char="-"/>
            </a:pPr>
            <a:r>
              <a:rPr lang="it-IT" dirty="0">
                <a:latin typeface="Times New Roman" panose="02020603050405020304" pitchFamily="18" charset="0"/>
                <a:cs typeface="Times New Roman" panose="02020603050405020304" pitchFamily="18" charset="0"/>
              </a:rPr>
              <a:t>La</a:t>
            </a:r>
            <a:r>
              <a:rPr lang="it-IT" i="1" dirty="0">
                <a:latin typeface="Times New Roman" panose="02020603050405020304" pitchFamily="18" charset="0"/>
                <a:cs typeface="Times New Roman" panose="02020603050405020304" pitchFamily="18" charset="0"/>
              </a:rPr>
              <a:t> Governativa </a:t>
            </a:r>
            <a:r>
              <a:rPr lang="it-IT" dirty="0">
                <a:latin typeface="Times New Roman" panose="02020603050405020304" pitchFamily="18" charset="0"/>
                <a:cs typeface="Times New Roman" panose="02020603050405020304" pitchFamily="18" charset="0"/>
              </a:rPr>
              <a:t>di Lucca</a:t>
            </a:r>
          </a:p>
          <a:p>
            <a:pPr marL="342900" indent="-342900">
              <a:buFontTx/>
              <a:buChar char="-"/>
            </a:pPr>
            <a:r>
              <a:rPr lang="it-IT" dirty="0">
                <a:latin typeface="Times New Roman" panose="02020603050405020304" pitchFamily="18" charset="0"/>
                <a:cs typeface="Times New Roman" panose="02020603050405020304" pitchFamily="18" charset="0"/>
              </a:rPr>
              <a:t>Le</a:t>
            </a:r>
            <a:r>
              <a:rPr lang="it-IT" i="1" dirty="0">
                <a:latin typeface="Times New Roman" panose="02020603050405020304" pitchFamily="18" charset="0"/>
                <a:cs typeface="Times New Roman" panose="02020603050405020304" pitchFamily="18" charset="0"/>
              </a:rPr>
              <a:t> Universitarie </a:t>
            </a:r>
            <a:r>
              <a:rPr lang="it-IT" dirty="0">
                <a:latin typeface="Times New Roman" panose="02020603050405020304" pitchFamily="18" charset="0"/>
                <a:cs typeface="Times New Roman" panose="02020603050405020304" pitchFamily="18" charset="0"/>
              </a:rPr>
              <a:t>di Pavia, di Pisa, di Napoli, di Cagliari e di Sassari</a:t>
            </a:r>
            <a:r>
              <a:rPr lang="it-IT" i="1" dirty="0">
                <a:latin typeface="Times New Roman" panose="02020603050405020304" pitchFamily="18" charset="0"/>
                <a:cs typeface="Times New Roman" panose="02020603050405020304" pitchFamily="18" charset="0"/>
              </a:rPr>
              <a:t> </a:t>
            </a:r>
          </a:p>
          <a:p>
            <a:pPr marL="342900" indent="-342900">
              <a:buFontTx/>
              <a:buChar char="-"/>
            </a:pPr>
            <a:r>
              <a:rPr lang="it-IT" dirty="0">
                <a:latin typeface="Times New Roman" panose="02020603050405020304" pitchFamily="18" charset="0"/>
                <a:cs typeface="Times New Roman" panose="02020603050405020304" pitchFamily="18" charset="0"/>
              </a:rPr>
              <a:t>La</a:t>
            </a:r>
            <a:r>
              <a:rPr lang="it-IT" i="1" dirty="0">
                <a:latin typeface="Times New Roman" panose="02020603050405020304" pitchFamily="18" charset="0"/>
                <a:cs typeface="Times New Roman" panose="02020603050405020304" pitchFamily="18" charset="0"/>
              </a:rPr>
              <a:t> Marucelliana di Firenze</a:t>
            </a:r>
          </a:p>
        </p:txBody>
      </p:sp>
    </p:spTree>
    <p:extLst>
      <p:ext uri="{BB962C8B-B14F-4D97-AF65-F5344CB8AC3E}">
        <p14:creationId xmlns:p14="http://schemas.microsoft.com/office/powerpoint/2010/main" val="1091938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DDAA74B-8E81-4F15-BC0F-4050965FF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4" name="Rectangle 13">
            <a:extLst>
              <a:ext uri="{FF2B5EF4-FFF2-40B4-BE49-F238E27FC236}">
                <a16:creationId xmlns:a16="http://schemas.microsoft.com/office/drawing/2014/main" id="{374CD4C6-F07B-411C-876A-727559731F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83644"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 name="Titolo 1">
            <a:extLst>
              <a:ext uri="{FF2B5EF4-FFF2-40B4-BE49-F238E27FC236}">
                <a16:creationId xmlns:a16="http://schemas.microsoft.com/office/drawing/2014/main" id="{9E3D4A04-26B4-DB88-49B6-E8BE3C42DB81}"/>
              </a:ext>
            </a:extLst>
          </p:cNvPr>
          <p:cNvSpPr>
            <a:spLocks noGrp="1"/>
          </p:cNvSpPr>
          <p:nvPr>
            <p:ph type="title"/>
          </p:nvPr>
        </p:nvSpPr>
        <p:spPr>
          <a:xfrm>
            <a:off x="484552" y="365125"/>
            <a:ext cx="5507182" cy="2430030"/>
          </a:xfrm>
        </p:spPr>
        <p:txBody>
          <a:bodyPr>
            <a:normAutofit/>
          </a:bodyPr>
          <a:lstStyle/>
          <a:p>
            <a:pPr>
              <a:lnSpc>
                <a:spcPct val="90000"/>
              </a:lnSpc>
            </a:pPr>
            <a:r>
              <a:rPr lang="it-IT" sz="4600" dirty="0">
                <a:latin typeface="Times New Roman" panose="02020603050405020304" pitchFamily="18" charset="0"/>
                <a:cs typeface="Times New Roman" panose="02020603050405020304" pitchFamily="18" charset="0"/>
              </a:rPr>
              <a:t>Amministrazione e strutture bibliotecarie statali</a:t>
            </a:r>
          </a:p>
        </p:txBody>
      </p:sp>
      <p:sp>
        <p:nvSpPr>
          <p:cNvPr id="9" name="Content Placeholder 8">
            <a:extLst>
              <a:ext uri="{FF2B5EF4-FFF2-40B4-BE49-F238E27FC236}">
                <a16:creationId xmlns:a16="http://schemas.microsoft.com/office/drawing/2014/main" id="{717B4779-5612-868C-8373-7EA48816032B}"/>
              </a:ext>
            </a:extLst>
          </p:cNvPr>
          <p:cNvSpPr>
            <a:spLocks noGrp="1"/>
          </p:cNvSpPr>
          <p:nvPr>
            <p:ph idx="1"/>
          </p:nvPr>
        </p:nvSpPr>
        <p:spPr>
          <a:xfrm>
            <a:off x="91910" y="3602080"/>
            <a:ext cx="5899824" cy="2890795"/>
          </a:xfrm>
        </p:spPr>
        <p:txBody>
          <a:bodyPr>
            <a:normAutofit fontScale="92500"/>
          </a:bodyPr>
          <a:lstStyle/>
          <a:p>
            <a:r>
              <a:rPr lang="it-IT" dirty="0">
                <a:latin typeface="Times New Roman" panose="02020603050405020304" pitchFamily="18" charset="0"/>
                <a:cs typeface="Times New Roman" panose="02020603050405020304" pitchFamily="18" charset="0"/>
              </a:rPr>
              <a:t>La più importante ristrutturazione interessò la biblioteca di Vittorio Emanuele a Roma, i quali progetti furono affidati a Giuliano Bonazzi e, nel 1929, furono presentati al Congresso insieme alla richiesta di ristrutturazione della maggiori biblioteche romane (l’</a:t>
            </a:r>
            <a:r>
              <a:rPr lang="it-IT" i="1" dirty="0">
                <a:latin typeface="Times New Roman" panose="02020603050405020304" pitchFamily="18" charset="0"/>
                <a:cs typeface="Times New Roman" panose="02020603050405020304" pitchFamily="18" charset="0"/>
              </a:rPr>
              <a:t>Angelica</a:t>
            </a:r>
            <a:r>
              <a:rPr lang="it-IT" dirty="0">
                <a:latin typeface="Times New Roman" panose="02020603050405020304" pitchFamily="18" charset="0"/>
                <a:cs typeface="Times New Roman" panose="02020603050405020304" pitchFamily="18" charset="0"/>
              </a:rPr>
              <a:t>, la </a:t>
            </a:r>
            <a:r>
              <a:rPr lang="it-IT" i="1" dirty="0">
                <a:latin typeface="Times New Roman" panose="02020603050405020304" pitchFamily="18" charset="0"/>
                <a:cs typeface="Times New Roman" panose="02020603050405020304" pitchFamily="18" charset="0"/>
              </a:rPr>
              <a:t>Vallicelliana</a:t>
            </a:r>
            <a:r>
              <a:rPr lang="it-IT" dirty="0">
                <a:latin typeface="Times New Roman" panose="02020603050405020304" pitchFamily="18" charset="0"/>
                <a:cs typeface="Times New Roman" panose="02020603050405020304" pitchFamily="18" charset="0"/>
              </a:rPr>
              <a:t>, la </a:t>
            </a:r>
            <a:r>
              <a:rPr lang="it-IT" i="1" dirty="0">
                <a:latin typeface="Times New Roman" panose="02020603050405020304" pitchFamily="18" charset="0"/>
                <a:cs typeface="Times New Roman" panose="02020603050405020304" pitchFamily="18" charset="0"/>
              </a:rPr>
              <a:t>Lancisiana</a:t>
            </a:r>
            <a:r>
              <a:rPr lang="it-IT" dirty="0">
                <a:latin typeface="Times New Roman" panose="02020603050405020304" pitchFamily="18" charset="0"/>
                <a:cs typeface="Times New Roman" panose="02020603050405020304" pitchFamily="18" charset="0"/>
              </a:rPr>
              <a:t>, l’</a:t>
            </a:r>
            <a:r>
              <a:rPr lang="it-IT" i="1" dirty="0">
                <a:latin typeface="Times New Roman" panose="02020603050405020304" pitchFamily="18" charset="0"/>
                <a:cs typeface="Times New Roman" panose="02020603050405020304" pitchFamily="18" charset="0"/>
              </a:rPr>
              <a:t>Alessandrina</a:t>
            </a:r>
            <a:r>
              <a:rPr lang="it-IT" dirty="0">
                <a:latin typeface="Times New Roman" panose="02020603050405020304" pitchFamily="18" charset="0"/>
                <a:cs typeface="Times New Roman" panose="02020603050405020304" pitchFamily="18" charset="0"/>
              </a:rPr>
              <a:t> e la</a:t>
            </a:r>
            <a:r>
              <a:rPr lang="it-IT" i="1" dirty="0">
                <a:latin typeface="Times New Roman" panose="02020603050405020304" pitchFamily="18" charset="0"/>
                <a:cs typeface="Times New Roman" panose="02020603050405020304" pitchFamily="18" charset="0"/>
              </a:rPr>
              <a:t> Corsiniana</a:t>
            </a:r>
            <a:r>
              <a:rPr lang="it-IT" dirty="0">
                <a:latin typeface="Times New Roman" panose="02020603050405020304" pitchFamily="18" charset="0"/>
                <a:cs typeface="Times New Roman" panose="02020603050405020304" pitchFamily="18" charset="0"/>
              </a:rPr>
              <a:t>). Giuliano propose l’accorpamento di tutte queste biblioteche in un’unica struttura. Il progetto, tuttavia, fallì.</a:t>
            </a:r>
          </a:p>
        </p:txBody>
      </p:sp>
      <p:pic>
        <p:nvPicPr>
          <p:cNvPr id="5" name="Segnaposto contenuto 4" descr="Immagine che contiene interno, scena, libro, biblioteca&#10;&#10;Descrizione generata automaticamente">
            <a:extLst>
              <a:ext uri="{FF2B5EF4-FFF2-40B4-BE49-F238E27FC236}">
                <a16:creationId xmlns:a16="http://schemas.microsoft.com/office/drawing/2014/main" id="{160EA518-8ACF-3B26-1CC8-6D0DE02492FB}"/>
              </a:ext>
            </a:extLst>
          </p:cNvPr>
          <p:cNvPicPr>
            <a:picLocks noChangeAspect="1"/>
          </p:cNvPicPr>
          <p:nvPr/>
        </p:nvPicPr>
        <p:blipFill rotWithShape="1">
          <a:blip r:embed="rId2"/>
          <a:srcRect l="6507" r="26247" b="2"/>
          <a:stretch/>
        </p:blipFill>
        <p:spPr>
          <a:xfrm>
            <a:off x="5991734" y="-1"/>
            <a:ext cx="6108356" cy="6857990"/>
          </a:xfrm>
          <a:prstGeom prst="rect">
            <a:avLst/>
          </a:prstGeom>
        </p:spPr>
      </p:pic>
    </p:spTree>
    <p:extLst>
      <p:ext uri="{BB962C8B-B14F-4D97-AF65-F5344CB8AC3E}">
        <p14:creationId xmlns:p14="http://schemas.microsoft.com/office/powerpoint/2010/main" val="576433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0D277B-D447-84BB-0C0B-E4D567638E82}"/>
              </a:ext>
            </a:extLst>
          </p:cNvPr>
          <p:cNvSpPr>
            <a:spLocks noGrp="1"/>
          </p:cNvSpPr>
          <p:nvPr>
            <p:ph type="title"/>
          </p:nvPr>
        </p:nvSpPr>
        <p:spPr/>
        <p:txBody>
          <a:bodyPr>
            <a:normAutofit fontScale="90000"/>
          </a:bodyPr>
          <a:lstStyle/>
          <a:p>
            <a:r>
              <a:rPr lang="it-IT" dirty="0">
                <a:latin typeface="Times New Roman" panose="02020603050405020304" pitchFamily="18" charset="0"/>
                <a:cs typeface="Times New Roman" panose="02020603050405020304" pitchFamily="18" charset="0"/>
              </a:rPr>
              <a:t>Amministrazione e strutture bibliotecarie statali</a:t>
            </a:r>
          </a:p>
        </p:txBody>
      </p:sp>
      <p:sp>
        <p:nvSpPr>
          <p:cNvPr id="3" name="Segnaposto contenuto 2">
            <a:extLst>
              <a:ext uri="{FF2B5EF4-FFF2-40B4-BE49-F238E27FC236}">
                <a16:creationId xmlns:a16="http://schemas.microsoft.com/office/drawing/2014/main" id="{59596477-422D-BF71-5AF1-80DDF2A0BDDA}"/>
              </a:ext>
            </a:extLst>
          </p:cNvPr>
          <p:cNvSpPr>
            <a:spLocks noGrp="1"/>
          </p:cNvSpPr>
          <p:nvPr>
            <p:ph idx="1"/>
          </p:nvPr>
        </p:nvSpPr>
        <p:spPr/>
        <p:txBody>
          <a:bodyPr/>
          <a:lstStyle/>
          <a:p>
            <a:r>
              <a:rPr lang="it-IT" dirty="0">
                <a:latin typeface="Times New Roman" panose="02020603050405020304" pitchFamily="18" charset="0"/>
                <a:cs typeface="Times New Roman" panose="02020603050405020304" pitchFamily="18" charset="0"/>
              </a:rPr>
              <a:t>Tra il 1930 e la caduta del fascismo troviamo un’incessante attività legislativa. Con la legge 2 febbraio 1939 si stabilisce infatti il cosiddetto «deposito obbligatorio», ossia l’obbligo di depositare dentro diversi organismi libri o documenti. Per la vigilanza dell’ordine pubblico nelle biblioteche si faceva ricorso alla prefettura e con il decreto 9 novembre 1931 viene istituito il Centro nazionale di informazioni bibliografiche che aveva come scopo quello di fornire a studenti stranieri ed italiani indicazioni atte ad agevolare le loro ricerche. Si proponeva inoltre una bibliografia generale degli «scrittori d’Italia», le cui compilazioni furono redatte nel 1941.</a:t>
            </a:r>
          </a:p>
        </p:txBody>
      </p:sp>
    </p:spTree>
    <p:extLst>
      <p:ext uri="{BB962C8B-B14F-4D97-AF65-F5344CB8AC3E}">
        <p14:creationId xmlns:p14="http://schemas.microsoft.com/office/powerpoint/2010/main" val="3708037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6FF8DE50-7A65-4407-ADF1-2CD17A919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1" name="Rectangle 13">
            <a:extLst>
              <a:ext uri="{FF2B5EF4-FFF2-40B4-BE49-F238E27FC236}">
                <a16:creationId xmlns:a16="http://schemas.microsoft.com/office/drawing/2014/main" id="{4F5B6F84-73EF-47ED-850E-4308B2C0D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798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 name="Titolo 1">
            <a:extLst>
              <a:ext uri="{FF2B5EF4-FFF2-40B4-BE49-F238E27FC236}">
                <a16:creationId xmlns:a16="http://schemas.microsoft.com/office/drawing/2014/main" id="{5B4F1410-6396-40DF-9C54-E0D8851D9B72}"/>
              </a:ext>
            </a:extLst>
          </p:cNvPr>
          <p:cNvSpPr>
            <a:spLocks noGrp="1"/>
          </p:cNvSpPr>
          <p:nvPr>
            <p:ph type="title"/>
          </p:nvPr>
        </p:nvSpPr>
        <p:spPr>
          <a:xfrm>
            <a:off x="484552" y="365125"/>
            <a:ext cx="10869248" cy="1530910"/>
          </a:xfrm>
        </p:spPr>
        <p:txBody>
          <a:bodyPr>
            <a:normAutofit/>
          </a:bodyPr>
          <a:lstStyle/>
          <a:p>
            <a:pPr>
              <a:lnSpc>
                <a:spcPct val="90000"/>
              </a:lnSpc>
            </a:pPr>
            <a:r>
              <a:rPr lang="it-IT" sz="5000">
                <a:latin typeface="Times New Roman" panose="02020603050405020304" pitchFamily="18" charset="0"/>
                <a:cs typeface="Times New Roman" panose="02020603050405020304" pitchFamily="18" charset="0"/>
              </a:rPr>
              <a:t>Amministrazione e strutture bibliotecarie statali</a:t>
            </a:r>
          </a:p>
        </p:txBody>
      </p:sp>
      <p:sp>
        <p:nvSpPr>
          <p:cNvPr id="9" name="Content Placeholder 8">
            <a:extLst>
              <a:ext uri="{FF2B5EF4-FFF2-40B4-BE49-F238E27FC236}">
                <a16:creationId xmlns:a16="http://schemas.microsoft.com/office/drawing/2014/main" id="{CE847078-AB2A-44C8-328C-AA217BA4E671}"/>
              </a:ext>
            </a:extLst>
          </p:cNvPr>
          <p:cNvSpPr>
            <a:spLocks noGrp="1"/>
          </p:cNvSpPr>
          <p:nvPr>
            <p:ph idx="1"/>
          </p:nvPr>
        </p:nvSpPr>
        <p:spPr>
          <a:xfrm>
            <a:off x="484552" y="2837329"/>
            <a:ext cx="5331229" cy="3339634"/>
          </a:xfrm>
        </p:spPr>
        <p:txBody>
          <a:bodyPr>
            <a:normAutofit fontScale="92500"/>
          </a:bodyPr>
          <a:lstStyle/>
          <a:p>
            <a:r>
              <a:rPr lang="it-IT" dirty="0">
                <a:latin typeface="Times New Roman" panose="02020603050405020304" pitchFamily="18" charset="0"/>
                <a:cs typeface="Times New Roman" panose="02020603050405020304" pitchFamily="18" charset="0"/>
              </a:rPr>
              <a:t>La biblioteca chigiana, ricca di manoscritti pregiati, fu «vittima» di un depauperamento: questa venne donata dal primo governo Mussolini alla fine del 1922 al Vaticano come omaggio al papa Pio XI. Eventi simili si verificarono anche negli anni precedenti al fascismo (la raccolta privata della Barberiniana fu venduta dai Barberini a Leone XIII). Negli anni successivi a questi scandali si fece più rigorosa la presenza di manoscritti e di libri antichi</a:t>
            </a:r>
          </a:p>
        </p:txBody>
      </p:sp>
      <p:pic>
        <p:nvPicPr>
          <p:cNvPr id="5" name="Segnaposto contenuto 4" descr="Immagine che contiene arredo, interno, tavolo, libreria&#10;&#10;Descrizione generata automaticamente">
            <a:extLst>
              <a:ext uri="{FF2B5EF4-FFF2-40B4-BE49-F238E27FC236}">
                <a16:creationId xmlns:a16="http://schemas.microsoft.com/office/drawing/2014/main" id="{E86A5CF2-0896-2957-20C4-CF9049729D5C}"/>
              </a:ext>
            </a:extLst>
          </p:cNvPr>
          <p:cNvPicPr>
            <a:picLocks noChangeAspect="1"/>
          </p:cNvPicPr>
          <p:nvPr/>
        </p:nvPicPr>
        <p:blipFill rotWithShape="1">
          <a:blip r:embed="rId2"/>
          <a:srcRect l="33194" r="18537" b="-1"/>
          <a:stretch/>
        </p:blipFill>
        <p:spPr>
          <a:xfrm>
            <a:off x="6095998" y="2279889"/>
            <a:ext cx="6095998" cy="4578111"/>
          </a:xfrm>
          <a:prstGeom prst="rect">
            <a:avLst/>
          </a:prstGeom>
        </p:spPr>
      </p:pic>
    </p:spTree>
    <p:extLst>
      <p:ext uri="{BB962C8B-B14F-4D97-AF65-F5344CB8AC3E}">
        <p14:creationId xmlns:p14="http://schemas.microsoft.com/office/powerpoint/2010/main" val="3517794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27F749-E228-04A7-5EC4-79736857AA05}"/>
              </a:ext>
            </a:extLst>
          </p:cNvPr>
          <p:cNvSpPr>
            <a:spLocks noGrp="1"/>
          </p:cNvSpPr>
          <p:nvPr>
            <p:ph type="title"/>
          </p:nvPr>
        </p:nvSpPr>
        <p:spPr/>
        <p:txBody>
          <a:bodyPr>
            <a:normAutofit fontScale="90000"/>
          </a:bodyPr>
          <a:lstStyle/>
          <a:p>
            <a:r>
              <a:rPr lang="it-IT" dirty="0">
                <a:latin typeface="Times New Roman" panose="02020603050405020304" pitchFamily="18" charset="0"/>
                <a:cs typeface="Times New Roman" panose="02020603050405020304" pitchFamily="18" charset="0"/>
              </a:rPr>
              <a:t>Amministrazione e strutture bibliotecarie statali</a:t>
            </a:r>
          </a:p>
        </p:txBody>
      </p:sp>
      <p:sp>
        <p:nvSpPr>
          <p:cNvPr id="3" name="Segnaposto contenuto 2">
            <a:extLst>
              <a:ext uri="{FF2B5EF4-FFF2-40B4-BE49-F238E27FC236}">
                <a16:creationId xmlns:a16="http://schemas.microsoft.com/office/drawing/2014/main" id="{DED64F15-C5E9-7237-06CC-F09E0F386F82}"/>
              </a:ext>
            </a:extLst>
          </p:cNvPr>
          <p:cNvSpPr>
            <a:spLocks noGrp="1"/>
          </p:cNvSpPr>
          <p:nvPr>
            <p:ph idx="1"/>
          </p:nvPr>
        </p:nvSpPr>
        <p:spPr/>
        <p:txBody>
          <a:bodyPr/>
          <a:lstStyle/>
          <a:p>
            <a:r>
              <a:rPr lang="it-IT" dirty="0">
                <a:latin typeface="Times New Roman" panose="02020603050405020304" pitchFamily="18" charset="0"/>
                <a:cs typeface="Times New Roman" panose="02020603050405020304" pitchFamily="18" charset="0"/>
              </a:rPr>
              <a:t>Successivamente a ciò, il settore della conservazione e tutela dei beni è stato poi direttamente interessato dalla promulgazione della legge 1° giugno 1939 la cui affermava l’inalienabilità del patrimonio storico-artistico di natura pubblica e sulla salvaguardia di quello di natura non pubblica mediante strumenti di controllo che presuppongono un atto di notifica. Nel 1935 verranno demandati i corsi per la preparazione agli uffici e ai servizi delle biblioteche popolari e scolastiche. Alla carenza di personale, si ovvierà attraverso la nomina di ispettori </a:t>
            </a:r>
            <a:r>
              <a:rPr lang="it-IT">
                <a:latin typeface="Times New Roman" panose="02020603050405020304" pitchFamily="18" charset="0"/>
                <a:cs typeface="Times New Roman" panose="02020603050405020304" pitchFamily="18" charset="0"/>
              </a:rPr>
              <a:t>bibliografici onorari.</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99764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E50193-903D-22EF-7CF3-38EDAA723147}"/>
              </a:ext>
            </a:extLst>
          </p:cNvPr>
          <p:cNvSpPr>
            <a:spLocks noGrp="1"/>
          </p:cNvSpPr>
          <p:nvPr>
            <p:ph type="title"/>
          </p:nvPr>
        </p:nvSpPr>
        <p:spPr/>
        <p:txBody>
          <a:bodyPr>
            <a:normAutofit fontScale="90000"/>
          </a:bodyPr>
          <a:lstStyle/>
          <a:p>
            <a:r>
              <a:rPr lang="it-IT" dirty="0"/>
              <a:t>Il dibattito sulle biblioteche pubbliche</a:t>
            </a:r>
          </a:p>
        </p:txBody>
      </p:sp>
      <p:sp>
        <p:nvSpPr>
          <p:cNvPr id="3" name="Segnaposto contenuto 2">
            <a:extLst>
              <a:ext uri="{FF2B5EF4-FFF2-40B4-BE49-F238E27FC236}">
                <a16:creationId xmlns:a16="http://schemas.microsoft.com/office/drawing/2014/main" id="{B861DB92-D81D-2345-C2DC-D75A23693104}"/>
              </a:ext>
            </a:extLst>
          </p:cNvPr>
          <p:cNvSpPr>
            <a:spLocks noGrp="1"/>
          </p:cNvSpPr>
          <p:nvPr>
            <p:ph idx="1"/>
          </p:nvPr>
        </p:nvSpPr>
        <p:spPr>
          <a:xfrm>
            <a:off x="484552" y="2576512"/>
            <a:ext cx="10869248" cy="4097003"/>
          </a:xfrm>
        </p:spPr>
        <p:txBody>
          <a:bodyPr>
            <a:normAutofit/>
          </a:bodyPr>
          <a:lstStyle/>
          <a:p>
            <a:r>
              <a:rPr lang="it-IT" sz="1800" dirty="0">
                <a:effectLst/>
                <a:latin typeface="Calibri" panose="020F0502020204030204" pitchFamily="34" charset="0"/>
                <a:ea typeface="Calibri" panose="020F0502020204030204" pitchFamily="34" charset="0"/>
                <a:cs typeface="Times New Roman" panose="02020603050405020304" pitchFamily="18" charset="0"/>
              </a:rPr>
              <a:t>l'attività di sostegno alle biblioteche di enti locali. Essa fu svolta sia nella fase istitutiva di nuove biblioteche, nella forma di proposta e incentivazione, che in quella di manutenzione e rilancio di strutture già esistenti mediante appositi sussidi, l’attività istitutiva di biblioteche locali riguarda</a:t>
            </a:r>
            <a:r>
              <a:rPr lang="it-IT" sz="1800" dirty="0">
                <a:latin typeface="Calibri" panose="020F0502020204030204" pitchFamily="34" charset="0"/>
                <a:ea typeface="Calibri" panose="020F0502020204030204" pitchFamily="34" charset="0"/>
                <a:cs typeface="Times New Roman" panose="02020603050405020304" pitchFamily="18" charset="0"/>
              </a:rPr>
              <a:t>:</a:t>
            </a:r>
          </a:p>
          <a:p>
            <a:r>
              <a:rPr lang="it-IT" sz="1800" b="1" dirty="0">
                <a:effectLst/>
                <a:latin typeface="Calibri" panose="020F0502020204030204" pitchFamily="34" charset="0"/>
                <a:ea typeface="Calibri" panose="020F0502020204030204" pitchFamily="34" charset="0"/>
                <a:cs typeface="Times New Roman" panose="02020603050405020304" pitchFamily="18" charset="0"/>
              </a:rPr>
              <a:t>Le Provinciali di </a:t>
            </a:r>
            <a:r>
              <a:rPr lang="it-IT" sz="1800" b="1" dirty="0">
                <a:latin typeface="Calibri" panose="020F0502020204030204" pitchFamily="34" charset="0"/>
                <a:ea typeface="Calibri" panose="020F0502020204030204" pitchFamily="34" charset="0"/>
                <a:cs typeface="Times New Roman" panose="02020603050405020304" pitchFamily="18" charset="0"/>
              </a:rPr>
              <a:t>B</a:t>
            </a:r>
            <a:r>
              <a:rPr lang="it-IT" sz="1800" b="1" dirty="0">
                <a:effectLst/>
                <a:latin typeface="Calibri" panose="020F0502020204030204" pitchFamily="34" charset="0"/>
                <a:ea typeface="Calibri" panose="020F0502020204030204" pitchFamily="34" charset="0"/>
                <a:cs typeface="Times New Roman" panose="02020603050405020304" pitchFamily="18" charset="0"/>
              </a:rPr>
              <a:t>enevento1927</a:t>
            </a:r>
          </a:p>
          <a:p>
            <a:r>
              <a:rPr lang="it-IT" sz="1800" b="1" dirty="0">
                <a:latin typeface="Calibri" panose="020F0502020204030204" pitchFamily="34" charset="0"/>
                <a:ea typeface="Calibri" panose="020F0502020204030204" pitchFamily="34" charset="0"/>
                <a:cs typeface="Times New Roman" panose="02020603050405020304" pitchFamily="18" charset="0"/>
              </a:rPr>
              <a:t>La Civica di </a:t>
            </a:r>
            <a:r>
              <a:rPr lang="it-IT" sz="1800" b="1" dirty="0" err="1">
                <a:latin typeface="Calibri" panose="020F0502020204030204" pitchFamily="34" charset="0"/>
                <a:ea typeface="Calibri" panose="020F0502020204030204" pitchFamily="34" charset="0"/>
                <a:cs typeface="Times New Roman" panose="02020603050405020304" pitchFamily="18" charset="0"/>
              </a:rPr>
              <a:t>bolzano</a:t>
            </a:r>
            <a:r>
              <a:rPr lang="it-IT" sz="1800" b="1" dirty="0">
                <a:latin typeface="Calibri" panose="020F0502020204030204" pitchFamily="34" charset="0"/>
                <a:ea typeface="Calibri" panose="020F0502020204030204" pitchFamily="34" charset="0"/>
                <a:cs typeface="Times New Roman" panose="02020603050405020304" pitchFamily="18" charset="0"/>
              </a:rPr>
              <a:t> 1928</a:t>
            </a:r>
          </a:p>
          <a:p>
            <a:r>
              <a:rPr lang="it-IT" sz="1800" b="1" dirty="0">
                <a:latin typeface="Calibri" panose="020F0502020204030204" pitchFamily="34" charset="0"/>
                <a:ea typeface="Calibri" panose="020F0502020204030204" pitchFamily="34" charset="0"/>
                <a:cs typeface="Times New Roman" panose="02020603050405020304" pitchFamily="18" charset="0"/>
              </a:rPr>
              <a:t>B</a:t>
            </a:r>
            <a:r>
              <a:rPr lang="it-IT" sz="1800" b="1" dirty="0">
                <a:effectLst/>
                <a:latin typeface="Calibri" panose="020F0502020204030204" pitchFamily="34" charset="0"/>
                <a:ea typeface="Calibri" panose="020F0502020204030204" pitchFamily="34" charset="0"/>
                <a:cs typeface="Times New Roman" panose="02020603050405020304" pitchFamily="18" charset="0"/>
              </a:rPr>
              <a:t>elluno 1933</a:t>
            </a:r>
          </a:p>
          <a:p>
            <a:r>
              <a:rPr lang="it-IT" sz="1800" b="1" dirty="0">
                <a:latin typeface="Calibri" panose="020F0502020204030204" pitchFamily="34" charset="0"/>
                <a:ea typeface="Calibri" panose="020F0502020204030204" pitchFamily="34" charset="0"/>
                <a:cs typeface="Times New Roman" panose="02020603050405020304" pitchFamily="18" charset="0"/>
              </a:rPr>
              <a:t>Pordenone 1935</a:t>
            </a:r>
          </a:p>
          <a:p>
            <a:r>
              <a:rPr lang="it-IT" sz="1800" dirty="0">
                <a:effectLst/>
                <a:latin typeface="Calibri" panose="020F0502020204030204" pitchFamily="34" charset="0"/>
                <a:ea typeface="Calibri" panose="020F0502020204030204" pitchFamily="34" charset="0"/>
                <a:cs typeface="Times New Roman" panose="02020603050405020304" pitchFamily="18" charset="0"/>
              </a:rPr>
              <a:t>Un'altra sessantina di biblioteche furono costituire in centri di media e piccola grandezza e un buon numero di altre ricevettero sussidi da parte delle rispettive Soprintendenze per acquisti di materiale, ampliamento o ristrutturazione dei locali, interventi di restauro.</a:t>
            </a:r>
            <a:endParaRPr lang="it-IT"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9011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C89273-0388-9367-9B4E-8EF8419B5803}"/>
              </a:ext>
            </a:extLst>
          </p:cNvPr>
          <p:cNvSpPr>
            <a:spLocks noGrp="1"/>
          </p:cNvSpPr>
          <p:nvPr>
            <p:ph type="title"/>
          </p:nvPr>
        </p:nvSpPr>
        <p:spPr/>
        <p:txBody>
          <a:bodyPr/>
          <a:lstStyle/>
          <a:p>
            <a:endParaRPr lang="it-IT" dirty="0"/>
          </a:p>
        </p:txBody>
      </p:sp>
      <p:sp>
        <p:nvSpPr>
          <p:cNvPr id="4" name="Segnaposto testo 3">
            <a:extLst>
              <a:ext uri="{FF2B5EF4-FFF2-40B4-BE49-F238E27FC236}">
                <a16:creationId xmlns:a16="http://schemas.microsoft.com/office/drawing/2014/main" id="{323F564F-B3BA-FDFA-AC86-997BDD6DF0BE}"/>
              </a:ext>
            </a:extLst>
          </p:cNvPr>
          <p:cNvSpPr>
            <a:spLocks noGrp="1"/>
          </p:cNvSpPr>
          <p:nvPr>
            <p:ph type="body" sz="half" idx="2"/>
          </p:nvPr>
        </p:nvSpPr>
        <p:spPr>
          <a:xfrm>
            <a:off x="208547" y="2514600"/>
            <a:ext cx="5563239" cy="4174958"/>
          </a:xfrm>
        </p:spPr>
        <p:txBody>
          <a:bodyPr>
            <a:normAutofit lnSpcReduction="10000"/>
          </a:bodyPr>
          <a:lstStyle/>
          <a:p>
            <a:r>
              <a:rPr lang="it-IT" sz="1800" kern="100" dirty="0">
                <a:effectLst/>
                <a:latin typeface="Calibri" panose="020F0502020204030204" pitchFamily="34" charset="0"/>
                <a:ea typeface="Calibri" panose="020F0502020204030204" pitchFamily="34" charset="0"/>
                <a:cs typeface="Times New Roman" panose="02020603050405020304" pitchFamily="18" charset="0"/>
              </a:rPr>
              <a:t>Dal punto di vista istituzionale ha continuato a sussistere in epoca fascista, rafforzandosi anzi sul terreno politico, il dualismo bibliotecario nato in età liberale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tra biblioteche pubbliche di appartenenza statale</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comunale e provinciale, da un lato e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biblioteche popolari </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dall'altro; in questo quadro le funzioni delle biblioteche di enti locali sono rimate caratterizzate soprattutto nel senso della salvaguardia della tradizionale cultura locale, mediante la conservazione dei rispettivi fondi di interesse storico e la partecipazione, anche tramite l'azione delle Soprintendenze, a una funzione di rappresentazione complessiva del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patrimonio librario italiano</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spesso avvertita in un'ottica di tipo nazionalistico.</a:t>
            </a:r>
          </a:p>
          <a:p>
            <a:endParaRPr lang="it-IT" dirty="0"/>
          </a:p>
        </p:txBody>
      </p:sp>
      <p:pic>
        <p:nvPicPr>
          <p:cNvPr id="1026" name="Picture 2" descr="Nelle biblioteche online tanti tesori da scoprire gratis">
            <a:extLst>
              <a:ext uri="{FF2B5EF4-FFF2-40B4-BE49-F238E27FC236}">
                <a16:creationId xmlns:a16="http://schemas.microsoft.com/office/drawing/2014/main" id="{E606FCB7-5778-D8B0-FFEB-C78E9C1CA3B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84090" y="1409701"/>
            <a:ext cx="5820833" cy="387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127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04758C-A65A-2121-A2C8-1AE6183E1CFA}"/>
              </a:ext>
            </a:extLst>
          </p:cNvPr>
          <p:cNvSpPr>
            <a:spLocks noGrp="1"/>
          </p:cNvSpPr>
          <p:nvPr>
            <p:ph type="title"/>
          </p:nvPr>
        </p:nvSpPr>
        <p:spPr/>
        <p:txBody>
          <a:bodyPr>
            <a:normAutofit fontScale="90000"/>
          </a:bodyPr>
          <a:lstStyle/>
          <a:p>
            <a:r>
              <a:rPr lang="it-IT" dirty="0"/>
              <a:t>Discussione del bilancio dell’associazione italiana per le biblioteche</a:t>
            </a:r>
          </a:p>
        </p:txBody>
      </p:sp>
      <p:sp>
        <p:nvSpPr>
          <p:cNvPr id="4" name="Segnaposto testo 3">
            <a:extLst>
              <a:ext uri="{FF2B5EF4-FFF2-40B4-BE49-F238E27FC236}">
                <a16:creationId xmlns:a16="http://schemas.microsoft.com/office/drawing/2014/main" id="{FA704A1A-D2DB-F628-503A-3928DE2FDF19}"/>
              </a:ext>
            </a:extLst>
          </p:cNvPr>
          <p:cNvSpPr>
            <a:spLocks noGrp="1"/>
          </p:cNvSpPr>
          <p:nvPr>
            <p:ph type="body" sz="half" idx="2"/>
          </p:nvPr>
        </p:nvSpPr>
        <p:spPr>
          <a:xfrm>
            <a:off x="144379" y="2261937"/>
            <a:ext cx="5951621" cy="4347410"/>
          </a:xfrm>
        </p:spPr>
        <p:txBody>
          <a:bodyPr>
            <a:normAutofit/>
          </a:bodyPr>
          <a:lstStyle/>
          <a:p>
            <a:pPr>
              <a:lnSpc>
                <a:spcPct val="107000"/>
              </a:lnSpc>
              <a:spcAft>
                <a:spcPts val="800"/>
              </a:spcAft>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Il ruolo delle biblioteche di importanza storica delle maggiori città venne  sempre enfatizzato, ma in mancanza di una legge generale il presidente dell'Associazione italiana per le biblioteche, Pier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Silverio </a:t>
            </a:r>
            <a:r>
              <a:rPr lang="it-IT" sz="1800" b="1" kern="100" dirty="0" err="1">
                <a:effectLst/>
                <a:latin typeface="Calibri" panose="020F0502020204030204" pitchFamily="34" charset="0"/>
                <a:ea typeface="Calibri" panose="020F0502020204030204" pitchFamily="34" charset="0"/>
                <a:cs typeface="Times New Roman" panose="02020603050405020304" pitchFamily="18" charset="0"/>
              </a:rPr>
              <a:t>Leicht</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chiedeva nel 1933 alla Camera, durante la discussione del bilancio del ministero dell'Educazione nazionale, alcuni provvedimenti di notevole rilievo.</a:t>
            </a:r>
          </a:p>
          <a:p>
            <a:pPr>
              <a:lnSpc>
                <a:spcPct val="107000"/>
              </a:lnSpc>
              <a:spcAft>
                <a:spcPts val="800"/>
              </a:spcAft>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Il fulcro della riforma consisteva del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conferire</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agli enti locali caratteristiche e funzioni di </a:t>
            </a:r>
            <a:r>
              <a:rPr lang="it-IT" sz="1800" dirty="0">
                <a:effectLst/>
                <a:latin typeface="Calibri" panose="020F0502020204030204" pitchFamily="34" charset="0"/>
                <a:ea typeface="Calibri" panose="020F0502020204030204" pitchFamily="34" charset="0"/>
                <a:cs typeface="Times New Roman" panose="02020603050405020304" pitchFamily="18" charset="0"/>
              </a:rPr>
              <a:t>«</a:t>
            </a:r>
            <a:r>
              <a:rPr lang="it-IT" sz="1800" b="1" dirty="0">
                <a:effectLst/>
                <a:latin typeface="Calibri" panose="020F0502020204030204" pitchFamily="34" charset="0"/>
                <a:ea typeface="Calibri" panose="020F0502020204030204" pitchFamily="34" charset="0"/>
                <a:cs typeface="Times New Roman" panose="02020603050405020304" pitchFamily="18" charset="0"/>
              </a:rPr>
              <a:t>poteri delegati</a:t>
            </a:r>
            <a:r>
              <a:rPr lang="it-IT"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che si esprimeva in un'attività amministrativa concepita anch’essa in senso unitario e nella quale non restava più alcuno spazio di autonomia politica a comuni e province</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Pier Silverio Leicht - Biografia - Fondazione Centro italiano di studi  sull'alto medioevo">
            <a:extLst>
              <a:ext uri="{FF2B5EF4-FFF2-40B4-BE49-F238E27FC236}">
                <a16:creationId xmlns:a16="http://schemas.microsoft.com/office/drawing/2014/main" id="{1AC521A1-6CEB-AA6D-95B7-537ECA8879D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48500" y="589897"/>
            <a:ext cx="3632200" cy="5288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385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6A38E1-6B0C-42FE-70A9-FB019EB2394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D0414CC3-9E20-3C1D-84F1-2CCC3B894B99}"/>
              </a:ext>
            </a:extLst>
          </p:cNvPr>
          <p:cNvSpPr>
            <a:spLocks noGrp="1"/>
          </p:cNvSpPr>
          <p:nvPr>
            <p:ph idx="1"/>
          </p:nvPr>
        </p:nvSpPr>
        <p:spPr/>
        <p:txBody>
          <a:bodyPr/>
          <a:lstStyle/>
          <a:p>
            <a:endParaRPr lang="it-IT"/>
          </a:p>
        </p:txBody>
      </p:sp>
      <p:sp>
        <p:nvSpPr>
          <p:cNvPr id="4" name="Segnaposto testo 3">
            <a:extLst>
              <a:ext uri="{FF2B5EF4-FFF2-40B4-BE49-F238E27FC236}">
                <a16:creationId xmlns:a16="http://schemas.microsoft.com/office/drawing/2014/main" id="{DA201601-EE2B-A0E6-1B51-6C8AF964563A}"/>
              </a:ext>
            </a:extLst>
          </p:cNvPr>
          <p:cNvSpPr>
            <a:spLocks noGrp="1"/>
          </p:cNvSpPr>
          <p:nvPr>
            <p:ph type="body" sz="half" idx="2"/>
          </p:nvPr>
        </p:nvSpPr>
        <p:spPr>
          <a:xfrm>
            <a:off x="484552" y="2514600"/>
            <a:ext cx="5287234" cy="4127500"/>
          </a:xfrm>
        </p:spPr>
        <p:txBody>
          <a:bodyPr>
            <a:normAutofit fontScale="92500" lnSpcReduction="20000"/>
          </a:bodyPr>
          <a:lstStyle/>
          <a:p>
            <a:r>
              <a:rPr lang="it-IT" sz="1800" dirty="0">
                <a:effectLst/>
                <a:latin typeface="Calibri" panose="020F0502020204030204" pitchFamily="34" charset="0"/>
                <a:ea typeface="Calibri" panose="020F0502020204030204" pitchFamily="34" charset="0"/>
                <a:cs typeface="Times New Roman" panose="02020603050405020304" pitchFamily="18" charset="0"/>
              </a:rPr>
              <a:t>Per quanto riguarda la finanza locale</a:t>
            </a:r>
            <a:r>
              <a:rPr lang="it-IT" sz="1800" b="1" dirty="0">
                <a:effectLst/>
                <a:latin typeface="Calibri" panose="020F0502020204030204" pitchFamily="34" charset="0"/>
                <a:ea typeface="Calibri" panose="020F0502020204030204" pitchFamily="34" charset="0"/>
                <a:cs typeface="Times New Roman" panose="02020603050405020304" pitchFamily="18" charset="0"/>
              </a:rPr>
              <a:t>, il testo unico 14 settembre 1931, n. 1175</a:t>
            </a:r>
            <a:r>
              <a:rPr lang="it-IT" sz="1800" dirty="0">
                <a:effectLst/>
                <a:latin typeface="Calibri" panose="020F0502020204030204" pitchFamily="34" charset="0"/>
                <a:ea typeface="Calibri" panose="020F0502020204030204" pitchFamily="34" charset="0"/>
                <a:cs typeface="Times New Roman" panose="02020603050405020304" pitchFamily="18" charset="0"/>
              </a:rPr>
              <a:t>, che entrerà in vigore con l'inizio del 1932, prevedeva una riduzione della già limitata autonomia impositiva degli enti locali, mentre introduceva un sistema di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fondi di integrazione</a:t>
            </a:r>
            <a:r>
              <a:rPr lang="it-IT" sz="1800" dirty="0">
                <a:effectLst/>
                <a:latin typeface="Calibri" panose="020F0502020204030204" pitchFamily="34" charset="0"/>
                <a:ea typeface="Calibri" panose="020F0502020204030204" pitchFamily="34" charset="0"/>
                <a:cs typeface="Times New Roman" panose="02020603050405020304" pitchFamily="18" charset="0"/>
              </a:rPr>
              <a:t>» mediante i quali lo Stato interveniva direttamente, e discrezionalmente, a compensare l'insufficienza delle entrate degli enti locali</a:t>
            </a:r>
          </a:p>
          <a:p>
            <a:r>
              <a:rPr lang="it-IT" sz="1800" dirty="0">
                <a:latin typeface="Calibri" panose="020F0502020204030204" pitchFamily="34" charset="0"/>
                <a:ea typeface="Calibri" panose="020F0502020204030204" pitchFamily="34" charset="0"/>
                <a:cs typeface="Times New Roman" panose="02020603050405020304" pitchFamily="18" charset="0"/>
              </a:rPr>
              <a:t>Inoltre </a:t>
            </a:r>
            <a:r>
              <a:rPr lang="it-IT" sz="1800" b="1" dirty="0">
                <a:latin typeface="Calibri" panose="020F0502020204030204" pitchFamily="34" charset="0"/>
                <a:ea typeface="Calibri" panose="020F0502020204030204" pitchFamily="34" charset="0"/>
                <a:cs typeface="Times New Roman" panose="02020603050405020304" pitchFamily="18" charset="0"/>
              </a:rPr>
              <a:t>la gestione delle biblioteche entrava per la prima volta nel gruppo delle funzioni locali obbligatorie                </a:t>
            </a:r>
            <a:r>
              <a:rPr lang="it-IT" sz="1800" dirty="0">
                <a:latin typeface="Calibri" panose="020F0502020204030204" pitchFamily="34" charset="0"/>
                <a:ea typeface="Calibri" panose="020F0502020204030204" pitchFamily="34" charset="0"/>
                <a:cs typeface="Times New Roman" panose="02020603050405020304" pitchFamily="18" charset="0"/>
              </a:rPr>
              <a:t>(conveniva infatti ai comuni  che avessero la volontà e la forza di gestire una biblioteca pubblica, concentrare le risorse proprie e quelle derivabili dall’integrazione dello stato)</a:t>
            </a:r>
            <a:endParaRPr lang="it-IT" dirty="0"/>
          </a:p>
        </p:txBody>
      </p:sp>
    </p:spTree>
    <p:extLst>
      <p:ext uri="{BB962C8B-B14F-4D97-AF65-F5344CB8AC3E}">
        <p14:creationId xmlns:p14="http://schemas.microsoft.com/office/powerpoint/2010/main" val="4220556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1"/>
        <p:cNvGrpSpPr/>
        <p:nvPr/>
      </p:nvGrpSpPr>
      <p:grpSpPr>
        <a:xfrm>
          <a:off x="0" y="0"/>
          <a:ext cx="0" cy="0"/>
          <a:chOff x="0" y="0"/>
          <a:chExt cx="0" cy="0"/>
        </a:xfrm>
      </p:grpSpPr>
      <p:sp>
        <p:nvSpPr>
          <p:cNvPr id="102" name="Google Shape;102;p2"/>
          <p:cNvSpPr txBox="1">
            <a:spLocks noGrp="1"/>
          </p:cNvSpPr>
          <p:nvPr>
            <p:ph type="ctrTitle"/>
          </p:nvPr>
        </p:nvSpPr>
        <p:spPr>
          <a:xfrm>
            <a:off x="3482126" y="403367"/>
            <a:ext cx="5224823" cy="446333"/>
          </a:xfrm>
          <a:prstGeom prst="rect">
            <a:avLst/>
          </a:prstGeom>
          <a:noFill/>
          <a:ln>
            <a:noFill/>
          </a:ln>
        </p:spPr>
        <p:txBody>
          <a:bodyPr spcFirstLastPara="1" wrap="square" lIns="0" tIns="20003" rIns="0" bIns="0" anchor="ctr" anchorCtr="0">
            <a:noAutofit/>
          </a:bodyPr>
          <a:lstStyle/>
          <a:p>
            <a:pPr algn="ctr">
              <a:lnSpc>
                <a:spcPct val="95000"/>
              </a:lnSpc>
              <a:buClr>
                <a:srgbClr val="000000"/>
              </a:buClr>
              <a:buSzPts val="3500"/>
            </a:pPr>
            <a:r>
              <a:rPr lang="en-US" sz="3175">
                <a:solidFill>
                  <a:srgbClr val="000000"/>
                </a:solidFill>
                <a:latin typeface="Times New Roman"/>
                <a:ea typeface="Times New Roman"/>
                <a:cs typeface="Times New Roman"/>
                <a:sym typeface="Times New Roman"/>
              </a:rPr>
              <a:t>Il governo di Giolitti</a:t>
            </a:r>
            <a:endParaRPr/>
          </a:p>
        </p:txBody>
      </p:sp>
      <p:sp>
        <p:nvSpPr>
          <p:cNvPr id="103" name="Google Shape;103;p2"/>
          <p:cNvSpPr txBox="1">
            <a:spLocks noGrp="1"/>
          </p:cNvSpPr>
          <p:nvPr>
            <p:ph type="subTitle" idx="1"/>
          </p:nvPr>
        </p:nvSpPr>
        <p:spPr>
          <a:xfrm>
            <a:off x="1980048" y="849690"/>
            <a:ext cx="8229024" cy="5822531"/>
          </a:xfrm>
          <a:prstGeom prst="rect">
            <a:avLst/>
          </a:prstGeom>
          <a:noFill/>
          <a:ln>
            <a:noFill/>
          </a:ln>
        </p:spPr>
        <p:txBody>
          <a:bodyPr spcFirstLastPara="1" wrap="square" lIns="0" tIns="10274" rIns="0" bIns="0" anchor="t" anchorCtr="0">
            <a:noAutofit/>
          </a:bodyPr>
          <a:lstStyle/>
          <a:p>
            <a:pPr marL="0" indent="0">
              <a:lnSpc>
                <a:spcPct val="95000"/>
              </a:lnSpc>
              <a:buClr>
                <a:srgbClr val="000000"/>
              </a:buClr>
              <a:buSzPts val="1800"/>
            </a:pPr>
            <a:endParaRPr sz="1633">
              <a:solidFill>
                <a:srgbClr val="000000"/>
              </a:solidFill>
              <a:latin typeface="Times New Roman"/>
              <a:ea typeface="Times New Roman"/>
              <a:cs typeface="Times New Roman"/>
              <a:sym typeface="Times New Roman"/>
            </a:endParaRPr>
          </a:p>
          <a:p>
            <a:pPr marL="0" indent="0">
              <a:lnSpc>
                <a:spcPct val="95000"/>
              </a:lnSpc>
              <a:buClr>
                <a:srgbClr val="000000"/>
              </a:buClr>
              <a:buSzPts val="1800"/>
            </a:pPr>
            <a:endParaRPr sz="1633">
              <a:solidFill>
                <a:srgbClr val="000000"/>
              </a:solidFill>
              <a:latin typeface="Times New Roman"/>
              <a:ea typeface="Times New Roman"/>
              <a:cs typeface="Times New Roman"/>
              <a:sym typeface="Times New Roman"/>
            </a:endParaRPr>
          </a:p>
          <a:p>
            <a:pPr marL="0" indent="0">
              <a:lnSpc>
                <a:spcPct val="95000"/>
              </a:lnSpc>
              <a:buClr>
                <a:srgbClr val="000000"/>
              </a:buClr>
              <a:buSzPts val="1800"/>
            </a:pPr>
            <a:r>
              <a:rPr lang="en-US" sz="1633">
                <a:solidFill>
                  <a:srgbClr val="000000"/>
                </a:solidFill>
                <a:latin typeface="Times New Roman"/>
                <a:ea typeface="Times New Roman"/>
                <a:cs typeface="Times New Roman"/>
                <a:sym typeface="Times New Roman"/>
              </a:rPr>
              <a:t>-Giolitti è un liberale progressista, un conservatore illuminato. La sua politica </a:t>
            </a:r>
            <a:endParaRPr sz="1633">
              <a:solidFill>
                <a:srgbClr val="000000"/>
              </a:solidFill>
              <a:latin typeface="Times New Roman"/>
              <a:ea typeface="Times New Roman"/>
              <a:cs typeface="Times New Roman"/>
              <a:sym typeface="Times New Roman"/>
            </a:endParaRPr>
          </a:p>
          <a:p>
            <a:pPr marL="0" indent="0">
              <a:lnSpc>
                <a:spcPct val="95000"/>
              </a:lnSpc>
              <a:buClr>
                <a:srgbClr val="000000"/>
              </a:buClr>
              <a:buSzPts val="1800"/>
            </a:pPr>
            <a:r>
              <a:rPr lang="en-US" sz="1633">
                <a:solidFill>
                  <a:srgbClr val="000000"/>
                </a:solidFill>
                <a:latin typeface="Times New Roman"/>
                <a:ea typeface="Times New Roman"/>
                <a:cs typeface="Times New Roman"/>
                <a:sym typeface="Times New Roman"/>
              </a:rPr>
              <a:t>interna è caratterizzata da una serie di successi verso la democrazia, tanto che </a:t>
            </a:r>
            <a:endParaRPr sz="1633">
              <a:solidFill>
                <a:srgbClr val="000000"/>
              </a:solidFill>
              <a:latin typeface="Times New Roman"/>
              <a:ea typeface="Times New Roman"/>
              <a:cs typeface="Times New Roman"/>
              <a:sym typeface="Times New Roman"/>
            </a:endParaRPr>
          </a:p>
          <a:p>
            <a:pPr marL="0" indent="0">
              <a:lnSpc>
                <a:spcPct val="95000"/>
              </a:lnSpc>
              <a:buClr>
                <a:srgbClr val="000000"/>
              </a:buClr>
              <a:buSzPts val="1800"/>
            </a:pPr>
            <a:r>
              <a:rPr lang="en-US" sz="1633">
                <a:solidFill>
                  <a:srgbClr val="000000"/>
                </a:solidFill>
                <a:latin typeface="Times New Roman"/>
                <a:ea typeface="Times New Roman"/>
                <a:cs typeface="Times New Roman"/>
                <a:sym typeface="Times New Roman"/>
              </a:rPr>
              <a:t>durante il suo governo possiamo parlare di stato liberal-democratico.</a:t>
            </a:r>
            <a:endParaRPr/>
          </a:p>
          <a:p>
            <a:pPr marL="0" indent="0">
              <a:lnSpc>
                <a:spcPct val="95000"/>
              </a:lnSpc>
              <a:buClr>
                <a:srgbClr val="000000"/>
              </a:buClr>
              <a:buSzPts val="1800"/>
            </a:pPr>
            <a:endParaRPr sz="1633">
              <a:solidFill>
                <a:srgbClr val="000000"/>
              </a:solidFill>
              <a:latin typeface="Times New Roman"/>
              <a:ea typeface="Times New Roman"/>
              <a:cs typeface="Times New Roman"/>
              <a:sym typeface="Times New Roman"/>
            </a:endParaRPr>
          </a:p>
          <a:p>
            <a:pPr marL="0" indent="0">
              <a:lnSpc>
                <a:spcPct val="95000"/>
              </a:lnSpc>
              <a:buClr>
                <a:srgbClr val="000000"/>
              </a:buClr>
              <a:buSzPts val="1800"/>
            </a:pPr>
            <a:r>
              <a:rPr lang="en-US" sz="1633">
                <a:solidFill>
                  <a:srgbClr val="000000"/>
                </a:solidFill>
                <a:latin typeface="Times New Roman"/>
                <a:ea typeface="Times New Roman"/>
                <a:cs typeface="Times New Roman"/>
                <a:sym typeface="Times New Roman"/>
              </a:rPr>
              <a:t>-Giolitti sostiene la necessità che il governo non stia sempre a favore del re. Ritiene che lo Stato debba essere al di sopra delle parti, per garantire l’ordine sociale del Paese.</a:t>
            </a:r>
            <a:endParaRPr/>
          </a:p>
          <a:p>
            <a:pPr marL="0" indent="0">
              <a:lnSpc>
                <a:spcPct val="95000"/>
              </a:lnSpc>
              <a:buClr>
                <a:srgbClr val="000000"/>
              </a:buClr>
              <a:buSzPts val="1800"/>
            </a:pPr>
            <a:endParaRPr sz="1633">
              <a:solidFill>
                <a:srgbClr val="000000"/>
              </a:solidFill>
              <a:latin typeface="Times New Roman"/>
              <a:ea typeface="Times New Roman"/>
              <a:cs typeface="Times New Roman"/>
              <a:sym typeface="Times New Roman"/>
            </a:endParaRPr>
          </a:p>
          <a:p>
            <a:pPr marL="0" indent="0">
              <a:lnSpc>
                <a:spcPct val="95000"/>
              </a:lnSpc>
              <a:buClr>
                <a:srgbClr val="000000"/>
              </a:buClr>
              <a:buSzPts val="1800"/>
            </a:pPr>
            <a:r>
              <a:rPr lang="en-US" sz="1633">
                <a:solidFill>
                  <a:srgbClr val="000000"/>
                </a:solidFill>
                <a:latin typeface="Times New Roman"/>
                <a:ea typeface="Times New Roman"/>
                <a:cs typeface="Times New Roman"/>
                <a:sym typeface="Times New Roman"/>
              </a:rPr>
              <a:t>-L’età giolittiana rappresenta per l’Italia il periodo del decollo industriale. Si sviluppano diverse industrie siderurgiche, chimiche, automobilistiche, tessili. Il reddito nazionale aumenta del 50%, il reddito medio pro capite del 30%.</a:t>
            </a:r>
            <a:endParaRPr/>
          </a:p>
          <a:p>
            <a:pPr marL="0" indent="0">
              <a:lnSpc>
                <a:spcPct val="95000"/>
              </a:lnSpc>
              <a:buClr>
                <a:srgbClr val="000000"/>
              </a:buClr>
              <a:buSzPts val="1800"/>
            </a:pPr>
            <a:endParaRPr sz="1633">
              <a:solidFill>
                <a:srgbClr val="000000"/>
              </a:solidFill>
              <a:latin typeface="Times New Roman"/>
              <a:ea typeface="Times New Roman"/>
              <a:cs typeface="Times New Roman"/>
              <a:sym typeface="Times New Roman"/>
            </a:endParaRPr>
          </a:p>
          <a:p>
            <a:pPr marL="0" indent="0">
              <a:lnSpc>
                <a:spcPct val="95000"/>
              </a:lnSpc>
              <a:buClr>
                <a:srgbClr val="000000"/>
              </a:buClr>
              <a:buSzPts val="1800"/>
            </a:pPr>
            <a:r>
              <a:rPr lang="en-US" sz="1633">
                <a:solidFill>
                  <a:srgbClr val="000000"/>
                </a:solidFill>
                <a:latin typeface="Times New Roman"/>
                <a:ea typeface="Times New Roman"/>
                <a:cs typeface="Times New Roman"/>
                <a:sym typeface="Times New Roman"/>
              </a:rPr>
              <a:t>-Nonostante ciò il divario economico-sociale tra Nord e Sud è forte. Lo sviluppo industriale riguarda quasi esclusivamente l’Italia centro-settentrionale (specialmente il “triangolo industriale” che ha per vertici Milano, Torino e Genova).</a:t>
            </a:r>
            <a:endParaRPr/>
          </a:p>
          <a:p>
            <a:pPr marL="0" indent="0">
              <a:lnSpc>
                <a:spcPct val="95000"/>
              </a:lnSpc>
              <a:buClr>
                <a:srgbClr val="000000"/>
              </a:buClr>
              <a:buSzPts val="1800"/>
            </a:pPr>
            <a:endParaRPr sz="1633">
              <a:solidFill>
                <a:srgbClr val="000000"/>
              </a:solidFill>
              <a:latin typeface="Times New Roman"/>
              <a:ea typeface="Times New Roman"/>
              <a:cs typeface="Times New Roman"/>
              <a:sym typeface="Times New Roman"/>
            </a:endParaRPr>
          </a:p>
          <a:p>
            <a:pPr marL="0" indent="0">
              <a:lnSpc>
                <a:spcPct val="95000"/>
              </a:lnSpc>
              <a:buClr>
                <a:srgbClr val="000000"/>
              </a:buClr>
              <a:buSzPts val="1800"/>
            </a:pPr>
            <a:r>
              <a:rPr lang="en-US" sz="1633">
                <a:solidFill>
                  <a:srgbClr val="000000"/>
                </a:solidFill>
                <a:latin typeface="Times New Roman"/>
                <a:ea typeface="Times New Roman"/>
                <a:cs typeface="Times New Roman"/>
                <a:sym typeface="Times New Roman"/>
              </a:rPr>
              <a:t>-Al Sud invece c’è il degrado, non ci sono interventi, c’è il problema dell’emigrazione. L’emigrazione verso l’estero cresce notevolmente e coinvolge tra il 1900 e il 1914 circa otto milioni di persone.</a:t>
            </a:r>
            <a:endParaRPr/>
          </a:p>
          <a:p>
            <a:pPr marL="311079" indent="-311079">
              <a:lnSpc>
                <a:spcPct val="93000"/>
              </a:lnSpc>
            </a:pPr>
            <a:endParaRPr sz="1633">
              <a:solidFill>
                <a:srgbClr val="000000"/>
              </a:solidFill>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5380BA-F662-C7FA-F282-234588B375FE}"/>
              </a:ext>
            </a:extLst>
          </p:cNvPr>
          <p:cNvSpPr>
            <a:spLocks noGrp="1"/>
          </p:cNvSpPr>
          <p:nvPr>
            <p:ph type="title"/>
          </p:nvPr>
        </p:nvSpPr>
        <p:spPr/>
        <p:txBody>
          <a:bodyPr/>
          <a:lstStyle/>
          <a:p>
            <a:r>
              <a:rPr lang="it-IT" dirty="0"/>
              <a:t>Milano</a:t>
            </a:r>
          </a:p>
        </p:txBody>
      </p:sp>
      <p:sp>
        <p:nvSpPr>
          <p:cNvPr id="4" name="Segnaposto testo 3">
            <a:extLst>
              <a:ext uri="{FF2B5EF4-FFF2-40B4-BE49-F238E27FC236}">
                <a16:creationId xmlns:a16="http://schemas.microsoft.com/office/drawing/2014/main" id="{2E4CB306-7758-88C8-3808-7D18DB8DF27F}"/>
              </a:ext>
            </a:extLst>
          </p:cNvPr>
          <p:cNvSpPr>
            <a:spLocks noGrp="1"/>
          </p:cNvSpPr>
          <p:nvPr>
            <p:ph type="body" sz="half" idx="2"/>
          </p:nvPr>
        </p:nvSpPr>
        <p:spPr>
          <a:xfrm>
            <a:off x="292100" y="2324100"/>
            <a:ext cx="5479686" cy="4318000"/>
          </a:xfrm>
        </p:spPr>
        <p:txBody>
          <a:bodyPr>
            <a:normAutofit/>
          </a:bodyPr>
          <a:lstStyle/>
          <a:p>
            <a:r>
              <a:rPr lang="it-IT" sz="1800" dirty="0"/>
              <a:t>Proprio in quel periodo Milano risolve il problema della sua biblioteca, riservando il proprio impegno a favore della comunale (chiamata così a partire dal 1940).</a:t>
            </a:r>
          </a:p>
          <a:p>
            <a:r>
              <a:rPr lang="it-IT" sz="1800" dirty="0"/>
              <a:t>nel </a:t>
            </a:r>
            <a:r>
              <a:rPr lang="it-IT" sz="1800" dirty="0">
                <a:effectLst/>
                <a:latin typeface="Calibri" panose="020F0502020204030204" pitchFamily="34" charset="0"/>
                <a:ea typeface="Calibri" panose="020F0502020204030204" pitchFamily="34" charset="0"/>
                <a:cs typeface="Times New Roman" panose="02020603050405020304" pitchFamily="18" charset="0"/>
              </a:rPr>
              <a:t>1941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la Comunale di Milano </a:t>
            </a:r>
            <a:r>
              <a:rPr lang="it-IT" sz="1800" dirty="0">
                <a:effectLst/>
                <a:latin typeface="Calibri" panose="020F0502020204030204" pitchFamily="34" charset="0"/>
                <a:ea typeface="Calibri" panose="020F0502020204030204" pitchFamily="34" charset="0"/>
                <a:cs typeface="Times New Roman" panose="02020603050405020304" pitchFamily="18" charset="0"/>
              </a:rPr>
              <a:t>arriverà a ottenere uno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stanziamento complessivo di 799.000 lire.</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p>
          <a:p>
            <a:r>
              <a:rPr lang="it-IT" sz="1800" dirty="0">
                <a:effectLst/>
                <a:latin typeface="Calibri" panose="020F0502020204030204" pitchFamily="34" charset="0"/>
                <a:ea typeface="Calibri" panose="020F0502020204030204" pitchFamily="34" charset="0"/>
                <a:cs typeface="Times New Roman" panose="02020603050405020304" pitchFamily="18" charset="0"/>
              </a:rPr>
              <a:t>Dal 1935 al 1940 arriverà a effettuare circa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8.000</a:t>
            </a:r>
            <a:r>
              <a:rPr lang="it-IT" sz="1800" dirty="0">
                <a:effectLst/>
                <a:latin typeface="Calibri" panose="020F0502020204030204" pitchFamily="34" charset="0"/>
                <a:ea typeface="Calibri" panose="020F0502020204030204" pitchFamily="34" charset="0"/>
                <a:cs typeface="Times New Roman" panose="02020603050405020304" pitchFamily="18" charset="0"/>
              </a:rPr>
              <a:t> nuovi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acquisti</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all'anno</a:t>
            </a:r>
            <a:r>
              <a:rPr lang="it-IT" sz="1800" dirty="0">
                <a:effectLst/>
                <a:latin typeface="Calibri" panose="020F0502020204030204" pitchFamily="34" charset="0"/>
                <a:ea typeface="Calibri" panose="020F0502020204030204" pitchFamily="34" charset="0"/>
                <a:cs typeface="Times New Roman" panose="02020603050405020304" pitchFamily="18" charset="0"/>
              </a:rPr>
              <a:t>, coprendo così in misura assai notevole l'intera produzione editoriale italiana ed effettuerà circa 2.000 prestiti mensili, vale a dire più di 20.000 all'anno, cifra per allora più che ragguardevole nella situazione italiana</a:t>
            </a:r>
            <a:endParaRPr lang="it-IT" sz="1800" dirty="0"/>
          </a:p>
        </p:txBody>
      </p:sp>
      <p:pic>
        <p:nvPicPr>
          <p:cNvPr id="3074" name="Picture 2" descr="Biblioteca comunale centrale di Milano - Wikipedia">
            <a:extLst>
              <a:ext uri="{FF2B5EF4-FFF2-40B4-BE49-F238E27FC236}">
                <a16:creationId xmlns:a16="http://schemas.microsoft.com/office/drawing/2014/main" id="{88B682B2-6364-1A5F-1CF9-FBAA4FE2A98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83812" y="1409700"/>
            <a:ext cx="5716087" cy="3803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986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EBC3AE-D7B0-9E1F-B6A6-978706D7504B}"/>
              </a:ext>
            </a:extLst>
          </p:cNvPr>
          <p:cNvSpPr>
            <a:spLocks noGrp="1"/>
          </p:cNvSpPr>
          <p:nvPr>
            <p:ph type="title"/>
          </p:nvPr>
        </p:nvSpPr>
        <p:spPr/>
        <p:txBody>
          <a:bodyPr/>
          <a:lstStyle/>
          <a:p>
            <a:r>
              <a:rPr lang="it-IT" dirty="0"/>
              <a:t>Bologna</a:t>
            </a:r>
          </a:p>
        </p:txBody>
      </p:sp>
      <p:sp>
        <p:nvSpPr>
          <p:cNvPr id="4" name="Segnaposto testo 3">
            <a:extLst>
              <a:ext uri="{FF2B5EF4-FFF2-40B4-BE49-F238E27FC236}">
                <a16:creationId xmlns:a16="http://schemas.microsoft.com/office/drawing/2014/main" id="{8117A294-6FEB-60D1-3EC3-2FEE03C8B495}"/>
              </a:ext>
            </a:extLst>
          </p:cNvPr>
          <p:cNvSpPr>
            <a:spLocks noGrp="1"/>
          </p:cNvSpPr>
          <p:nvPr>
            <p:ph type="body" sz="half" idx="2"/>
          </p:nvPr>
        </p:nvSpPr>
        <p:spPr>
          <a:xfrm>
            <a:off x="484552" y="2514600"/>
            <a:ext cx="5287234" cy="4025900"/>
          </a:xfrm>
        </p:spPr>
        <p:txBody>
          <a:bodyPr>
            <a:normAutofit fontScale="92500" lnSpcReduction="10000"/>
          </a:bodyPr>
          <a:lstStyle/>
          <a:p>
            <a:r>
              <a:rPr lang="it-IT" sz="1800" kern="100" dirty="0">
                <a:effectLst/>
                <a:latin typeface="Calibri" panose="020F0502020204030204" pitchFamily="34" charset="0"/>
                <a:ea typeface="Calibri" panose="020F0502020204030204" pitchFamily="34" charset="0"/>
                <a:cs typeface="Times New Roman" panose="02020603050405020304" pitchFamily="18" charset="0"/>
              </a:rPr>
              <a:t>In questa città, per iniziativa di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Albano </a:t>
            </a:r>
            <a:r>
              <a:rPr lang="it-IT" sz="1800" b="1" kern="100" dirty="0" err="1">
                <a:effectLst/>
                <a:latin typeface="Calibri" panose="020F0502020204030204" pitchFamily="34" charset="0"/>
                <a:ea typeface="Calibri" panose="020F0502020204030204" pitchFamily="34" charset="0"/>
                <a:cs typeface="Times New Roman" panose="02020603050405020304" pitchFamily="18" charset="0"/>
              </a:rPr>
              <a:t>Sorbelli</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direttore della Biblioteca comunale dell'Archiginnasio, il comune aveva operato fin dal 1909 la scelta di affiancare alla propria biblioteca di rilevanza storica (quella dell'Archiginnasio, appunto),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un'altra iniziativa</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comunale</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nel settore delle popolari. </a:t>
            </a:r>
          </a:p>
          <a:p>
            <a:r>
              <a:rPr lang="it-IT" sz="1800" kern="100" dirty="0">
                <a:effectLst/>
                <a:latin typeface="Calibri" panose="020F0502020204030204" pitchFamily="34" charset="0"/>
                <a:ea typeface="Calibri" panose="020F0502020204030204" pitchFamily="34" charset="0"/>
                <a:cs typeface="Times New Roman" panose="02020603050405020304" pitchFamily="18" charset="0"/>
              </a:rPr>
              <a:t>L'iniziativa, che incontrò da principio un lusinghiero successo, era tuttavia destinata, dopo l'avvento del fascismo, a scontrarsi con quelle analoghe direttamente sostenute dal regime, come quella aperta presso la Casa del Fascio, e verrà comunque a cessare, data anche l'insufficiente azione a suo sostegno da parte dell'amministrazione comunale, nel 1929.</a:t>
            </a:r>
          </a:p>
          <a:p>
            <a:endParaRPr lang="it-IT" dirty="0"/>
          </a:p>
        </p:txBody>
      </p:sp>
      <p:pic>
        <p:nvPicPr>
          <p:cNvPr id="4098" name="Picture 2" descr="BIBLIOTECA UNIVERSITARIA DI BOLOGNA | I Luoghi del Cuore - FAI">
            <a:extLst>
              <a:ext uri="{FF2B5EF4-FFF2-40B4-BE49-F238E27FC236}">
                <a16:creationId xmlns:a16="http://schemas.microsoft.com/office/drawing/2014/main" id="{1A1142E9-15DF-2E4B-1740-B835FA06A1B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546699" y="1651000"/>
            <a:ext cx="5343715" cy="355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319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EA5B9C-11C2-7941-82B4-E5DE987C29C9}"/>
              </a:ext>
            </a:extLst>
          </p:cNvPr>
          <p:cNvSpPr>
            <a:spLocks noGrp="1"/>
          </p:cNvSpPr>
          <p:nvPr>
            <p:ph type="title"/>
          </p:nvPr>
        </p:nvSpPr>
        <p:spPr/>
        <p:txBody>
          <a:bodyPr/>
          <a:lstStyle/>
          <a:p>
            <a:r>
              <a:rPr lang="it-IT" dirty="0"/>
              <a:t>Cremona</a:t>
            </a:r>
          </a:p>
        </p:txBody>
      </p:sp>
      <p:sp>
        <p:nvSpPr>
          <p:cNvPr id="4" name="Segnaposto testo 3">
            <a:extLst>
              <a:ext uri="{FF2B5EF4-FFF2-40B4-BE49-F238E27FC236}">
                <a16:creationId xmlns:a16="http://schemas.microsoft.com/office/drawing/2014/main" id="{4603AD6A-1AF3-252D-6BB0-C509AE3814DD}"/>
              </a:ext>
            </a:extLst>
          </p:cNvPr>
          <p:cNvSpPr>
            <a:spLocks noGrp="1"/>
          </p:cNvSpPr>
          <p:nvPr>
            <p:ph type="body" sz="half" idx="2"/>
          </p:nvPr>
        </p:nvSpPr>
        <p:spPr>
          <a:xfrm>
            <a:off x="484552" y="2514600"/>
            <a:ext cx="5287234" cy="4152900"/>
          </a:xfrm>
        </p:spPr>
        <p:txBody>
          <a:bodyPr/>
          <a:lstStyle/>
          <a:p>
            <a:pPr>
              <a:lnSpc>
                <a:spcPct val="107000"/>
              </a:lnSpc>
              <a:spcAft>
                <a:spcPts val="800"/>
              </a:spcAft>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Rientra sostanzialmente in questo quadro, anche se con peculiari evidenti</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 il caso di Cremona</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La biblioteca Pubblica di Cremona, di fondazione teresiana, faceva parte della categoria delle governative.</a:t>
            </a:r>
          </a:p>
          <a:p>
            <a:r>
              <a:rPr lang="it-IT" sz="1800" dirty="0">
                <a:effectLst/>
                <a:latin typeface="Calibri" panose="020F0502020204030204" pitchFamily="34" charset="0"/>
                <a:ea typeface="Calibri" panose="020F0502020204030204" pitchFamily="34" charset="0"/>
                <a:cs typeface="Times New Roman" panose="02020603050405020304" pitchFamily="18" charset="0"/>
              </a:rPr>
              <a:t>Se non che, a partire dal 1885, alla biblioteca governativa era stata unita la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Libreria</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civica</a:t>
            </a:r>
            <a:r>
              <a:rPr lang="it-IT" sz="1800" dirty="0">
                <a:effectLst/>
                <a:latin typeface="Calibri" panose="020F0502020204030204" pitchFamily="34" charset="0"/>
                <a:ea typeface="Calibri" panose="020F0502020204030204" pitchFamily="34" charset="0"/>
                <a:cs typeface="Times New Roman" panose="02020603050405020304" pitchFamily="18" charset="0"/>
              </a:rPr>
              <a:t>», venendo così l'istituto ad assumere la caratteristica di una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doppia appartenenza</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statale e comunale </a:t>
            </a:r>
            <a:r>
              <a:rPr lang="it-IT" sz="1800" dirty="0">
                <a:effectLst/>
                <a:latin typeface="Calibri" panose="020F0502020204030204" pitchFamily="34" charset="0"/>
                <a:ea typeface="Calibri" panose="020F0502020204030204" pitchFamily="34" charset="0"/>
                <a:cs typeface="Times New Roman" panose="02020603050405020304" pitchFamily="18" charset="0"/>
              </a:rPr>
              <a:t>insieme</a:t>
            </a:r>
            <a:endParaRPr lang="it-IT" dirty="0"/>
          </a:p>
        </p:txBody>
      </p:sp>
      <p:pic>
        <p:nvPicPr>
          <p:cNvPr id="5122" name="Picture 2" descr="Biblioteca Statale Cremona | Cremona">
            <a:extLst>
              <a:ext uri="{FF2B5EF4-FFF2-40B4-BE49-F238E27FC236}">
                <a16:creationId xmlns:a16="http://schemas.microsoft.com/office/drawing/2014/main" id="{FEA128B7-2DCB-C96E-67C8-79E89D49D1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42487" y="2222500"/>
            <a:ext cx="5761751" cy="218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177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AF07CB-C0B3-FD82-5B3E-D2BBC3B50772}"/>
              </a:ext>
            </a:extLst>
          </p:cNvPr>
          <p:cNvSpPr>
            <a:spLocks noGrp="1"/>
          </p:cNvSpPr>
          <p:nvPr>
            <p:ph type="title"/>
          </p:nvPr>
        </p:nvSpPr>
        <p:spPr/>
        <p:txBody>
          <a:bodyPr/>
          <a:lstStyle/>
          <a:p>
            <a:r>
              <a:rPr lang="it-IT" dirty="0"/>
              <a:t>Sulla scia del caso Cremona</a:t>
            </a:r>
          </a:p>
        </p:txBody>
      </p:sp>
      <p:sp>
        <p:nvSpPr>
          <p:cNvPr id="4" name="Segnaposto testo 3">
            <a:extLst>
              <a:ext uri="{FF2B5EF4-FFF2-40B4-BE49-F238E27FC236}">
                <a16:creationId xmlns:a16="http://schemas.microsoft.com/office/drawing/2014/main" id="{CD2B050A-9618-E6BE-2864-8262C526FBFD}"/>
              </a:ext>
            </a:extLst>
          </p:cNvPr>
          <p:cNvSpPr>
            <a:spLocks noGrp="1"/>
          </p:cNvSpPr>
          <p:nvPr>
            <p:ph type="body" sz="half" idx="2"/>
          </p:nvPr>
        </p:nvSpPr>
        <p:spPr>
          <a:xfrm>
            <a:off x="484552" y="2514600"/>
            <a:ext cx="5287234" cy="4038600"/>
          </a:xfrm>
        </p:spPr>
        <p:txBody>
          <a:bodyPr>
            <a:normAutofit/>
          </a:bodyPr>
          <a:lstStyle/>
          <a:p>
            <a:r>
              <a:rPr lang="it-IT" sz="1800" dirty="0">
                <a:effectLst/>
                <a:latin typeface="Calibri" panose="020F0502020204030204" pitchFamily="34" charset="0"/>
                <a:ea typeface="Calibri" panose="020F0502020204030204" pitchFamily="34" charset="0"/>
                <a:cs typeface="Times New Roman" panose="02020603050405020304" pitchFamily="18" charset="0"/>
              </a:rPr>
              <a:t>Il caso di Cremona può essere considerato particolarmente significativo di una tendenza che si andava chiaramente esprimendo in ambito bibliotecario fin dai primi anni Trenta a promuovere una modernizzazione degli istituti e dei servizi In questa ottica, che si richiamava in più di un caso all'esperienza della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public library</a:t>
            </a:r>
            <a:r>
              <a:rPr lang="it-IT" sz="1800" dirty="0">
                <a:effectLst/>
                <a:latin typeface="Calibri" panose="020F0502020204030204" pitchFamily="34" charset="0"/>
                <a:ea typeface="Calibri" panose="020F0502020204030204" pitchFamily="34" charset="0"/>
                <a:cs typeface="Times New Roman" panose="02020603050405020304" pitchFamily="18" charset="0"/>
              </a:rPr>
              <a:t>, in particolare nella versione nordamericana. Si trattava insomma di andare in direzione di una biblioteca moderna che era stata auspicata già nel 1928 da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Gerardo Bruni,</a:t>
            </a:r>
            <a:r>
              <a:rPr lang="it-IT" sz="1800" dirty="0">
                <a:effectLst/>
                <a:latin typeface="Calibri" panose="020F0502020204030204" pitchFamily="34" charset="0"/>
                <a:ea typeface="Calibri" panose="020F0502020204030204" pitchFamily="34" charset="0"/>
                <a:cs typeface="Times New Roman" panose="02020603050405020304" pitchFamily="18" charset="0"/>
              </a:rPr>
              <a:t> bibliotecario della Vaticana reduce da un viaggio di studio compiuto in quell'anno negli Stati Uniti </a:t>
            </a:r>
            <a:endParaRPr lang="it-IT" dirty="0"/>
          </a:p>
        </p:txBody>
      </p:sp>
      <p:pic>
        <p:nvPicPr>
          <p:cNvPr id="6146" name="Picture 2" descr="25 biblioteche pubbliche da far girar la testa - Corriere.it">
            <a:extLst>
              <a:ext uri="{FF2B5EF4-FFF2-40B4-BE49-F238E27FC236}">
                <a16:creationId xmlns:a16="http://schemas.microsoft.com/office/drawing/2014/main" id="{0DBAD591-24E8-843A-3BFD-E3D35253216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36767" y="1511301"/>
            <a:ext cx="5690133" cy="3786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874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356F89-AD24-6645-01F2-E30B19EF77D3}"/>
              </a:ext>
            </a:extLst>
          </p:cNvPr>
          <p:cNvSpPr>
            <a:spLocks noGrp="1"/>
          </p:cNvSpPr>
          <p:nvPr>
            <p:ph type="title"/>
          </p:nvPr>
        </p:nvSpPr>
        <p:spPr/>
        <p:txBody>
          <a:bodyPr/>
          <a:lstStyle/>
          <a:p>
            <a:r>
              <a:rPr lang="it-IT" dirty="0"/>
              <a:t>Ettore Fabietti</a:t>
            </a:r>
          </a:p>
        </p:txBody>
      </p:sp>
      <p:sp>
        <p:nvSpPr>
          <p:cNvPr id="3" name="Segnaposto contenuto 2">
            <a:extLst>
              <a:ext uri="{FF2B5EF4-FFF2-40B4-BE49-F238E27FC236}">
                <a16:creationId xmlns:a16="http://schemas.microsoft.com/office/drawing/2014/main" id="{F2AFD4E3-82AB-5677-C583-E5CD1C014C73}"/>
              </a:ext>
            </a:extLst>
          </p:cNvPr>
          <p:cNvSpPr>
            <a:spLocks noGrp="1"/>
          </p:cNvSpPr>
          <p:nvPr>
            <p:ph idx="1"/>
          </p:nvPr>
        </p:nvSpPr>
        <p:spPr>
          <a:xfrm>
            <a:off x="6270162" y="177800"/>
            <a:ext cx="5085226" cy="6515099"/>
          </a:xfrm>
        </p:spPr>
        <p:txBody>
          <a:bodyPr>
            <a:normAutofit lnSpcReduction="10000"/>
          </a:bodyPr>
          <a:lstStyle/>
          <a:p>
            <a:pPr>
              <a:lnSpc>
                <a:spcPct val="107000"/>
              </a:lnSpc>
              <a:spcAft>
                <a:spcPts val="800"/>
              </a:spcAft>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E proseguiva in tono ancora più critico, giungendo ad affermare:</a:t>
            </a:r>
          </a:p>
          <a:p>
            <a:pPr>
              <a:lnSpc>
                <a:spcPct val="107000"/>
              </a:lnSpc>
              <a:spcAft>
                <a:spcPts val="800"/>
              </a:spcAft>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Le Biblioteche nazionali italiane non potranno, dunque, mai adeguarsi alle esigenze moderne della diffusione della cultura. Anche quando lo Stato avesse provveduto alla loro sistemazione e al loro ordinamento interno, largheggiando in personale e in mezzi di acquisto e risolvendo il problema anche più grave delle loro sedi, avremo, si, le ricche biblioteche erudite e dotte, legittima aspirazione degli studiosi e strumento di alta cultura forse più potente delle stesse Università, ma non avremo ancora le biblioteche tutti, esigenza improrogabile della moderna vita civile</a:t>
            </a:r>
          </a:p>
          <a:p>
            <a:pPr>
              <a:lnSpc>
                <a:spcPct val="107000"/>
              </a:lnSpc>
              <a:spcAft>
                <a:spcPts val="800"/>
              </a:spcAft>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Alla biblioteca pubblica contemporanea, che egli però, a differenza del Fabietti, contrapponeva a «quella che noi abbiamo fiora concepita nella forma più rudimentale e spicciola e chiamata " popolare "», si riferiva appunto anche I De Gregori nel proprio intervento già più sopra ricordato al | Congresso dell’associazione dei bibliotecari.</a:t>
            </a:r>
          </a:p>
          <a:p>
            <a:endParaRPr lang="it-IT" dirty="0"/>
          </a:p>
        </p:txBody>
      </p:sp>
      <p:sp>
        <p:nvSpPr>
          <p:cNvPr id="4" name="Segnaposto testo 3">
            <a:extLst>
              <a:ext uri="{FF2B5EF4-FFF2-40B4-BE49-F238E27FC236}">
                <a16:creationId xmlns:a16="http://schemas.microsoft.com/office/drawing/2014/main" id="{13938B08-77B4-3B8C-44EE-83AC484EB5BE}"/>
              </a:ext>
            </a:extLst>
          </p:cNvPr>
          <p:cNvSpPr>
            <a:spLocks noGrp="1"/>
          </p:cNvSpPr>
          <p:nvPr>
            <p:ph type="body" sz="half" idx="2"/>
          </p:nvPr>
        </p:nvSpPr>
        <p:spPr>
          <a:xfrm>
            <a:off x="484552" y="2374900"/>
            <a:ext cx="5287234" cy="4318000"/>
          </a:xfrm>
        </p:spPr>
        <p:txBody>
          <a:bodyPr>
            <a:normAutofit fontScale="92500" lnSpcReduction="20000"/>
          </a:bodyPr>
          <a:lstStyle/>
          <a:p>
            <a:pPr>
              <a:lnSpc>
                <a:spcPct val="107000"/>
              </a:lnSpc>
              <a:spcAft>
                <a:spcPts val="800"/>
              </a:spcAft>
            </a:pPr>
            <a:r>
              <a:rPr lang="it-IT" dirty="0"/>
              <a:t>Non riuscendo però a seguire il modello americano, scriveva Ettore Fabietti su «Nuova Antologia» bibliotecario e riformista italiano:</a:t>
            </a:r>
          </a:p>
          <a:p>
            <a:pPr>
              <a:lnSpc>
                <a:spcPct val="107000"/>
              </a:lnSpc>
              <a:spcAft>
                <a:spcPts val="800"/>
              </a:spcAft>
            </a:pPr>
            <a:r>
              <a:rPr lang="it-IT" sz="1900" kern="100" dirty="0">
                <a:effectLst/>
                <a:latin typeface="Calibri" panose="020F0502020204030204" pitchFamily="34" charset="0"/>
                <a:ea typeface="Calibri" panose="020F0502020204030204" pitchFamily="34" charset="0"/>
                <a:cs typeface="Times New Roman" panose="02020603050405020304" pitchFamily="18" charset="0"/>
              </a:rPr>
              <a:t>Le Biblioteche nazionali sono paralizzate non solo dalla deficienza numerica del personale, dalla scarsezza dei fondi mesi a loro disposizione per l'acquisto dei libri, abbonamenti e riviste, rilegature.</a:t>
            </a:r>
          </a:p>
          <a:p>
            <a:pPr>
              <a:lnSpc>
                <a:spcPct val="107000"/>
              </a:lnSpc>
              <a:spcAft>
                <a:spcPts val="800"/>
              </a:spcAft>
            </a:pPr>
            <a:r>
              <a:rPr lang="it-IT" sz="1900" kern="100" dirty="0">
                <a:effectLst/>
                <a:latin typeface="Calibri" panose="020F0502020204030204" pitchFamily="34" charset="0"/>
                <a:ea typeface="Calibri" panose="020F0502020204030204" pitchFamily="34" charset="0"/>
                <a:cs typeface="Times New Roman" panose="02020603050405020304" pitchFamily="18" charset="0"/>
              </a:rPr>
              <a:t>suppellettile varia, ma soprattutto dalla deficienza e inettitudine delle loro sedi consistenti quasi sempre in vecchi edifici destinati in origine ad altri usi, nei quali è perciò assolutamente impossibile un razionale ordinamento dei servizi.</a:t>
            </a:r>
          </a:p>
          <a:p>
            <a:endParaRPr lang="it-IT" dirty="0"/>
          </a:p>
        </p:txBody>
      </p:sp>
    </p:spTree>
    <p:extLst>
      <p:ext uri="{BB962C8B-B14F-4D97-AF65-F5344CB8AC3E}">
        <p14:creationId xmlns:p14="http://schemas.microsoft.com/office/powerpoint/2010/main" val="3407075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7"/>
        <p:cNvGrpSpPr/>
        <p:nvPr/>
      </p:nvGrpSpPr>
      <p:grpSpPr>
        <a:xfrm>
          <a:off x="0" y="0"/>
          <a:ext cx="0" cy="0"/>
          <a:chOff x="0" y="0"/>
          <a:chExt cx="0" cy="0"/>
        </a:xfrm>
      </p:grpSpPr>
      <p:sp>
        <p:nvSpPr>
          <p:cNvPr id="108" name="Google Shape;108;p3"/>
          <p:cNvSpPr txBox="1">
            <a:spLocks noGrp="1"/>
          </p:cNvSpPr>
          <p:nvPr>
            <p:ph type="ctrTitle"/>
          </p:nvPr>
        </p:nvSpPr>
        <p:spPr>
          <a:xfrm>
            <a:off x="3482126" y="403367"/>
            <a:ext cx="5224823" cy="446333"/>
          </a:xfrm>
          <a:prstGeom prst="rect">
            <a:avLst/>
          </a:prstGeom>
          <a:noFill/>
          <a:ln>
            <a:noFill/>
          </a:ln>
        </p:spPr>
        <p:txBody>
          <a:bodyPr spcFirstLastPara="1" wrap="square" lIns="0" tIns="20003" rIns="0" bIns="0" anchor="ctr" anchorCtr="0">
            <a:noAutofit/>
          </a:bodyPr>
          <a:lstStyle/>
          <a:p>
            <a:pPr algn="ctr">
              <a:lnSpc>
                <a:spcPct val="95000"/>
              </a:lnSpc>
              <a:buClr>
                <a:srgbClr val="000000"/>
              </a:buClr>
              <a:buSzPts val="3500"/>
            </a:pPr>
            <a:r>
              <a:rPr lang="en-US" sz="3175">
                <a:solidFill>
                  <a:srgbClr val="000000"/>
                </a:solidFill>
                <a:latin typeface="Times New Roman"/>
                <a:ea typeface="Times New Roman"/>
                <a:cs typeface="Times New Roman"/>
                <a:sym typeface="Times New Roman"/>
              </a:rPr>
              <a:t>Le riforme di Giolitti</a:t>
            </a:r>
            <a:endParaRPr/>
          </a:p>
        </p:txBody>
      </p:sp>
      <p:sp>
        <p:nvSpPr>
          <p:cNvPr id="109" name="Google Shape;109;p3"/>
          <p:cNvSpPr txBox="1">
            <a:spLocks noGrp="1"/>
          </p:cNvSpPr>
          <p:nvPr>
            <p:ph type="subTitle" idx="1"/>
          </p:nvPr>
        </p:nvSpPr>
        <p:spPr>
          <a:xfrm>
            <a:off x="1980048" y="849690"/>
            <a:ext cx="8229024" cy="5551782"/>
          </a:xfrm>
          <a:prstGeom prst="rect">
            <a:avLst/>
          </a:prstGeom>
          <a:noFill/>
          <a:ln>
            <a:noFill/>
          </a:ln>
        </p:spPr>
        <p:txBody>
          <a:bodyPr spcFirstLastPara="1" wrap="square" lIns="0" tIns="10841" rIns="0" bIns="0" anchor="t" anchorCtr="0">
            <a:noAutofit/>
          </a:bodyPr>
          <a:lstStyle/>
          <a:p>
            <a:pPr marL="0" indent="0">
              <a:lnSpc>
                <a:spcPct val="95000"/>
              </a:lnSpc>
              <a:buClr>
                <a:srgbClr val="000000"/>
              </a:buClr>
              <a:buSzPts val="1900"/>
            </a:pPr>
            <a:endParaRPr sz="1724">
              <a:solidFill>
                <a:srgbClr val="000000"/>
              </a:solidFill>
              <a:latin typeface="Times New Roman"/>
              <a:ea typeface="Times New Roman"/>
              <a:cs typeface="Times New Roman"/>
              <a:sym typeface="Times New Roman"/>
            </a:endParaRPr>
          </a:p>
          <a:p>
            <a:pPr marL="0" indent="0">
              <a:lnSpc>
                <a:spcPct val="95000"/>
              </a:lnSpc>
              <a:buClr>
                <a:srgbClr val="000000"/>
              </a:buClr>
              <a:buSzPts val="1900"/>
            </a:pPr>
            <a:endParaRPr sz="1724">
              <a:solidFill>
                <a:srgbClr val="000000"/>
              </a:solidFill>
              <a:latin typeface="Times New Roman"/>
              <a:ea typeface="Times New Roman"/>
              <a:cs typeface="Times New Roman"/>
              <a:sym typeface="Times New Roman"/>
            </a:endParaRPr>
          </a:p>
          <a:p>
            <a:pPr marL="0" indent="0">
              <a:lnSpc>
                <a:spcPct val="95000"/>
              </a:lnSpc>
              <a:buClr>
                <a:srgbClr val="000000"/>
              </a:buClr>
              <a:buSzPts val="1900"/>
            </a:pPr>
            <a:r>
              <a:rPr lang="en-US" sz="1724">
                <a:solidFill>
                  <a:srgbClr val="000000"/>
                </a:solidFill>
                <a:latin typeface="Times New Roman"/>
                <a:ea typeface="Times New Roman"/>
                <a:cs typeface="Times New Roman"/>
                <a:sym typeface="Times New Roman"/>
              </a:rPr>
              <a:t>Le riforme più importanti di Giolitti furono:</a:t>
            </a:r>
            <a:endParaRPr/>
          </a:p>
          <a:p>
            <a:pPr marL="0" indent="0">
              <a:lnSpc>
                <a:spcPct val="95000"/>
              </a:lnSpc>
              <a:buClr>
                <a:srgbClr val="000000"/>
              </a:buClr>
              <a:buSzPts val="1900"/>
            </a:pPr>
            <a:endParaRPr sz="1724">
              <a:solidFill>
                <a:srgbClr val="000000"/>
              </a:solidFill>
              <a:latin typeface="Times New Roman"/>
              <a:ea typeface="Times New Roman"/>
              <a:cs typeface="Times New Roman"/>
              <a:sym typeface="Times New Roman"/>
            </a:endParaRPr>
          </a:p>
          <a:p>
            <a:pPr marL="414772" indent="-316840">
              <a:lnSpc>
                <a:spcPct val="95000"/>
              </a:lnSpc>
              <a:buClr>
                <a:srgbClr val="000000"/>
              </a:buClr>
              <a:buSzPts val="1900"/>
              <a:buFont typeface="Times New Roman"/>
              <a:buChar char="●"/>
            </a:pPr>
            <a:r>
              <a:rPr lang="en-US" sz="1724">
                <a:solidFill>
                  <a:srgbClr val="000000"/>
                </a:solidFill>
                <a:latin typeface="Times New Roman"/>
                <a:ea typeface="Times New Roman"/>
                <a:cs typeface="Times New Roman"/>
                <a:sym typeface="Times New Roman"/>
              </a:rPr>
              <a:t>La statalizzazione delle ferrovie: </a:t>
            </a:r>
            <a:endParaRPr sz="1724">
              <a:solidFill>
                <a:srgbClr val="000000"/>
              </a:solidFill>
              <a:latin typeface="Times New Roman"/>
              <a:ea typeface="Times New Roman"/>
              <a:cs typeface="Times New Roman"/>
              <a:sym typeface="Times New Roman"/>
            </a:endParaRPr>
          </a:p>
          <a:p>
            <a:pPr marL="0" indent="0">
              <a:lnSpc>
                <a:spcPct val="95000"/>
              </a:lnSpc>
            </a:pPr>
            <a:r>
              <a:rPr lang="en-US" sz="1724">
                <a:solidFill>
                  <a:srgbClr val="000000"/>
                </a:solidFill>
                <a:latin typeface="Times New Roman"/>
                <a:ea typeface="Times New Roman"/>
                <a:cs typeface="Times New Roman"/>
                <a:sym typeface="Times New Roman"/>
              </a:rPr>
              <a:t>-Dall’Unità d’Italia esse erano state gestite da privati e la gestione scadeva nel 1905. Trascuravano però la manutenzione. Giolitti propone di nazionalizzare le ferrovie, per rendere possibile una maggiore organizzazione del servizio e una sua più accurata manutenzione.</a:t>
            </a:r>
            <a:endParaRPr/>
          </a:p>
          <a:p>
            <a:pPr marL="0" indent="0">
              <a:lnSpc>
                <a:spcPct val="95000"/>
              </a:lnSpc>
              <a:buClr>
                <a:srgbClr val="000000"/>
              </a:buClr>
              <a:buSzPts val="1900"/>
            </a:pPr>
            <a:endParaRPr sz="1724">
              <a:solidFill>
                <a:srgbClr val="000000"/>
              </a:solidFill>
              <a:latin typeface="Times New Roman"/>
              <a:ea typeface="Times New Roman"/>
              <a:cs typeface="Times New Roman"/>
              <a:sym typeface="Times New Roman"/>
            </a:endParaRPr>
          </a:p>
          <a:p>
            <a:pPr marL="414772" indent="-316840">
              <a:lnSpc>
                <a:spcPct val="95000"/>
              </a:lnSpc>
              <a:buClr>
                <a:srgbClr val="000000"/>
              </a:buClr>
              <a:buSzPts val="1900"/>
              <a:buFont typeface="Times New Roman"/>
              <a:buChar char="●"/>
            </a:pPr>
            <a:r>
              <a:rPr lang="en-US" sz="1724">
                <a:solidFill>
                  <a:srgbClr val="000000"/>
                </a:solidFill>
                <a:latin typeface="Times New Roman"/>
                <a:ea typeface="Times New Roman"/>
                <a:cs typeface="Times New Roman"/>
                <a:sym typeface="Times New Roman"/>
              </a:rPr>
              <a:t>La statalizzazione delle assicurazioni sulla vita:</a:t>
            </a:r>
            <a:endParaRPr/>
          </a:p>
          <a:p>
            <a:pPr marL="0" indent="0">
              <a:lnSpc>
                <a:spcPct val="95000"/>
              </a:lnSpc>
              <a:buClr>
                <a:srgbClr val="000000"/>
              </a:buClr>
              <a:buSzPts val="1900"/>
            </a:pPr>
            <a:r>
              <a:rPr lang="en-US" sz="1724">
                <a:solidFill>
                  <a:srgbClr val="000000"/>
                </a:solidFill>
                <a:latin typeface="Times New Roman"/>
                <a:ea typeface="Times New Roman"/>
                <a:cs typeface="Times New Roman"/>
                <a:sym typeface="Times New Roman"/>
              </a:rPr>
              <a:t>-Queste, che prima erano gestite da agenzie private, ora diventano monopolio assoluto dello Stato; ciò significa da un lato vantaggio economico pubblico, dall’altro impossibilità di speculazione da parte di privati.</a:t>
            </a:r>
            <a:endParaRPr/>
          </a:p>
          <a:p>
            <a:pPr marL="0" indent="0">
              <a:lnSpc>
                <a:spcPct val="95000"/>
              </a:lnSpc>
              <a:buClr>
                <a:srgbClr val="000000"/>
              </a:buClr>
              <a:buSzPts val="1900"/>
            </a:pPr>
            <a:endParaRPr sz="1724">
              <a:solidFill>
                <a:srgbClr val="000000"/>
              </a:solidFill>
              <a:latin typeface="Times New Roman"/>
              <a:ea typeface="Times New Roman"/>
              <a:cs typeface="Times New Roman"/>
              <a:sym typeface="Times New Roman"/>
            </a:endParaRPr>
          </a:p>
          <a:p>
            <a:pPr marL="414772" indent="-316840">
              <a:lnSpc>
                <a:spcPct val="95000"/>
              </a:lnSpc>
              <a:buClr>
                <a:srgbClr val="000000"/>
              </a:buClr>
              <a:buSzPts val="1900"/>
              <a:buFont typeface="Times New Roman"/>
              <a:buChar char="●"/>
            </a:pPr>
            <a:r>
              <a:rPr lang="en-US" sz="1724">
                <a:solidFill>
                  <a:srgbClr val="000000"/>
                </a:solidFill>
                <a:latin typeface="Times New Roman"/>
                <a:ea typeface="Times New Roman"/>
                <a:cs typeface="Times New Roman"/>
                <a:sym typeface="Times New Roman"/>
              </a:rPr>
              <a:t>Introduzione nel 1912 del suffragio universale maschile:</a:t>
            </a:r>
            <a:endParaRPr/>
          </a:p>
          <a:p>
            <a:pPr marL="0" indent="0">
              <a:lnSpc>
                <a:spcPct val="95000"/>
              </a:lnSpc>
              <a:buClr>
                <a:srgbClr val="000000"/>
              </a:buClr>
              <a:buSzPts val="1900"/>
            </a:pPr>
            <a:r>
              <a:rPr lang="en-US" sz="1724">
                <a:solidFill>
                  <a:srgbClr val="000000"/>
                </a:solidFill>
                <a:latin typeface="Times New Roman"/>
                <a:ea typeface="Times New Roman"/>
                <a:cs typeface="Times New Roman"/>
                <a:sym typeface="Times New Roman"/>
              </a:rPr>
              <a:t>-Oltre che per gli uomini che hanno compiuto i 21 anni e sanno leggere e scrivere, anche per gli analfabeti e i nullatenenti, che hanno prestato servizio militare o che hanno più di 30 anni.</a:t>
            </a:r>
            <a:endParaRPr/>
          </a:p>
          <a:p>
            <a:pPr marL="0" indent="0">
              <a:lnSpc>
                <a:spcPct val="93000"/>
              </a:lnSpc>
              <a:buClr>
                <a:srgbClr val="000000"/>
              </a:buClr>
              <a:buSzPts val="1800"/>
            </a:pPr>
            <a:endParaRPr sz="1633">
              <a:solidFill>
                <a:srgbClr val="000000"/>
              </a:solidFill>
              <a:latin typeface="Arial"/>
              <a:ea typeface="Arial"/>
              <a:cs typeface="Arial"/>
              <a:sym typeface="Arial"/>
            </a:endParaRPr>
          </a:p>
          <a:p>
            <a:pPr marL="311079" indent="-311079">
              <a:lnSpc>
                <a:spcPct val="93000"/>
              </a:lnSpc>
            </a:pPr>
            <a:endParaRPr sz="1633">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1D57B0-2B9E-1DC8-9884-382AB834C669}"/>
              </a:ext>
            </a:extLst>
          </p:cNvPr>
          <p:cNvSpPr>
            <a:spLocks noGrp="1"/>
          </p:cNvSpPr>
          <p:nvPr>
            <p:ph type="ctrTitle"/>
          </p:nvPr>
        </p:nvSpPr>
        <p:spPr>
          <a:xfrm>
            <a:off x="800100" y="1261872"/>
            <a:ext cx="5295900" cy="2694637"/>
          </a:xfrm>
        </p:spPr>
        <p:txBody>
          <a:bodyPr anchor="b">
            <a:normAutofit/>
          </a:bodyPr>
          <a:lstStyle/>
          <a:p>
            <a:r>
              <a:rPr lang="it-IT"/>
              <a:t>L’inchiesta del 1908-1909</a:t>
            </a:r>
          </a:p>
        </p:txBody>
      </p:sp>
      <p:sp>
        <p:nvSpPr>
          <p:cNvPr id="3" name="Sottotitolo 2">
            <a:extLst>
              <a:ext uri="{FF2B5EF4-FFF2-40B4-BE49-F238E27FC236}">
                <a16:creationId xmlns:a16="http://schemas.microsoft.com/office/drawing/2014/main" id="{96DD1E24-A46B-335E-08E6-E5291BED8F23}"/>
              </a:ext>
            </a:extLst>
          </p:cNvPr>
          <p:cNvSpPr>
            <a:spLocks noGrp="1"/>
          </p:cNvSpPr>
          <p:nvPr>
            <p:ph type="subTitle" idx="1"/>
          </p:nvPr>
        </p:nvSpPr>
        <p:spPr>
          <a:xfrm>
            <a:off x="800100" y="4681728"/>
            <a:ext cx="5295900" cy="1160638"/>
          </a:xfrm>
        </p:spPr>
        <p:txBody>
          <a:bodyPr anchor="t">
            <a:normAutofit/>
          </a:bodyPr>
          <a:lstStyle/>
          <a:p>
            <a:r>
              <a:rPr lang="it-IT" dirty="0"/>
              <a:t>Tra incompetenza e corruzione</a:t>
            </a:r>
          </a:p>
        </p:txBody>
      </p:sp>
      <p:pic>
        <p:nvPicPr>
          <p:cNvPr id="1026" name="Picture 2">
            <a:extLst>
              <a:ext uri="{FF2B5EF4-FFF2-40B4-BE49-F238E27FC236}">
                <a16:creationId xmlns:a16="http://schemas.microsoft.com/office/drawing/2014/main" id="{881A2D80-7645-B50C-7CBA-2CE1D77FB5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24252"/>
          <a:stretch/>
        </p:blipFill>
        <p:spPr bwMode="auto">
          <a:xfrm>
            <a:off x="6723855" y="894652"/>
            <a:ext cx="4028565" cy="4028565"/>
          </a:xfrm>
          <a:prstGeom prst="rect">
            <a:avLst/>
          </a:prstGeom>
          <a:solidFill>
            <a:srgbClr val="FFFFFF"/>
          </a:solidFill>
          <a:effectLst>
            <a:outerShdw dist="177800" dir="18660000" algn="tr" rotWithShape="0">
              <a:schemeClr val="tx1"/>
            </a:outerShdw>
          </a:effectLst>
        </p:spPr>
      </p:pic>
      <p:sp>
        <p:nvSpPr>
          <p:cNvPr id="1042" name="Date Placeholder 6">
            <a:extLst>
              <a:ext uri="{FF2B5EF4-FFF2-40B4-BE49-F238E27FC236}">
                <a16:creationId xmlns:a16="http://schemas.microsoft.com/office/drawing/2014/main" id="{017C8A7A-E254-4A39-BCB3-6E8306AF52A3}"/>
              </a:ext>
            </a:extLst>
          </p:cNvPr>
          <p:cNvSpPr>
            <a:spLocks noGrp="1"/>
          </p:cNvSpPr>
          <p:nvPr>
            <p:ph type="dt" sz="half" idx="10"/>
          </p:nvPr>
        </p:nvSpPr>
        <p:spPr>
          <a:xfrm>
            <a:off x="795014" y="6342042"/>
            <a:ext cx="2743200" cy="365125"/>
          </a:xfrm>
        </p:spPr>
        <p:txBody>
          <a:bodyPr>
            <a:normAutofit/>
          </a:bodyPr>
          <a:lstStyle/>
          <a:p>
            <a:pPr>
              <a:spcAft>
                <a:spcPts val="600"/>
              </a:spcAft>
            </a:pPr>
            <a:fld id="{28665F56-8473-488D-85C9-8847A1ACD6F6}" type="datetime1">
              <a:rPr lang="en-US"/>
              <a:pPr>
                <a:spcAft>
                  <a:spcPts val="600"/>
                </a:spcAft>
              </a:pPr>
              <a:t>11/3/2023</a:t>
            </a:fld>
            <a:endParaRPr lang="en-US"/>
          </a:p>
        </p:txBody>
      </p:sp>
      <p:sp>
        <p:nvSpPr>
          <p:cNvPr id="1051" name="Footer Placeholder 4">
            <a:extLst>
              <a:ext uri="{FF2B5EF4-FFF2-40B4-BE49-F238E27FC236}">
                <a16:creationId xmlns:a16="http://schemas.microsoft.com/office/drawing/2014/main" id="{87176533-99B2-4566-81CE-2A2D54FF1A55}"/>
              </a:ext>
            </a:extLst>
          </p:cNvPr>
          <p:cNvSpPr>
            <a:spLocks noGrp="1"/>
          </p:cNvSpPr>
          <p:nvPr>
            <p:ph type="ftr" sz="quarter" idx="11"/>
          </p:nvPr>
        </p:nvSpPr>
        <p:spPr>
          <a:xfrm>
            <a:off x="7696200" y="6342042"/>
            <a:ext cx="3470128" cy="365125"/>
          </a:xfrm>
        </p:spPr>
        <p:txBody>
          <a:bodyPr>
            <a:normAutofit/>
          </a:bodyPr>
          <a:lstStyle/>
          <a:p>
            <a:pPr>
              <a:spcAft>
                <a:spcPts val="600"/>
              </a:spcAft>
            </a:pPr>
            <a:endParaRPr lang="en-US" dirty="0"/>
          </a:p>
        </p:txBody>
      </p:sp>
      <p:sp>
        <p:nvSpPr>
          <p:cNvPr id="1046" name="Slide Number Placeholder 5">
            <a:extLst>
              <a:ext uri="{FF2B5EF4-FFF2-40B4-BE49-F238E27FC236}">
                <a16:creationId xmlns:a16="http://schemas.microsoft.com/office/drawing/2014/main" id="{5AECE3F6-DF59-45FF-9C05-00849569DF08}"/>
              </a:ext>
            </a:extLst>
          </p:cNvPr>
          <p:cNvSpPr>
            <a:spLocks noGrp="1"/>
          </p:cNvSpPr>
          <p:nvPr>
            <p:ph type="sldNum" sz="quarter" idx="12"/>
          </p:nvPr>
        </p:nvSpPr>
        <p:spPr>
          <a:xfrm>
            <a:off x="11166329" y="6342042"/>
            <a:ext cx="526228" cy="365125"/>
          </a:xfrm>
        </p:spPr>
        <p:txBody>
          <a:bodyPr>
            <a:normAutofit/>
          </a:bodyPr>
          <a:lstStyle/>
          <a:p>
            <a:pPr>
              <a:spcAft>
                <a:spcPts val="600"/>
              </a:spcAft>
            </a:pPr>
            <a:fld id="{1B0A0659-E443-491A-A36E-EC2EE49C5850}" type="slidenum">
              <a:rPr lang="en-US" smtClean="0"/>
              <a:pPr>
                <a:spcAft>
                  <a:spcPts val="600"/>
                </a:spcAft>
              </a:pPr>
              <a:t>5</a:t>
            </a:fld>
            <a:endParaRPr lang="en-US" dirty="0"/>
          </a:p>
        </p:txBody>
      </p:sp>
    </p:spTree>
    <p:extLst>
      <p:ext uri="{BB962C8B-B14F-4D97-AF65-F5344CB8AC3E}">
        <p14:creationId xmlns:p14="http://schemas.microsoft.com/office/powerpoint/2010/main" val="282566861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4450C3-9879-6C35-85C9-287787C81D19}"/>
              </a:ext>
            </a:extLst>
          </p:cNvPr>
          <p:cNvSpPr>
            <a:spLocks noGrp="1"/>
          </p:cNvSpPr>
          <p:nvPr>
            <p:ph type="title"/>
          </p:nvPr>
        </p:nvSpPr>
        <p:spPr>
          <a:xfrm>
            <a:off x="805542" y="365124"/>
            <a:ext cx="10278577" cy="1325563"/>
          </a:xfrm>
        </p:spPr>
        <p:txBody>
          <a:bodyPr>
            <a:normAutofit/>
          </a:bodyPr>
          <a:lstStyle/>
          <a:p>
            <a:r>
              <a:rPr lang="it-IT" dirty="0"/>
              <a:t>L’inchiesta del 1908-1909</a:t>
            </a:r>
          </a:p>
        </p:txBody>
      </p:sp>
      <p:pic>
        <p:nvPicPr>
          <p:cNvPr id="4098" name="Picture 2" descr="Immagine che contiene scena, interno, biblioteca, libro&#10;&#10;Descrizione generata automaticamente">
            <a:extLst>
              <a:ext uri="{FF2B5EF4-FFF2-40B4-BE49-F238E27FC236}">
                <a16:creationId xmlns:a16="http://schemas.microsoft.com/office/drawing/2014/main" id="{6D7605AE-6A9A-4139-E5DE-9DC6AE4E6C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65" r="6674" b="1"/>
          <a:stretch/>
        </p:blipFill>
        <p:spPr bwMode="auto">
          <a:xfrm>
            <a:off x="891972" y="2391373"/>
            <a:ext cx="4384276" cy="3619165"/>
          </a:xfrm>
          <a:prstGeom prst="rect">
            <a:avLst/>
          </a:prstGeom>
          <a:solidFill>
            <a:srgbClr val="FFFFFF"/>
          </a:solidFill>
        </p:spPr>
      </p:pic>
      <p:sp>
        <p:nvSpPr>
          <p:cNvPr id="3" name="Segnaposto contenuto 2">
            <a:extLst>
              <a:ext uri="{FF2B5EF4-FFF2-40B4-BE49-F238E27FC236}">
                <a16:creationId xmlns:a16="http://schemas.microsoft.com/office/drawing/2014/main" id="{31C1E8FF-1BAF-C4CA-C3BD-34D0B48F5F0D}"/>
              </a:ext>
            </a:extLst>
          </p:cNvPr>
          <p:cNvSpPr>
            <a:spLocks noGrp="1"/>
          </p:cNvSpPr>
          <p:nvPr>
            <p:ph idx="1"/>
          </p:nvPr>
        </p:nvSpPr>
        <p:spPr>
          <a:xfrm>
            <a:off x="6096000" y="2186609"/>
            <a:ext cx="4988119" cy="3923742"/>
          </a:xfrm>
        </p:spPr>
        <p:txBody>
          <a:bodyPr>
            <a:normAutofit/>
          </a:bodyPr>
          <a:lstStyle/>
          <a:p>
            <a:pPr>
              <a:lnSpc>
                <a:spcPct val="120000"/>
              </a:lnSpc>
            </a:pPr>
            <a:r>
              <a:rPr lang="it-IT" dirty="0"/>
              <a:t>Biblioteca Braidense di Milano:</a:t>
            </a:r>
          </a:p>
          <a:p>
            <a:pPr lvl="1">
              <a:lnSpc>
                <a:spcPct val="120000"/>
              </a:lnSpc>
            </a:pPr>
            <a:r>
              <a:rPr lang="it-IT" dirty="0"/>
              <a:t>Giuseppe Fumagalli:</a:t>
            </a:r>
          </a:p>
          <a:p>
            <a:pPr lvl="2">
              <a:lnSpc>
                <a:spcPct val="120000"/>
              </a:lnSpc>
            </a:pPr>
            <a:r>
              <a:rPr lang="it-IT" dirty="0"/>
              <a:t>Irregolarità amministrative:</a:t>
            </a:r>
          </a:p>
          <a:p>
            <a:pPr lvl="3">
              <a:lnSpc>
                <a:spcPct val="120000"/>
              </a:lnSpc>
            </a:pPr>
            <a:r>
              <a:rPr lang="it-IT" dirty="0"/>
              <a:t>Fondi provinciali;</a:t>
            </a:r>
          </a:p>
          <a:p>
            <a:pPr lvl="2">
              <a:lnSpc>
                <a:spcPct val="120000"/>
              </a:lnSpc>
            </a:pPr>
            <a:r>
              <a:rPr lang="it-IT" dirty="0"/>
              <a:t>Scorrettezza nei confronti dell’amministrazione centrale;</a:t>
            </a:r>
          </a:p>
          <a:p>
            <a:pPr lvl="2">
              <a:lnSpc>
                <a:spcPct val="120000"/>
              </a:lnSpc>
            </a:pPr>
            <a:r>
              <a:rPr lang="it-IT" dirty="0"/>
              <a:t>Erroneo utilizzo dei locali bibliotecari presso Santa Maria delle Grazie.</a:t>
            </a:r>
          </a:p>
          <a:p>
            <a:pPr>
              <a:lnSpc>
                <a:spcPct val="120000"/>
              </a:lnSpc>
            </a:pPr>
            <a:r>
              <a:rPr lang="it-IT" dirty="0"/>
              <a:t>Biblioteca Nazionale di Roma:</a:t>
            </a:r>
          </a:p>
          <a:p>
            <a:pPr lvl="1">
              <a:lnSpc>
                <a:spcPct val="120000"/>
              </a:lnSpc>
            </a:pPr>
            <a:r>
              <a:rPr lang="it-IT" dirty="0"/>
              <a:t>Domenico Gnoli.</a:t>
            </a:r>
          </a:p>
        </p:txBody>
      </p:sp>
      <p:sp>
        <p:nvSpPr>
          <p:cNvPr id="4103" name="Date Placeholder 3">
            <a:extLst>
              <a:ext uri="{FF2B5EF4-FFF2-40B4-BE49-F238E27FC236}">
                <a16:creationId xmlns:a16="http://schemas.microsoft.com/office/drawing/2014/main" id="{442FCCAC-F479-4C3B-9AF8-4F80CBC12C4B}"/>
              </a:ext>
            </a:extLst>
          </p:cNvPr>
          <p:cNvSpPr>
            <a:spLocks noGrp="1"/>
          </p:cNvSpPr>
          <p:nvPr>
            <p:ph type="dt" sz="half" idx="10"/>
          </p:nvPr>
        </p:nvSpPr>
        <p:spPr>
          <a:xfrm>
            <a:off x="795014" y="6342042"/>
            <a:ext cx="2743200" cy="365125"/>
          </a:xfrm>
        </p:spPr>
        <p:txBody>
          <a:bodyPr/>
          <a:lstStyle/>
          <a:p>
            <a:pPr>
              <a:spcAft>
                <a:spcPts val="600"/>
              </a:spcAft>
            </a:pPr>
            <a:fld id="{77D9A200-CC35-4609-8973-70AC57D7C400}" type="datetime1">
              <a:rPr lang="en-US" smtClean="0">
                <a:solidFill>
                  <a:srgbClr val="000000"/>
                </a:solidFill>
              </a:rPr>
              <a:pPr>
                <a:spcAft>
                  <a:spcPts val="600"/>
                </a:spcAft>
              </a:pPr>
              <a:t>11/3/2023</a:t>
            </a:fld>
            <a:endParaRPr lang="en-US" dirty="0">
              <a:solidFill>
                <a:srgbClr val="000000"/>
              </a:solidFill>
            </a:endParaRPr>
          </a:p>
        </p:txBody>
      </p:sp>
      <p:sp>
        <p:nvSpPr>
          <p:cNvPr id="4105" name="Footer Placeholder 4">
            <a:extLst>
              <a:ext uri="{FF2B5EF4-FFF2-40B4-BE49-F238E27FC236}">
                <a16:creationId xmlns:a16="http://schemas.microsoft.com/office/drawing/2014/main" id="{0427418D-D0A4-4210-8534-DDA111D18066}"/>
              </a:ext>
            </a:extLst>
          </p:cNvPr>
          <p:cNvSpPr>
            <a:spLocks noGrp="1"/>
          </p:cNvSpPr>
          <p:nvPr>
            <p:ph type="ftr" sz="quarter" idx="11"/>
          </p:nvPr>
        </p:nvSpPr>
        <p:spPr>
          <a:xfrm>
            <a:off x="7696200" y="6342042"/>
            <a:ext cx="3470128" cy="365125"/>
          </a:xfrm>
        </p:spPr>
        <p:txBody>
          <a:bodyPr/>
          <a:lstStyle/>
          <a:p>
            <a:pPr>
              <a:spcAft>
                <a:spcPts val="600"/>
              </a:spcAft>
            </a:pPr>
            <a:endParaRPr lang="en-US" dirty="0"/>
          </a:p>
        </p:txBody>
      </p:sp>
      <p:sp>
        <p:nvSpPr>
          <p:cNvPr id="4107" name="Slide Number Placeholder 5">
            <a:extLst>
              <a:ext uri="{FF2B5EF4-FFF2-40B4-BE49-F238E27FC236}">
                <a16:creationId xmlns:a16="http://schemas.microsoft.com/office/drawing/2014/main" id="{AC886AA8-2271-4049-978B-6911BFE36F37}"/>
              </a:ext>
            </a:extLst>
          </p:cNvPr>
          <p:cNvSpPr>
            <a:spLocks noGrp="1"/>
          </p:cNvSpPr>
          <p:nvPr>
            <p:ph type="sldNum" sz="quarter" idx="12"/>
          </p:nvPr>
        </p:nvSpPr>
        <p:spPr>
          <a:xfrm>
            <a:off x="11166329" y="6342042"/>
            <a:ext cx="526228" cy="365125"/>
          </a:xfrm>
        </p:spPr>
        <p:txBody>
          <a:bodyPr/>
          <a:lstStyle/>
          <a:p>
            <a:pPr>
              <a:spcAft>
                <a:spcPts val="600"/>
              </a:spcAft>
            </a:pPr>
            <a:fld id="{1B0A0659-E443-491A-A36E-EC2EE49C5850}" type="slidenum">
              <a:rPr lang="en-US" smtClean="0"/>
              <a:pPr>
                <a:spcAft>
                  <a:spcPts val="600"/>
                </a:spcAft>
              </a:pPr>
              <a:t>6</a:t>
            </a:fld>
            <a:endParaRPr lang="en-US"/>
          </a:p>
        </p:txBody>
      </p:sp>
    </p:spTree>
    <p:extLst>
      <p:ext uri="{BB962C8B-B14F-4D97-AF65-F5344CB8AC3E}">
        <p14:creationId xmlns:p14="http://schemas.microsoft.com/office/powerpoint/2010/main" val="3515402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A67FB-104D-4471-A8FB-32FF9DBF1658}"/>
              </a:ext>
            </a:extLst>
          </p:cNvPr>
          <p:cNvSpPr>
            <a:spLocks noGrp="1"/>
          </p:cNvSpPr>
          <p:nvPr>
            <p:ph type="ctrTitle"/>
          </p:nvPr>
        </p:nvSpPr>
        <p:spPr>
          <a:xfrm>
            <a:off x="0" y="0"/>
            <a:ext cx="6679833" cy="1739151"/>
          </a:xfrm>
        </p:spPr>
        <p:txBody>
          <a:bodyPr>
            <a:normAutofit/>
          </a:bodyPr>
          <a:lstStyle/>
          <a:p>
            <a:r>
              <a:rPr lang="en-US" sz="4800" b="1" dirty="0" err="1"/>
              <a:t>Educazione</a:t>
            </a:r>
            <a:r>
              <a:rPr lang="en-US" sz="4800" b="1" dirty="0"/>
              <a:t> e </a:t>
            </a:r>
            <a:r>
              <a:rPr lang="en-US" sz="4800" b="1" dirty="0" err="1"/>
              <a:t>Biblioteche</a:t>
            </a:r>
            <a:r>
              <a:rPr lang="en-US" sz="4800" b="1" dirty="0"/>
              <a:t> </a:t>
            </a:r>
            <a:r>
              <a:rPr lang="en-US" sz="4800" b="1" dirty="0" err="1"/>
              <a:t>Popolari</a:t>
            </a:r>
            <a:r>
              <a:rPr lang="en-US" sz="1800" b="1" dirty="0"/>
              <a:t> (</a:t>
            </a:r>
            <a:r>
              <a:rPr lang="en-US" sz="1800" b="1" dirty="0" err="1"/>
              <a:t>Età</a:t>
            </a:r>
            <a:r>
              <a:rPr lang="en-US" sz="1800" b="1" dirty="0"/>
              <a:t> </a:t>
            </a:r>
            <a:r>
              <a:rPr lang="en-US" sz="1800" b="1" dirty="0" err="1"/>
              <a:t>Giolittiana</a:t>
            </a:r>
            <a:r>
              <a:rPr lang="en-US" sz="1800" b="1" dirty="0"/>
              <a:t>)</a:t>
            </a:r>
            <a:endParaRPr lang="en-US" sz="4800" b="1" dirty="0"/>
          </a:p>
        </p:txBody>
      </p:sp>
      <p:sp>
        <p:nvSpPr>
          <p:cNvPr id="3" name="Subtitle 2">
            <a:extLst>
              <a:ext uri="{FF2B5EF4-FFF2-40B4-BE49-F238E27FC236}">
                <a16:creationId xmlns:a16="http://schemas.microsoft.com/office/drawing/2014/main" id="{C0EF5429-6F97-4AAD-BB46-3584979DCF1F}"/>
              </a:ext>
            </a:extLst>
          </p:cNvPr>
          <p:cNvSpPr>
            <a:spLocks noGrp="1"/>
          </p:cNvSpPr>
          <p:nvPr>
            <p:ph type="subTitle" idx="1"/>
          </p:nvPr>
        </p:nvSpPr>
        <p:spPr>
          <a:xfrm>
            <a:off x="1206631" y="2857500"/>
            <a:ext cx="10058400" cy="1573098"/>
          </a:xfrm>
        </p:spPr>
        <p:txBody>
          <a:bodyPr>
            <a:normAutofit/>
          </a:bodyPr>
          <a:lstStyle/>
          <a:p>
            <a:r>
              <a:rPr lang="en-US" sz="1800" dirty="0" err="1"/>
              <a:t>Educazione</a:t>
            </a:r>
            <a:r>
              <a:rPr lang="en-US" sz="1800" dirty="0"/>
              <a:t> -&gt; </a:t>
            </a:r>
            <a:r>
              <a:rPr lang="en-US" sz="1800" dirty="0" err="1"/>
              <a:t>Burocratizzazione</a:t>
            </a:r>
            <a:r>
              <a:rPr lang="en-US" sz="1800" dirty="0"/>
              <a:t> -&gt; </a:t>
            </a:r>
            <a:r>
              <a:rPr lang="en-US" sz="1800" dirty="0" err="1"/>
              <a:t>Biblioteche</a:t>
            </a:r>
            <a:r>
              <a:rPr lang="en-US" sz="1800" dirty="0"/>
              <a:t> </a:t>
            </a:r>
            <a:r>
              <a:rPr lang="en-US" sz="1800" dirty="0" err="1"/>
              <a:t>statali</a:t>
            </a:r>
            <a:endParaRPr lang="en-US" sz="1800" dirty="0"/>
          </a:p>
          <a:p>
            <a:r>
              <a:rPr lang="en-US" sz="1800" dirty="0" err="1"/>
              <a:t>Responsabilità</a:t>
            </a:r>
            <a:r>
              <a:rPr lang="en-US" sz="1800" dirty="0"/>
              <a:t> di </a:t>
            </a:r>
            <a:r>
              <a:rPr lang="en-US" sz="1800" dirty="0" err="1"/>
              <a:t>incentivare</a:t>
            </a:r>
            <a:r>
              <a:rPr lang="en-US" sz="1800" dirty="0"/>
              <a:t> </a:t>
            </a:r>
            <a:r>
              <a:rPr lang="en-US" sz="1800" dirty="0" err="1"/>
              <a:t>determinati</a:t>
            </a:r>
            <a:r>
              <a:rPr lang="en-US" sz="1800" dirty="0"/>
              <a:t> </a:t>
            </a:r>
            <a:r>
              <a:rPr lang="en-US" sz="1800" dirty="0" err="1"/>
              <a:t>valori</a:t>
            </a:r>
            <a:r>
              <a:rPr lang="en-US" sz="1800" dirty="0"/>
              <a:t> e di </a:t>
            </a:r>
            <a:r>
              <a:rPr lang="en-US" sz="1800" dirty="0" err="1"/>
              <a:t>accrescere</a:t>
            </a:r>
            <a:r>
              <a:rPr lang="en-US" sz="1800" dirty="0"/>
              <a:t> </a:t>
            </a:r>
            <a:r>
              <a:rPr lang="en-US" sz="1800" dirty="0" err="1"/>
              <a:t>il</a:t>
            </a:r>
            <a:r>
              <a:rPr lang="en-US" sz="1800" dirty="0"/>
              <a:t> </a:t>
            </a:r>
            <a:r>
              <a:rPr lang="en-US" sz="1800" dirty="0" err="1"/>
              <a:t>sapere</a:t>
            </a:r>
            <a:r>
              <a:rPr lang="en-US" sz="1800" dirty="0"/>
              <a:t> (</a:t>
            </a:r>
            <a:r>
              <a:rPr lang="en-US" sz="1800" dirty="0" err="1"/>
              <a:t>illuminismo</a:t>
            </a:r>
            <a:r>
              <a:rPr lang="en-US" sz="1800" dirty="0"/>
              <a:t>)</a:t>
            </a:r>
          </a:p>
          <a:p>
            <a:r>
              <a:rPr lang="en-US" sz="1800" dirty="0" err="1"/>
              <a:t>Lettura</a:t>
            </a:r>
            <a:r>
              <a:rPr lang="en-US" sz="1800" dirty="0"/>
              <a:t> -&gt; </a:t>
            </a:r>
            <a:r>
              <a:rPr lang="en-US" sz="1800" dirty="0" err="1"/>
              <a:t>progresso</a:t>
            </a:r>
            <a:r>
              <a:rPr lang="en-US" sz="1800" dirty="0"/>
              <a:t> </a:t>
            </a:r>
            <a:r>
              <a:rPr lang="en-US" sz="1800" dirty="0" err="1"/>
              <a:t>intellettuale</a:t>
            </a:r>
            <a:r>
              <a:rPr lang="en-US" sz="1800" dirty="0"/>
              <a:t>, morale, </a:t>
            </a:r>
            <a:r>
              <a:rPr lang="en-US" sz="1800" dirty="0" err="1"/>
              <a:t>spirituali</a:t>
            </a:r>
            <a:endParaRPr lang="en-US" sz="1800" dirty="0"/>
          </a:p>
        </p:txBody>
      </p:sp>
      <p:sp>
        <p:nvSpPr>
          <p:cNvPr id="4" name="TextBox 3">
            <a:extLst>
              <a:ext uri="{FF2B5EF4-FFF2-40B4-BE49-F238E27FC236}">
                <a16:creationId xmlns:a16="http://schemas.microsoft.com/office/drawing/2014/main" id="{1BCF2177-F450-4CF5-9D60-AEEFC04E1DFC}"/>
              </a:ext>
            </a:extLst>
          </p:cNvPr>
          <p:cNvSpPr txBox="1"/>
          <p:nvPr/>
        </p:nvSpPr>
        <p:spPr>
          <a:xfrm>
            <a:off x="1008667" y="4788817"/>
            <a:ext cx="8898903" cy="923330"/>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Valori</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Laici</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-&gt;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Adeguamento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alla</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cultura</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unica</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del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neonato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Regno di Italia</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Valori</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Cattolici</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-&gt;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Educazione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alternativa</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reinserimento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della</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Chiesa Cattolica di Roma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nel</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contest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sociale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e politico.</a:t>
            </a:r>
          </a:p>
        </p:txBody>
      </p:sp>
      <p:pic>
        <p:nvPicPr>
          <p:cNvPr id="5" name="Picture 4">
            <a:extLst>
              <a:ext uri="{FF2B5EF4-FFF2-40B4-BE49-F238E27FC236}">
                <a16:creationId xmlns:a16="http://schemas.microsoft.com/office/drawing/2014/main" id="{B7B4805E-B9A2-4761-AD33-A1D5AFF7988F}"/>
              </a:ext>
            </a:extLst>
          </p:cNvPr>
          <p:cNvPicPr>
            <a:picLocks noChangeAspect="1"/>
          </p:cNvPicPr>
          <p:nvPr/>
        </p:nvPicPr>
        <p:blipFill>
          <a:blip r:embed="rId2"/>
          <a:stretch>
            <a:fillRect/>
          </a:stretch>
        </p:blipFill>
        <p:spPr>
          <a:xfrm>
            <a:off x="8685818" y="0"/>
            <a:ext cx="3506182" cy="2664698"/>
          </a:xfrm>
          <a:prstGeom prst="rect">
            <a:avLst/>
          </a:prstGeom>
        </p:spPr>
      </p:pic>
    </p:spTree>
    <p:extLst>
      <p:ext uri="{BB962C8B-B14F-4D97-AF65-F5344CB8AC3E}">
        <p14:creationId xmlns:p14="http://schemas.microsoft.com/office/powerpoint/2010/main" val="14686045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02A1E-CB50-4AB0-88E6-663E5A3A21CD}"/>
              </a:ext>
            </a:extLst>
          </p:cNvPr>
          <p:cNvSpPr>
            <a:spLocks noGrp="1"/>
          </p:cNvSpPr>
          <p:nvPr>
            <p:ph type="ctrTitle"/>
          </p:nvPr>
        </p:nvSpPr>
        <p:spPr>
          <a:xfrm>
            <a:off x="0" y="0"/>
            <a:ext cx="6466788" cy="1639364"/>
          </a:xfrm>
        </p:spPr>
        <p:txBody>
          <a:bodyPr>
            <a:normAutofit/>
          </a:bodyPr>
          <a:lstStyle/>
          <a:p>
            <a:r>
              <a:rPr lang="en-US" sz="4800" b="1" dirty="0" err="1"/>
              <a:t>Educazione</a:t>
            </a:r>
            <a:r>
              <a:rPr lang="en-US" sz="4800" b="1" dirty="0"/>
              <a:t> e </a:t>
            </a:r>
            <a:r>
              <a:rPr lang="en-US" sz="4800" b="1" dirty="0" err="1"/>
              <a:t>Biblioteche</a:t>
            </a:r>
            <a:r>
              <a:rPr lang="en-US" sz="4800" b="1" dirty="0"/>
              <a:t> </a:t>
            </a:r>
            <a:r>
              <a:rPr lang="en-US" sz="4800" b="1" dirty="0" err="1"/>
              <a:t>Popolari</a:t>
            </a:r>
            <a:r>
              <a:rPr lang="en-US" sz="4800" b="1" dirty="0"/>
              <a:t> </a:t>
            </a:r>
            <a:r>
              <a:rPr lang="en-US" sz="1800" b="1" dirty="0"/>
              <a:t>(Italia Cattolica – </a:t>
            </a:r>
            <a:r>
              <a:rPr lang="en-US" sz="1800" b="1" dirty="0" err="1"/>
              <a:t>Conflitto</a:t>
            </a:r>
            <a:r>
              <a:rPr lang="en-US" sz="1800" b="1" dirty="0"/>
              <a:t> </a:t>
            </a:r>
            <a:r>
              <a:rPr lang="en-US" sz="1800" b="1" dirty="0" err="1"/>
              <a:t>Stato</a:t>
            </a:r>
            <a:r>
              <a:rPr lang="en-US" sz="1800" b="1" dirty="0"/>
              <a:t>/Chiesa)</a:t>
            </a:r>
            <a:endParaRPr lang="en-US" sz="4800" b="1" dirty="0"/>
          </a:p>
        </p:txBody>
      </p:sp>
      <p:sp>
        <p:nvSpPr>
          <p:cNvPr id="3" name="Subtitle 2">
            <a:extLst>
              <a:ext uri="{FF2B5EF4-FFF2-40B4-BE49-F238E27FC236}">
                <a16:creationId xmlns:a16="http://schemas.microsoft.com/office/drawing/2014/main" id="{6652B148-FE46-42F9-BA84-ABF740210122}"/>
              </a:ext>
            </a:extLst>
          </p:cNvPr>
          <p:cNvSpPr>
            <a:spLocks noGrp="1"/>
          </p:cNvSpPr>
          <p:nvPr>
            <p:ph type="subTitle" idx="1"/>
          </p:nvPr>
        </p:nvSpPr>
        <p:spPr>
          <a:xfrm>
            <a:off x="895675" y="2630077"/>
            <a:ext cx="10246807" cy="1535669"/>
          </a:xfrm>
        </p:spPr>
        <p:txBody>
          <a:bodyPr>
            <a:normAutofit fontScale="92500"/>
          </a:bodyPr>
          <a:lstStyle/>
          <a:p>
            <a:r>
              <a:rPr lang="en-US" sz="1800" dirty="0" err="1"/>
              <a:t>Opposizione</a:t>
            </a:r>
            <a:r>
              <a:rPr lang="en-US" sz="1800" dirty="0"/>
              <a:t> </a:t>
            </a:r>
            <a:r>
              <a:rPr lang="en-US" sz="1800" dirty="0" err="1"/>
              <a:t>alla</a:t>
            </a:r>
            <a:r>
              <a:rPr lang="en-US" sz="1800" dirty="0"/>
              <a:t> </a:t>
            </a:r>
            <a:r>
              <a:rPr lang="en-US" sz="1800" dirty="0" err="1"/>
              <a:t>cultura</a:t>
            </a:r>
            <a:r>
              <a:rPr lang="en-US" sz="1800" dirty="0"/>
              <a:t> </a:t>
            </a:r>
            <a:r>
              <a:rPr lang="en-US" sz="1800" dirty="0" err="1"/>
              <a:t>laica</a:t>
            </a:r>
            <a:r>
              <a:rPr lang="en-US" sz="1800" dirty="0"/>
              <a:t> -&gt; </a:t>
            </a:r>
            <a:r>
              <a:rPr lang="en-US" sz="1800" dirty="0" err="1"/>
              <a:t>intransigentismo</a:t>
            </a:r>
            <a:r>
              <a:rPr lang="en-US" sz="1800" dirty="0"/>
              <a:t> </a:t>
            </a:r>
            <a:r>
              <a:rPr lang="en-US" sz="1800" dirty="0" err="1"/>
              <a:t>cattolico</a:t>
            </a:r>
            <a:r>
              <a:rPr lang="en-US" sz="1800" dirty="0"/>
              <a:t>: “</a:t>
            </a:r>
            <a:r>
              <a:rPr lang="en-US" sz="1800" dirty="0" err="1"/>
              <a:t>buona</a:t>
            </a:r>
            <a:r>
              <a:rPr lang="en-US" sz="1800" dirty="0"/>
              <a:t> </a:t>
            </a:r>
            <a:r>
              <a:rPr lang="en-US" sz="1800" dirty="0" err="1"/>
              <a:t>stampa</a:t>
            </a:r>
            <a:r>
              <a:rPr lang="en-US" sz="1800" dirty="0"/>
              <a:t>”</a:t>
            </a:r>
          </a:p>
          <a:p>
            <a:r>
              <a:rPr lang="en-US" sz="1800" dirty="0" err="1"/>
              <a:t>Impegni</a:t>
            </a:r>
            <a:r>
              <a:rPr lang="en-US" sz="1800" dirty="0"/>
              <a:t> </a:t>
            </a:r>
            <a:r>
              <a:rPr lang="en-US" sz="1800" dirty="0" err="1"/>
              <a:t>politici</a:t>
            </a:r>
            <a:r>
              <a:rPr lang="en-US" sz="1800" dirty="0"/>
              <a:t> e </a:t>
            </a:r>
            <a:r>
              <a:rPr lang="en-US" sz="1800" dirty="0" err="1"/>
              <a:t>sociali</a:t>
            </a:r>
            <a:r>
              <a:rPr lang="en-US" sz="1800" dirty="0"/>
              <a:t>: 1899 -&gt; </a:t>
            </a:r>
            <a:r>
              <a:rPr lang="en-US" sz="1800" dirty="0" err="1"/>
              <a:t>società</a:t>
            </a:r>
            <a:r>
              <a:rPr lang="en-US" sz="1800" dirty="0"/>
              <a:t> </a:t>
            </a:r>
            <a:r>
              <a:rPr lang="en-US" sz="1800" dirty="0" err="1"/>
              <a:t>italiana</a:t>
            </a:r>
            <a:r>
              <a:rPr lang="en-US" sz="1800" dirty="0"/>
              <a:t> Cattolica di </a:t>
            </a:r>
            <a:r>
              <a:rPr lang="en-US" sz="1800" dirty="0" err="1"/>
              <a:t>cultura</a:t>
            </a:r>
            <a:endParaRPr lang="en-US" sz="1800" dirty="0"/>
          </a:p>
          <a:p>
            <a:r>
              <a:rPr lang="en-US" sz="1800" dirty="0" err="1"/>
              <a:t>Biblioteche</a:t>
            </a:r>
            <a:r>
              <a:rPr lang="en-US" sz="1800" dirty="0"/>
              <a:t> </a:t>
            </a:r>
            <a:r>
              <a:rPr lang="en-US" sz="1800" dirty="0" err="1"/>
              <a:t>popolari</a:t>
            </a:r>
            <a:r>
              <a:rPr lang="en-US" sz="1800" dirty="0"/>
              <a:t> di </a:t>
            </a:r>
            <a:r>
              <a:rPr lang="en-US" sz="1800" dirty="0" err="1"/>
              <a:t>stampo</a:t>
            </a:r>
            <a:r>
              <a:rPr lang="en-US" sz="1800" dirty="0"/>
              <a:t> </a:t>
            </a:r>
            <a:r>
              <a:rPr lang="en-US" sz="1800" dirty="0" err="1"/>
              <a:t>cattolico</a:t>
            </a:r>
            <a:r>
              <a:rPr lang="en-US" sz="1800" dirty="0"/>
              <a:t> -&gt; 1904: “</a:t>
            </a:r>
            <a:r>
              <a:rPr lang="en-US" sz="1800" dirty="0" err="1"/>
              <a:t>federazione</a:t>
            </a:r>
            <a:r>
              <a:rPr lang="en-US" sz="1800" dirty="0"/>
              <a:t> </a:t>
            </a:r>
            <a:r>
              <a:rPr lang="en-US" sz="1800" dirty="0" err="1"/>
              <a:t>italiana</a:t>
            </a:r>
            <a:r>
              <a:rPr lang="en-US" sz="1800" dirty="0"/>
              <a:t> </a:t>
            </a:r>
            <a:r>
              <a:rPr lang="en-US" sz="1800" dirty="0" err="1"/>
              <a:t>delle</a:t>
            </a:r>
            <a:r>
              <a:rPr lang="en-US" sz="1800" dirty="0"/>
              <a:t> </a:t>
            </a:r>
            <a:r>
              <a:rPr lang="en-US" sz="1800" dirty="0" err="1"/>
              <a:t>biblioteche</a:t>
            </a:r>
            <a:r>
              <a:rPr lang="en-US" sz="1800" dirty="0"/>
              <a:t> </a:t>
            </a:r>
            <a:r>
              <a:rPr lang="en-US" sz="1800" dirty="0" err="1"/>
              <a:t>cattoliche</a:t>
            </a:r>
            <a:r>
              <a:rPr lang="en-US" sz="1800" dirty="0"/>
              <a:t>”</a:t>
            </a:r>
          </a:p>
        </p:txBody>
      </p:sp>
      <p:pic>
        <p:nvPicPr>
          <p:cNvPr id="4" name="Picture 3">
            <a:extLst>
              <a:ext uri="{FF2B5EF4-FFF2-40B4-BE49-F238E27FC236}">
                <a16:creationId xmlns:a16="http://schemas.microsoft.com/office/drawing/2014/main" id="{58C69E8B-2319-496F-B470-0CF37F5CD743}"/>
              </a:ext>
            </a:extLst>
          </p:cNvPr>
          <p:cNvPicPr>
            <a:picLocks noChangeAspect="1"/>
          </p:cNvPicPr>
          <p:nvPr/>
        </p:nvPicPr>
        <p:blipFill>
          <a:blip r:embed="rId3"/>
          <a:stretch>
            <a:fillRect/>
          </a:stretch>
        </p:blipFill>
        <p:spPr>
          <a:xfrm>
            <a:off x="7946796" y="0"/>
            <a:ext cx="4245204" cy="2209832"/>
          </a:xfrm>
          <a:prstGeom prst="rect">
            <a:avLst/>
          </a:prstGeom>
        </p:spPr>
      </p:pic>
    </p:spTree>
    <p:extLst>
      <p:ext uri="{BB962C8B-B14F-4D97-AF65-F5344CB8AC3E}">
        <p14:creationId xmlns:p14="http://schemas.microsoft.com/office/powerpoint/2010/main" val="3868467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A6489-F1AF-4022-8652-85C0AA207008}"/>
              </a:ext>
            </a:extLst>
          </p:cNvPr>
          <p:cNvSpPr>
            <a:spLocks noGrp="1"/>
          </p:cNvSpPr>
          <p:nvPr>
            <p:ph type="ctrTitle"/>
          </p:nvPr>
        </p:nvSpPr>
        <p:spPr>
          <a:xfrm>
            <a:off x="1" y="-1"/>
            <a:ext cx="6096000" cy="1734533"/>
          </a:xfrm>
        </p:spPr>
        <p:txBody>
          <a:bodyPr>
            <a:normAutofit/>
          </a:bodyPr>
          <a:lstStyle/>
          <a:p>
            <a:r>
              <a:rPr lang="en-US" sz="4800" b="1" dirty="0" err="1"/>
              <a:t>Educazione</a:t>
            </a:r>
            <a:r>
              <a:rPr lang="en-US" sz="4800" b="1" dirty="0"/>
              <a:t> e </a:t>
            </a:r>
            <a:r>
              <a:rPr lang="en-US" sz="4800" b="1" dirty="0" err="1"/>
              <a:t>Biblioteche</a:t>
            </a:r>
            <a:r>
              <a:rPr lang="en-US" sz="4800" b="1" dirty="0"/>
              <a:t> </a:t>
            </a:r>
            <a:r>
              <a:rPr lang="en-US" sz="4800" b="1" dirty="0" err="1"/>
              <a:t>Popolari</a:t>
            </a:r>
            <a:r>
              <a:rPr lang="en-US" sz="4800" b="1" dirty="0"/>
              <a:t> </a:t>
            </a:r>
            <a:r>
              <a:rPr lang="en-US" sz="1800" b="1" dirty="0"/>
              <a:t>(</a:t>
            </a:r>
            <a:r>
              <a:rPr lang="en-US" sz="1800" b="1" dirty="0" err="1"/>
              <a:t>Riforme</a:t>
            </a:r>
            <a:r>
              <a:rPr lang="en-US" sz="1800" b="1" dirty="0"/>
              <a:t> </a:t>
            </a:r>
            <a:r>
              <a:rPr lang="en-US" sz="1800" b="1" dirty="0" err="1"/>
              <a:t>Sociali</a:t>
            </a:r>
            <a:r>
              <a:rPr lang="en-US" sz="1800" b="1" dirty="0"/>
              <a:t>)</a:t>
            </a:r>
            <a:endParaRPr lang="en-US" sz="4800" b="1" dirty="0"/>
          </a:p>
        </p:txBody>
      </p:sp>
      <p:sp>
        <p:nvSpPr>
          <p:cNvPr id="3" name="Subtitle 2">
            <a:extLst>
              <a:ext uri="{FF2B5EF4-FFF2-40B4-BE49-F238E27FC236}">
                <a16:creationId xmlns:a16="http://schemas.microsoft.com/office/drawing/2014/main" id="{DECF97D1-FA8A-4D83-A7C9-5957C0AC579E}"/>
              </a:ext>
            </a:extLst>
          </p:cNvPr>
          <p:cNvSpPr>
            <a:spLocks noGrp="1"/>
          </p:cNvSpPr>
          <p:nvPr>
            <p:ph type="subTitle" idx="1"/>
          </p:nvPr>
        </p:nvSpPr>
        <p:spPr>
          <a:xfrm>
            <a:off x="1213172" y="2857499"/>
            <a:ext cx="10058400" cy="1356281"/>
          </a:xfrm>
        </p:spPr>
        <p:txBody>
          <a:bodyPr>
            <a:normAutofit/>
          </a:bodyPr>
          <a:lstStyle/>
          <a:p>
            <a:r>
              <a:rPr lang="en-US" sz="1800" dirty="0" err="1"/>
              <a:t>Incentivazione</a:t>
            </a:r>
            <a:r>
              <a:rPr lang="en-US" sz="1800" dirty="0"/>
              <a:t> </a:t>
            </a:r>
            <a:r>
              <a:rPr lang="en-US" sz="1800" dirty="0" err="1"/>
              <a:t>alla</a:t>
            </a:r>
            <a:r>
              <a:rPr lang="en-US" sz="1800" dirty="0"/>
              <a:t> </a:t>
            </a:r>
            <a:r>
              <a:rPr lang="en-US" sz="1800" dirty="0" err="1"/>
              <a:t>lettura</a:t>
            </a:r>
            <a:r>
              <a:rPr lang="en-US" sz="1800" dirty="0"/>
              <a:t> </a:t>
            </a:r>
            <a:r>
              <a:rPr lang="en-US" sz="1800" dirty="0" err="1"/>
              <a:t>popolare</a:t>
            </a:r>
            <a:r>
              <a:rPr lang="en-US" sz="1800" dirty="0"/>
              <a:t> -&gt; </a:t>
            </a:r>
            <a:r>
              <a:rPr lang="en-US" sz="1800" dirty="0" err="1"/>
              <a:t>contributi</a:t>
            </a:r>
            <a:r>
              <a:rPr lang="en-US" sz="1800" dirty="0"/>
              <a:t> </a:t>
            </a:r>
            <a:r>
              <a:rPr lang="en-US" sz="1800" dirty="0" err="1"/>
              <a:t>finanziari</a:t>
            </a:r>
            <a:r>
              <a:rPr lang="en-US" sz="1800" dirty="0"/>
              <a:t>, </a:t>
            </a:r>
            <a:r>
              <a:rPr lang="en-US" sz="1800" dirty="0" err="1"/>
              <a:t>premi</a:t>
            </a:r>
            <a:r>
              <a:rPr lang="en-US" sz="1800" dirty="0"/>
              <a:t> ai </a:t>
            </a:r>
            <a:r>
              <a:rPr lang="en-US" sz="1800" dirty="0" err="1"/>
              <a:t>migliori</a:t>
            </a:r>
            <a:r>
              <a:rPr lang="en-US" sz="1800" dirty="0"/>
              <a:t> </a:t>
            </a:r>
            <a:r>
              <a:rPr lang="en-US" sz="1800" dirty="0" err="1"/>
              <a:t>produttori</a:t>
            </a:r>
            <a:r>
              <a:rPr lang="en-US" sz="1800" dirty="0"/>
              <a:t>, </a:t>
            </a:r>
            <a:r>
              <a:rPr lang="en-US" sz="1800" dirty="0" err="1"/>
              <a:t>attribuzione</a:t>
            </a:r>
            <a:r>
              <a:rPr lang="en-US" sz="1800" dirty="0"/>
              <a:t> di </a:t>
            </a:r>
            <a:r>
              <a:rPr lang="en-US" sz="1800" dirty="0" err="1"/>
              <a:t>raccolte</a:t>
            </a:r>
            <a:endParaRPr lang="en-US" sz="1800" dirty="0"/>
          </a:p>
          <a:p>
            <a:r>
              <a:rPr lang="en-US" sz="1800" dirty="0" err="1"/>
              <a:t>Biblioteca</a:t>
            </a:r>
            <a:r>
              <a:rPr lang="en-US" sz="1800" dirty="0"/>
              <a:t> </a:t>
            </a:r>
            <a:r>
              <a:rPr lang="en-US" sz="1800" dirty="0" err="1"/>
              <a:t>popolare</a:t>
            </a:r>
            <a:r>
              <a:rPr lang="en-US" sz="1800" dirty="0"/>
              <a:t> -&gt; </a:t>
            </a:r>
            <a:r>
              <a:rPr lang="en-US" sz="1800" dirty="0" err="1"/>
              <a:t>biblioteca</a:t>
            </a:r>
            <a:r>
              <a:rPr lang="en-US" sz="1800" dirty="0"/>
              <a:t> </a:t>
            </a:r>
            <a:r>
              <a:rPr lang="en-US" sz="1800" dirty="0" err="1"/>
              <a:t>scolastica</a:t>
            </a:r>
            <a:r>
              <a:rPr lang="en-US" sz="1800" dirty="0"/>
              <a:t>: </a:t>
            </a:r>
            <a:r>
              <a:rPr lang="en-US" sz="1800" dirty="0" err="1"/>
              <a:t>analisi</a:t>
            </a:r>
            <a:r>
              <a:rPr lang="en-US" sz="1800" dirty="0"/>
              <a:t> </a:t>
            </a:r>
            <a:r>
              <a:rPr lang="en-US" sz="1800" dirty="0" err="1"/>
              <a:t>storica</a:t>
            </a:r>
            <a:r>
              <a:rPr lang="en-US" sz="1800" dirty="0"/>
              <a:t> e </a:t>
            </a:r>
            <a:r>
              <a:rPr lang="en-US" sz="1800" dirty="0" err="1"/>
              <a:t>critica</a:t>
            </a:r>
            <a:r>
              <a:rPr lang="en-US" sz="1800" dirty="0"/>
              <a:t> </a:t>
            </a:r>
            <a:r>
              <a:rPr lang="en-US" sz="1800" dirty="0" err="1"/>
              <a:t>tramite</a:t>
            </a:r>
            <a:r>
              <a:rPr lang="en-US" sz="1800" dirty="0"/>
              <a:t> la </a:t>
            </a:r>
            <a:r>
              <a:rPr lang="en-US" sz="1800" dirty="0" err="1"/>
              <a:t>lettura</a:t>
            </a:r>
            <a:endParaRPr lang="en-US" sz="1800" dirty="0"/>
          </a:p>
        </p:txBody>
      </p:sp>
      <p:sp>
        <p:nvSpPr>
          <p:cNvPr id="4" name="TextBox 3">
            <a:extLst>
              <a:ext uri="{FF2B5EF4-FFF2-40B4-BE49-F238E27FC236}">
                <a16:creationId xmlns:a16="http://schemas.microsoft.com/office/drawing/2014/main" id="{62833663-C423-42E4-8C39-AFEACE96D924}"/>
              </a:ext>
            </a:extLst>
          </p:cNvPr>
          <p:cNvSpPr txBox="1"/>
          <p:nvPr/>
        </p:nvSpPr>
        <p:spPr>
          <a:xfrm>
            <a:off x="586033" y="4553145"/>
            <a:ext cx="10339633"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Desiderio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Chilovi</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Biblioteche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Provinciali</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e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piccoli</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nuclei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bibliotecari</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presso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le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scuole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Camillo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Corradini</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(1908):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Biblioteche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in Italia in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situazione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precaria</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415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presenti</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sul</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territorio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italiano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e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poco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efficaci</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Mancanza</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di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Biblioteche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per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maestri</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nel</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Milanese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Notizie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“non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confortanti</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-&gt;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Decreti</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legge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da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parte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del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Governo</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Giolitti</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e Boselli</a:t>
            </a: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013D3A0-AE36-42E9-9190-784C70F7F12B}"/>
              </a:ext>
            </a:extLst>
          </p:cNvPr>
          <p:cNvPicPr>
            <a:picLocks noChangeAspect="1"/>
          </p:cNvPicPr>
          <p:nvPr/>
        </p:nvPicPr>
        <p:blipFill>
          <a:blip r:embed="rId3"/>
          <a:stretch>
            <a:fillRect/>
          </a:stretch>
        </p:blipFill>
        <p:spPr>
          <a:xfrm>
            <a:off x="7185781" y="0"/>
            <a:ext cx="2755273" cy="1602557"/>
          </a:xfrm>
          <a:prstGeom prst="rect">
            <a:avLst/>
          </a:prstGeom>
        </p:spPr>
      </p:pic>
      <p:pic>
        <p:nvPicPr>
          <p:cNvPr id="6" name="Picture 5">
            <a:extLst>
              <a:ext uri="{FF2B5EF4-FFF2-40B4-BE49-F238E27FC236}">
                <a16:creationId xmlns:a16="http://schemas.microsoft.com/office/drawing/2014/main" id="{BC30A394-F87A-4681-BE46-CC341836FF3F}"/>
              </a:ext>
            </a:extLst>
          </p:cNvPr>
          <p:cNvPicPr>
            <a:picLocks noChangeAspect="1"/>
          </p:cNvPicPr>
          <p:nvPr/>
        </p:nvPicPr>
        <p:blipFill>
          <a:blip r:embed="rId4"/>
          <a:stretch>
            <a:fillRect/>
          </a:stretch>
        </p:blipFill>
        <p:spPr>
          <a:xfrm>
            <a:off x="10431248" y="0"/>
            <a:ext cx="1760752" cy="1936827"/>
          </a:xfrm>
          <a:prstGeom prst="rect">
            <a:avLst/>
          </a:prstGeom>
        </p:spPr>
      </p:pic>
    </p:spTree>
    <p:extLst>
      <p:ext uri="{BB962C8B-B14F-4D97-AF65-F5344CB8AC3E}">
        <p14:creationId xmlns:p14="http://schemas.microsoft.com/office/powerpoint/2010/main" val="3079961272"/>
      </p:ext>
    </p:extLst>
  </p:cSld>
  <p:clrMapOvr>
    <a:masterClrMapping/>
  </p:clrMapOvr>
</p:sld>
</file>

<file path=ppt/theme/theme1.xml><?xml version="1.0" encoding="utf-8"?>
<a:theme xmlns:a="http://schemas.openxmlformats.org/drawingml/2006/main" name="VeniceBeachVTI">
  <a:themeElements>
    <a:clrScheme name="Venice Beach">
      <a:dk1>
        <a:sysClr val="windowText" lastClr="000000"/>
      </a:dk1>
      <a:lt1>
        <a:sysClr val="window" lastClr="FFFFFF"/>
      </a:lt1>
      <a:dk2>
        <a:srgbClr val="2B3E3D"/>
      </a:dk2>
      <a:lt2>
        <a:srgbClr val="FEF3EB"/>
      </a:lt2>
      <a:accent1>
        <a:srgbClr val="FE8542"/>
      </a:accent1>
      <a:accent2>
        <a:srgbClr val="EC6D60"/>
      </a:accent2>
      <a:accent3>
        <a:srgbClr val="CDA32B"/>
      </a:accent3>
      <a:accent4>
        <a:srgbClr val="EE66A7"/>
      </a:accent4>
      <a:accent5>
        <a:srgbClr val="EA5F48"/>
      </a:accent5>
      <a:accent6>
        <a:srgbClr val="C8466B"/>
      </a:accent6>
      <a:hlink>
        <a:srgbClr val="E46153"/>
      </a:hlink>
      <a:folHlink>
        <a:srgbClr val="CF63B0"/>
      </a:folHlink>
    </a:clrScheme>
    <a:fontScheme name="Avenir 1">
      <a:majorFont>
        <a:latin typeface="Avenir Next LT Pro Ligh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eniceBeachVTI" id="{69839BBA-F383-4FFD-B56A-E36ACE43E09D}" vid="{060D2740-A69C-444A-B833-E03D333ADDA7}"/>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E3DA18C2-75F1-4980-A5F0-165F6F71DE6D}"/>
    </a:ext>
  </a:extLst>
</a:theme>
</file>

<file path=ppt/theme/theme3.xml><?xml version="1.0" encoding="utf-8"?>
<a:theme xmlns:a="http://schemas.openxmlformats.org/drawingml/2006/main" name="MatrixVTI">
  <a:themeElements>
    <a:clrScheme name="AnalogousFromLightSeedRightStep">
      <a:dk1>
        <a:srgbClr val="000000"/>
      </a:dk1>
      <a:lt1>
        <a:srgbClr val="FFFFFF"/>
      </a:lt1>
      <a:dk2>
        <a:srgbClr val="412C24"/>
      </a:dk2>
      <a:lt2>
        <a:srgbClr val="E2E6E8"/>
      </a:lt2>
      <a:accent1>
        <a:srgbClr val="C0998A"/>
      </a:accent1>
      <a:accent2>
        <a:srgbClr val="B4A27B"/>
      </a:accent2>
      <a:accent3>
        <a:srgbClr val="A2A77E"/>
      </a:accent3>
      <a:accent4>
        <a:srgbClr val="8EAA74"/>
      </a:accent4>
      <a:accent5>
        <a:srgbClr val="84AB82"/>
      </a:accent5>
      <a:accent6>
        <a:srgbClr val="77AE8B"/>
      </a:accent6>
      <a:hlink>
        <a:srgbClr val="5D8A9A"/>
      </a:hlink>
      <a:folHlink>
        <a:srgbClr val="7F7F7F"/>
      </a:folHlink>
    </a:clrScheme>
    <a:fontScheme name="Custom 4">
      <a:majorFont>
        <a:latin typeface="Bahnschrif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rixVTI" id="{A2576CCC-A559-4FD4-A542-772649F65A84}" vid="{5CBC41A9-80A0-44C6-90CD-6D8630343525}"/>
    </a:ext>
  </a:extLst>
</a:theme>
</file>

<file path=ppt/theme/theme4.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782</TotalTime>
  <Words>3354</Words>
  <Application>Microsoft Office PowerPoint</Application>
  <PresentationFormat>Widescreen</PresentationFormat>
  <Paragraphs>204</Paragraphs>
  <Slides>34</Slides>
  <Notes>14</Notes>
  <HiddenSlides>0</HiddenSlides>
  <MMClips>0</MMClips>
  <ScaleCrop>false</ScaleCrop>
  <HeadingPairs>
    <vt:vector size="6" baseType="variant">
      <vt:variant>
        <vt:lpstr>Caratteri utilizzati</vt:lpstr>
      </vt:variant>
      <vt:variant>
        <vt:i4>8</vt:i4>
      </vt:variant>
      <vt:variant>
        <vt:lpstr>Tema</vt:lpstr>
      </vt:variant>
      <vt:variant>
        <vt:i4>4</vt:i4>
      </vt:variant>
      <vt:variant>
        <vt:lpstr>Titoli diapositive</vt:lpstr>
      </vt:variant>
      <vt:variant>
        <vt:i4>34</vt:i4>
      </vt:variant>
    </vt:vector>
  </HeadingPairs>
  <TitlesOfParts>
    <vt:vector size="46" baseType="lpstr">
      <vt:lpstr>Arial</vt:lpstr>
      <vt:lpstr>Avenir Next LT Pro</vt:lpstr>
      <vt:lpstr>Avenir Next LT Pro Light</vt:lpstr>
      <vt:lpstr>Bahnschrift</vt:lpstr>
      <vt:lpstr>Calibri</vt:lpstr>
      <vt:lpstr>Calibri Light</vt:lpstr>
      <vt:lpstr>Roboto</vt:lpstr>
      <vt:lpstr>Times New Roman</vt:lpstr>
      <vt:lpstr>VeniceBeachVTI</vt:lpstr>
      <vt:lpstr>Retrospect</vt:lpstr>
      <vt:lpstr>MatrixVTI</vt:lpstr>
      <vt:lpstr>Geometric</vt:lpstr>
      <vt:lpstr> L'inizio del '900</vt:lpstr>
      <vt:lpstr>La questione Romana</vt:lpstr>
      <vt:lpstr>Il governo di Giolitti</vt:lpstr>
      <vt:lpstr>Le riforme di Giolitti</vt:lpstr>
      <vt:lpstr>L’inchiesta del 1908-1909</vt:lpstr>
      <vt:lpstr>L’inchiesta del 1908-1909</vt:lpstr>
      <vt:lpstr>Educazione e Biblioteche Popolari (Età Giolittiana)</vt:lpstr>
      <vt:lpstr>Educazione e Biblioteche Popolari (Italia Cattolica – Conflitto Stato/Chiesa)</vt:lpstr>
      <vt:lpstr>Educazione e Biblioteche Popolari (Riforme Sociali)</vt:lpstr>
      <vt:lpstr>Educazione e Biblioteche Popolari (Decreti Legge)</vt:lpstr>
      <vt:lpstr>Educazione e Biblioteche Popolari (Italia Laica)</vt:lpstr>
      <vt:lpstr>Educazione e Biblioteche Popolari (Italia Laica)</vt:lpstr>
      <vt:lpstr>Educazione e Biblioteche Popolari (Italia Laica)</vt:lpstr>
      <vt:lpstr>L’età fascista</vt:lpstr>
      <vt:lpstr>L’età fascista: Il congresso mondiale delle biblioteche</vt:lpstr>
      <vt:lpstr>Amministrazione e strutture bibliotecarie statali</vt:lpstr>
      <vt:lpstr>Amministrazione e strutture bibliotecarie statali</vt:lpstr>
      <vt:lpstr>Amministrazione e strutture bibliotecarie statali</vt:lpstr>
      <vt:lpstr>Amministrazione e strutture bibliotecarie statali</vt:lpstr>
      <vt:lpstr>Amministrazione e strutture bibliotecarie statali</vt:lpstr>
      <vt:lpstr>Amministrazione e strutture bibliotecarie statali</vt:lpstr>
      <vt:lpstr>Amministrazione e strutture bibliotecarie statali</vt:lpstr>
      <vt:lpstr>Amministrazione e strutture bibliotecarie statali</vt:lpstr>
      <vt:lpstr>Amministrazione e strutture bibliotecarie statali</vt:lpstr>
      <vt:lpstr>Amministrazione e strutture bibliotecarie statali</vt:lpstr>
      <vt:lpstr>Il dibattito sulle biblioteche pubbliche</vt:lpstr>
      <vt:lpstr>Presentazione standard di PowerPoint</vt:lpstr>
      <vt:lpstr>Discussione del bilancio dell’associazione italiana per le biblioteche</vt:lpstr>
      <vt:lpstr>Presentazione standard di PowerPoint</vt:lpstr>
      <vt:lpstr>Milano</vt:lpstr>
      <vt:lpstr>Bologna</vt:lpstr>
      <vt:lpstr>Cremona</vt:lpstr>
      <vt:lpstr>Sulla scia del caso Cremona</vt:lpstr>
      <vt:lpstr>Ettore Fabietti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L’inchiesta del 1908-1909</dc:title>
  <dc:creator>Luca Albano</dc:creator>
  <cp:lastModifiedBy>Nicola Arcà</cp:lastModifiedBy>
  <cp:revision>4</cp:revision>
  <dcterms:created xsi:type="dcterms:W3CDTF">2023-11-03T07:13:52Z</dcterms:created>
  <dcterms:modified xsi:type="dcterms:W3CDTF">2023-11-04T09:23:39Z</dcterms:modified>
</cp:coreProperties>
</file>