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Source Sans 3"/>
      <p:regular r:id="rId23"/>
      <p:bold r:id="rId24"/>
      <p:italic r:id="rId25"/>
      <p:boldItalic r:id="rId26"/>
    </p:embeddedFont>
    <p:embeddedFont>
      <p:font typeface="Libre Baskerville"/>
      <p:regular r:id="rId27"/>
      <p:bold r:id="rId28"/>
      <p: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atteo Stacchin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SourceSans3-bold.fntdata"/><Relationship Id="rId23" Type="http://schemas.openxmlformats.org/officeDocument/2006/relationships/font" Target="fonts/SourceSans3-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3-boldItalic.fntdata"/><Relationship Id="rId25" Type="http://schemas.openxmlformats.org/officeDocument/2006/relationships/font" Target="fonts/SourceSans3-italic.fntdata"/><Relationship Id="rId28" Type="http://schemas.openxmlformats.org/officeDocument/2006/relationships/font" Target="fonts/LibreBaskerville-bold.fntdata"/><Relationship Id="rId27" Type="http://schemas.openxmlformats.org/officeDocument/2006/relationships/font" Target="fonts/LibreBaskervill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Baskerville-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1-04T09:32:15.314">
    <p:pos x="2954" y="477"/>
    <p:text>Tt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6" name="Shape 1866"/>
        <p:cNvGrpSpPr/>
        <p:nvPr/>
      </p:nvGrpSpPr>
      <p:grpSpPr>
        <a:xfrm>
          <a:off x="0" y="0"/>
          <a:ext cx="0" cy="0"/>
          <a:chOff x="0" y="0"/>
          <a:chExt cx="0" cy="0"/>
        </a:xfrm>
      </p:grpSpPr>
      <p:sp>
        <p:nvSpPr>
          <p:cNvPr id="1867" name="Google Shape;1867;g7ca1c7c8f5a78d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8" name="Google Shape;1868;g7ca1c7c8f5a78d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g54ff9c4cb4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6" name="Google Shape;1876;g54ff9c4cb4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7" name="Shape 2337"/>
        <p:cNvGrpSpPr/>
        <p:nvPr/>
      </p:nvGrpSpPr>
      <p:grpSpPr>
        <a:xfrm>
          <a:off x="0" y="0"/>
          <a:ext cx="0" cy="0"/>
          <a:chOff x="0" y="0"/>
          <a:chExt cx="0" cy="0"/>
        </a:xfrm>
      </p:grpSpPr>
      <p:sp>
        <p:nvSpPr>
          <p:cNvPr id="2338" name="Google Shape;2338;g54dda1946d_6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9" name="Google Shape;2339;g54dda1946d_6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3" name="Shape 2343"/>
        <p:cNvGrpSpPr/>
        <p:nvPr/>
      </p:nvGrpSpPr>
      <p:grpSpPr>
        <a:xfrm>
          <a:off x="0" y="0"/>
          <a:ext cx="0" cy="0"/>
          <a:chOff x="0" y="0"/>
          <a:chExt cx="0" cy="0"/>
        </a:xfrm>
      </p:grpSpPr>
      <p:sp>
        <p:nvSpPr>
          <p:cNvPr id="2344" name="Google Shape;2344;g277ee45e609901de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5" name="Google Shape;2345;g277ee45e609901de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1" name="Shape 2351"/>
        <p:cNvGrpSpPr/>
        <p:nvPr/>
      </p:nvGrpSpPr>
      <p:grpSpPr>
        <a:xfrm>
          <a:off x="0" y="0"/>
          <a:ext cx="0" cy="0"/>
          <a:chOff x="0" y="0"/>
          <a:chExt cx="0" cy="0"/>
        </a:xfrm>
      </p:grpSpPr>
      <p:sp>
        <p:nvSpPr>
          <p:cNvPr id="2352" name="Google Shape;2352;g296eca6f4b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3" name="Google Shape;2353;g296eca6f4b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9" name="Shape 2359"/>
        <p:cNvGrpSpPr/>
        <p:nvPr/>
      </p:nvGrpSpPr>
      <p:grpSpPr>
        <a:xfrm>
          <a:off x="0" y="0"/>
          <a:ext cx="0" cy="0"/>
          <a:chOff x="0" y="0"/>
          <a:chExt cx="0" cy="0"/>
        </a:xfrm>
      </p:grpSpPr>
      <p:sp>
        <p:nvSpPr>
          <p:cNvPr id="2360" name="Google Shape;2360;g277ee45e609901de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1" name="Google Shape;2361;g277ee45e609901de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7" name="Shape 2367"/>
        <p:cNvGrpSpPr/>
        <p:nvPr/>
      </p:nvGrpSpPr>
      <p:grpSpPr>
        <a:xfrm>
          <a:off x="0" y="0"/>
          <a:ext cx="0" cy="0"/>
          <a:chOff x="0" y="0"/>
          <a:chExt cx="0" cy="0"/>
        </a:xfrm>
      </p:grpSpPr>
      <p:sp>
        <p:nvSpPr>
          <p:cNvPr id="2368" name="Google Shape;2368;g277ee45e609901de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9" name="Google Shape;2369;g277ee45e609901de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4" name="Shape 2374"/>
        <p:cNvGrpSpPr/>
        <p:nvPr/>
      </p:nvGrpSpPr>
      <p:grpSpPr>
        <a:xfrm>
          <a:off x="0" y="0"/>
          <a:ext cx="0" cy="0"/>
          <a:chOff x="0" y="0"/>
          <a:chExt cx="0" cy="0"/>
        </a:xfrm>
      </p:grpSpPr>
      <p:sp>
        <p:nvSpPr>
          <p:cNvPr id="2375" name="Google Shape;2375;g51b1a71d3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6" name="Google Shape;2376;g51b1a71d3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54dda1946d_6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54dda1946d_6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7aa9018494c549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7aa9018494c549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5" name="Shape 1825"/>
        <p:cNvGrpSpPr/>
        <p:nvPr/>
      </p:nvGrpSpPr>
      <p:grpSpPr>
        <a:xfrm>
          <a:off x="0" y="0"/>
          <a:ext cx="0" cy="0"/>
          <a:chOff x="0" y="0"/>
          <a:chExt cx="0" cy="0"/>
        </a:xfrm>
      </p:grpSpPr>
      <p:sp>
        <p:nvSpPr>
          <p:cNvPr id="1826" name="Google Shape;1826;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7" name="Google Shape;1827;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g277ee45e609901de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3" name="Google Shape;1833;g277ee45e609901de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6" name="Shape 1836"/>
        <p:cNvGrpSpPr/>
        <p:nvPr/>
      </p:nvGrpSpPr>
      <p:grpSpPr>
        <a:xfrm>
          <a:off x="0" y="0"/>
          <a:ext cx="0" cy="0"/>
          <a:chOff x="0" y="0"/>
          <a:chExt cx="0" cy="0"/>
        </a:xfrm>
      </p:grpSpPr>
      <p:sp>
        <p:nvSpPr>
          <p:cNvPr id="1837" name="Google Shape;1837;g277ee45e609901d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8" name="Google Shape;1838;g277ee45e609901d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9" name="Shape 1849"/>
        <p:cNvGrpSpPr/>
        <p:nvPr/>
      </p:nvGrpSpPr>
      <p:grpSpPr>
        <a:xfrm>
          <a:off x="0" y="0"/>
          <a:ext cx="0" cy="0"/>
          <a:chOff x="0" y="0"/>
          <a:chExt cx="0" cy="0"/>
        </a:xfrm>
      </p:grpSpPr>
      <p:sp>
        <p:nvSpPr>
          <p:cNvPr id="1850" name="Google Shape;1850;g277ee45e609901de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1" name="Google Shape;1851;g277ee45e609901de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g1c118e3236fd8c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6" name="Google Shape;1856;g1c118e3236fd8c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g7ca1c7c8f5a78d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3" name="Google Shape;1863;g7ca1c7c8f5a78d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0" name="Google Shape;10;p2"/>
          <p:cNvGrpSpPr/>
          <p:nvPr/>
        </p:nvGrpSpPr>
        <p:grpSpPr>
          <a:xfrm>
            <a:off x="142661" y="137224"/>
            <a:ext cx="8858677" cy="4869053"/>
            <a:chOff x="246225" y="895325"/>
            <a:chExt cx="7115975" cy="3911200"/>
          </a:xfrm>
        </p:grpSpPr>
        <p:sp>
          <p:nvSpPr>
            <p:cNvPr id="11" name="Google Shape;11;p2"/>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2"/>
          <p:cNvSpPr txBox="1"/>
          <p:nvPr>
            <p:ph type="ctrTitle"/>
          </p:nvPr>
        </p:nvSpPr>
        <p:spPr>
          <a:xfrm>
            <a:off x="2361575" y="1453450"/>
            <a:ext cx="4421100" cy="2055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0" name="Google Shape;20;p2"/>
          <p:cNvSpPr txBox="1"/>
          <p:nvPr>
            <p:ph idx="1" type="subTitle"/>
          </p:nvPr>
        </p:nvSpPr>
        <p:spPr>
          <a:xfrm>
            <a:off x="2494100" y="3578625"/>
            <a:ext cx="4155900" cy="4758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8" name="Shape 118"/>
        <p:cNvGrpSpPr/>
        <p:nvPr/>
      </p:nvGrpSpPr>
      <p:grpSpPr>
        <a:xfrm>
          <a:off x="0" y="0"/>
          <a:ext cx="0" cy="0"/>
          <a:chOff x="0" y="0"/>
          <a:chExt cx="0" cy="0"/>
        </a:xfrm>
      </p:grpSpPr>
      <p:pic>
        <p:nvPicPr>
          <p:cNvPr id="119" name="Google Shape;119;p11"/>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20" name="Google Shape;120;p11"/>
          <p:cNvGrpSpPr/>
          <p:nvPr/>
        </p:nvGrpSpPr>
        <p:grpSpPr>
          <a:xfrm>
            <a:off x="142661" y="137224"/>
            <a:ext cx="8858677" cy="4869053"/>
            <a:chOff x="246225" y="895325"/>
            <a:chExt cx="7115975" cy="3911200"/>
          </a:xfrm>
        </p:grpSpPr>
        <p:sp>
          <p:nvSpPr>
            <p:cNvPr id="121" name="Google Shape;121;p11"/>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1"/>
          <p:cNvSpPr txBox="1"/>
          <p:nvPr>
            <p:ph hasCustomPrompt="1" type="title"/>
          </p:nvPr>
        </p:nvSpPr>
        <p:spPr>
          <a:xfrm>
            <a:off x="1958450" y="1463550"/>
            <a:ext cx="5227200" cy="12342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0" name="Google Shape;130;p11"/>
          <p:cNvSpPr txBox="1"/>
          <p:nvPr>
            <p:ph idx="1" type="subTitle"/>
          </p:nvPr>
        </p:nvSpPr>
        <p:spPr>
          <a:xfrm>
            <a:off x="1958450" y="2850300"/>
            <a:ext cx="52272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31" name="Shape 1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32" name="Shape 132"/>
        <p:cNvGrpSpPr/>
        <p:nvPr/>
      </p:nvGrpSpPr>
      <p:grpSpPr>
        <a:xfrm>
          <a:off x="0" y="0"/>
          <a:ext cx="0" cy="0"/>
          <a:chOff x="0" y="0"/>
          <a:chExt cx="0" cy="0"/>
        </a:xfrm>
      </p:grpSpPr>
      <p:pic>
        <p:nvPicPr>
          <p:cNvPr id="133" name="Google Shape;133;p13"/>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34" name="Google Shape;134;p13"/>
          <p:cNvGrpSpPr/>
          <p:nvPr/>
        </p:nvGrpSpPr>
        <p:grpSpPr>
          <a:xfrm>
            <a:off x="142661" y="137224"/>
            <a:ext cx="8858677" cy="4869053"/>
            <a:chOff x="246225" y="895325"/>
            <a:chExt cx="7115975" cy="3911200"/>
          </a:xfrm>
        </p:grpSpPr>
        <p:sp>
          <p:nvSpPr>
            <p:cNvPr id="135" name="Google Shape;135;p13"/>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3"/>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144" name="Google Shape;144;p13"/>
          <p:cNvSpPr txBox="1"/>
          <p:nvPr>
            <p:ph idx="1" type="subTitle"/>
          </p:nvPr>
        </p:nvSpPr>
        <p:spPr>
          <a:xfrm>
            <a:off x="796000" y="2111290"/>
            <a:ext cx="2259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 name="Google Shape;145;p13"/>
          <p:cNvSpPr txBox="1"/>
          <p:nvPr>
            <p:ph idx="2" type="subTitle"/>
          </p:nvPr>
        </p:nvSpPr>
        <p:spPr>
          <a:xfrm>
            <a:off x="3442015" y="2111290"/>
            <a:ext cx="2259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13"/>
          <p:cNvSpPr txBox="1"/>
          <p:nvPr>
            <p:ph idx="3" type="subTitle"/>
          </p:nvPr>
        </p:nvSpPr>
        <p:spPr>
          <a:xfrm>
            <a:off x="796000" y="3844474"/>
            <a:ext cx="2259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7" name="Google Shape;147;p13"/>
          <p:cNvSpPr txBox="1"/>
          <p:nvPr>
            <p:ph idx="4" type="subTitle"/>
          </p:nvPr>
        </p:nvSpPr>
        <p:spPr>
          <a:xfrm>
            <a:off x="3442015" y="3844474"/>
            <a:ext cx="2259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13"/>
          <p:cNvSpPr txBox="1"/>
          <p:nvPr>
            <p:ph idx="5" type="subTitle"/>
          </p:nvPr>
        </p:nvSpPr>
        <p:spPr>
          <a:xfrm>
            <a:off x="6088037" y="2111290"/>
            <a:ext cx="2259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13"/>
          <p:cNvSpPr txBox="1"/>
          <p:nvPr>
            <p:ph idx="6" type="subTitle"/>
          </p:nvPr>
        </p:nvSpPr>
        <p:spPr>
          <a:xfrm>
            <a:off x="6088037" y="3844474"/>
            <a:ext cx="2259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 name="Google Shape;150;p13"/>
          <p:cNvSpPr txBox="1"/>
          <p:nvPr>
            <p:ph hasCustomPrompt="1" idx="7" type="title"/>
          </p:nvPr>
        </p:nvSpPr>
        <p:spPr>
          <a:xfrm>
            <a:off x="1565904" y="1332025"/>
            <a:ext cx="720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1"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1" name="Google Shape;151;p13"/>
          <p:cNvSpPr txBox="1"/>
          <p:nvPr>
            <p:ph hasCustomPrompt="1" idx="8" type="title"/>
          </p:nvPr>
        </p:nvSpPr>
        <p:spPr>
          <a:xfrm>
            <a:off x="1565904" y="3064624"/>
            <a:ext cx="720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1"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2" name="Google Shape;152;p13"/>
          <p:cNvSpPr txBox="1"/>
          <p:nvPr>
            <p:ph hasCustomPrompt="1" idx="9" type="title"/>
          </p:nvPr>
        </p:nvSpPr>
        <p:spPr>
          <a:xfrm>
            <a:off x="4211919" y="1332025"/>
            <a:ext cx="720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1"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 name="Google Shape;153;p13"/>
          <p:cNvSpPr txBox="1"/>
          <p:nvPr>
            <p:ph hasCustomPrompt="1" idx="13" type="title"/>
          </p:nvPr>
        </p:nvSpPr>
        <p:spPr>
          <a:xfrm>
            <a:off x="4211919" y="3064624"/>
            <a:ext cx="720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1"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13"/>
          <p:cNvSpPr txBox="1"/>
          <p:nvPr>
            <p:ph hasCustomPrompt="1" idx="14" type="title"/>
          </p:nvPr>
        </p:nvSpPr>
        <p:spPr>
          <a:xfrm>
            <a:off x="6857941" y="1332025"/>
            <a:ext cx="720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1"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5" name="Google Shape;155;p13"/>
          <p:cNvSpPr txBox="1"/>
          <p:nvPr>
            <p:ph hasCustomPrompt="1" idx="15" type="title"/>
          </p:nvPr>
        </p:nvSpPr>
        <p:spPr>
          <a:xfrm>
            <a:off x="6857941" y="3064624"/>
            <a:ext cx="720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1"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3"/>
          <p:cNvSpPr txBox="1"/>
          <p:nvPr>
            <p:ph idx="16" type="subTitle"/>
          </p:nvPr>
        </p:nvSpPr>
        <p:spPr>
          <a:xfrm>
            <a:off x="796000" y="1779408"/>
            <a:ext cx="22599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157" name="Google Shape;157;p13"/>
          <p:cNvSpPr txBox="1"/>
          <p:nvPr>
            <p:ph idx="17" type="subTitle"/>
          </p:nvPr>
        </p:nvSpPr>
        <p:spPr>
          <a:xfrm>
            <a:off x="3442015" y="1779408"/>
            <a:ext cx="22599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158" name="Google Shape;158;p13"/>
          <p:cNvSpPr txBox="1"/>
          <p:nvPr>
            <p:ph idx="18" type="subTitle"/>
          </p:nvPr>
        </p:nvSpPr>
        <p:spPr>
          <a:xfrm>
            <a:off x="6088037" y="1779408"/>
            <a:ext cx="22599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159" name="Google Shape;159;p13"/>
          <p:cNvSpPr txBox="1"/>
          <p:nvPr>
            <p:ph idx="19" type="subTitle"/>
          </p:nvPr>
        </p:nvSpPr>
        <p:spPr>
          <a:xfrm>
            <a:off x="796000" y="3512074"/>
            <a:ext cx="22599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160" name="Google Shape;160;p13"/>
          <p:cNvSpPr txBox="1"/>
          <p:nvPr>
            <p:ph idx="20" type="subTitle"/>
          </p:nvPr>
        </p:nvSpPr>
        <p:spPr>
          <a:xfrm>
            <a:off x="3442015" y="3512074"/>
            <a:ext cx="22599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161" name="Google Shape;161;p13"/>
          <p:cNvSpPr txBox="1"/>
          <p:nvPr>
            <p:ph idx="21" type="subTitle"/>
          </p:nvPr>
        </p:nvSpPr>
        <p:spPr>
          <a:xfrm>
            <a:off x="6088037" y="3512074"/>
            <a:ext cx="22599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62" name="Shape 162"/>
        <p:cNvGrpSpPr/>
        <p:nvPr/>
      </p:nvGrpSpPr>
      <p:grpSpPr>
        <a:xfrm>
          <a:off x="0" y="0"/>
          <a:ext cx="0" cy="0"/>
          <a:chOff x="0" y="0"/>
          <a:chExt cx="0" cy="0"/>
        </a:xfrm>
      </p:grpSpPr>
      <p:pic>
        <p:nvPicPr>
          <p:cNvPr id="163" name="Google Shape;163;p14"/>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64" name="Google Shape;164;p14"/>
          <p:cNvGrpSpPr/>
          <p:nvPr/>
        </p:nvGrpSpPr>
        <p:grpSpPr>
          <a:xfrm>
            <a:off x="142661" y="137224"/>
            <a:ext cx="8858677" cy="4869053"/>
            <a:chOff x="246225" y="895325"/>
            <a:chExt cx="7115975" cy="3911200"/>
          </a:xfrm>
        </p:grpSpPr>
        <p:sp>
          <p:nvSpPr>
            <p:cNvPr id="165" name="Google Shape;165;p14"/>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14"/>
          <p:cNvSpPr txBox="1"/>
          <p:nvPr>
            <p:ph type="title"/>
          </p:nvPr>
        </p:nvSpPr>
        <p:spPr>
          <a:xfrm>
            <a:off x="3065400" y="3370075"/>
            <a:ext cx="3013200" cy="479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17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74" name="Google Shape;174;p14"/>
          <p:cNvSpPr txBox="1"/>
          <p:nvPr>
            <p:ph idx="1" type="subTitle"/>
          </p:nvPr>
        </p:nvSpPr>
        <p:spPr>
          <a:xfrm>
            <a:off x="1749300" y="1491475"/>
            <a:ext cx="5645400" cy="1614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27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75" name="Shape 175"/>
        <p:cNvGrpSpPr/>
        <p:nvPr/>
      </p:nvGrpSpPr>
      <p:grpSpPr>
        <a:xfrm>
          <a:off x="0" y="0"/>
          <a:ext cx="0" cy="0"/>
          <a:chOff x="0" y="0"/>
          <a:chExt cx="0" cy="0"/>
        </a:xfrm>
      </p:grpSpPr>
      <p:pic>
        <p:nvPicPr>
          <p:cNvPr id="176" name="Google Shape;176;p15"/>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77" name="Google Shape;177;p15"/>
          <p:cNvGrpSpPr/>
          <p:nvPr/>
        </p:nvGrpSpPr>
        <p:grpSpPr>
          <a:xfrm>
            <a:off x="142661" y="137224"/>
            <a:ext cx="8858677" cy="4869053"/>
            <a:chOff x="246225" y="895325"/>
            <a:chExt cx="7115975" cy="3911200"/>
          </a:xfrm>
        </p:grpSpPr>
        <p:sp>
          <p:nvSpPr>
            <p:cNvPr id="178" name="Google Shape;178;p15"/>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15"/>
          <p:cNvSpPr txBox="1"/>
          <p:nvPr>
            <p:ph type="title"/>
          </p:nvPr>
        </p:nvSpPr>
        <p:spPr>
          <a:xfrm>
            <a:off x="720000" y="1370888"/>
            <a:ext cx="3519600" cy="15048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187" name="Google Shape;187;p15"/>
          <p:cNvSpPr txBox="1"/>
          <p:nvPr>
            <p:ph idx="1" type="subTitle"/>
          </p:nvPr>
        </p:nvSpPr>
        <p:spPr>
          <a:xfrm>
            <a:off x="720000" y="2875613"/>
            <a:ext cx="3519600" cy="897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8" name="Google Shape;188;p15"/>
          <p:cNvSpPr/>
          <p:nvPr>
            <p:ph idx="2" type="pic"/>
          </p:nvPr>
        </p:nvSpPr>
        <p:spPr>
          <a:xfrm>
            <a:off x="4931805" y="1000781"/>
            <a:ext cx="3246900" cy="3246900"/>
          </a:xfrm>
          <a:prstGeom prst="rect">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89" name="Shape 189"/>
        <p:cNvGrpSpPr/>
        <p:nvPr/>
      </p:nvGrpSpPr>
      <p:grpSpPr>
        <a:xfrm>
          <a:off x="0" y="0"/>
          <a:ext cx="0" cy="0"/>
          <a:chOff x="0" y="0"/>
          <a:chExt cx="0" cy="0"/>
        </a:xfrm>
      </p:grpSpPr>
      <p:pic>
        <p:nvPicPr>
          <p:cNvPr id="190" name="Google Shape;190;p16"/>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91" name="Google Shape;191;p16"/>
          <p:cNvGrpSpPr/>
          <p:nvPr/>
        </p:nvGrpSpPr>
        <p:grpSpPr>
          <a:xfrm>
            <a:off x="142661" y="137224"/>
            <a:ext cx="8858677" cy="4869053"/>
            <a:chOff x="246225" y="895325"/>
            <a:chExt cx="7115975" cy="3911200"/>
          </a:xfrm>
        </p:grpSpPr>
        <p:sp>
          <p:nvSpPr>
            <p:cNvPr id="192" name="Google Shape;192;p16"/>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16"/>
          <p:cNvSpPr txBox="1"/>
          <p:nvPr>
            <p:ph type="title"/>
          </p:nvPr>
        </p:nvSpPr>
        <p:spPr>
          <a:xfrm>
            <a:off x="872400" y="1362425"/>
            <a:ext cx="2638200" cy="1063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01" name="Google Shape;201;p16"/>
          <p:cNvSpPr txBox="1"/>
          <p:nvPr>
            <p:ph idx="1" type="subTitle"/>
          </p:nvPr>
        </p:nvSpPr>
        <p:spPr>
          <a:xfrm>
            <a:off x="872400" y="2501825"/>
            <a:ext cx="2638200" cy="1152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02" name="Shape 202"/>
        <p:cNvGrpSpPr/>
        <p:nvPr/>
      </p:nvGrpSpPr>
      <p:grpSpPr>
        <a:xfrm>
          <a:off x="0" y="0"/>
          <a:ext cx="0" cy="0"/>
          <a:chOff x="0" y="0"/>
          <a:chExt cx="0" cy="0"/>
        </a:xfrm>
      </p:grpSpPr>
      <p:pic>
        <p:nvPicPr>
          <p:cNvPr id="203" name="Google Shape;203;p17"/>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04" name="Google Shape;204;p17"/>
          <p:cNvGrpSpPr/>
          <p:nvPr/>
        </p:nvGrpSpPr>
        <p:grpSpPr>
          <a:xfrm>
            <a:off x="142661" y="137224"/>
            <a:ext cx="8858677" cy="4869053"/>
            <a:chOff x="246225" y="895325"/>
            <a:chExt cx="7115975" cy="3911200"/>
          </a:xfrm>
        </p:grpSpPr>
        <p:sp>
          <p:nvSpPr>
            <p:cNvPr id="205" name="Google Shape;205;p17"/>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17"/>
          <p:cNvSpPr txBox="1"/>
          <p:nvPr>
            <p:ph type="title"/>
          </p:nvPr>
        </p:nvSpPr>
        <p:spPr>
          <a:xfrm>
            <a:off x="5640175" y="1362425"/>
            <a:ext cx="2638200" cy="1063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700"/>
              <a:buNone/>
              <a:defRPr/>
            </a:lvl1pPr>
            <a:lvl2pPr lvl="1" rtl="0" algn="r">
              <a:spcBef>
                <a:spcPts val="0"/>
              </a:spcBef>
              <a:spcAft>
                <a:spcPts val="0"/>
              </a:spcAft>
              <a:buSzPts val="2700"/>
              <a:buNone/>
              <a:defRPr/>
            </a:lvl2pPr>
            <a:lvl3pPr lvl="2" rtl="0" algn="r">
              <a:spcBef>
                <a:spcPts val="0"/>
              </a:spcBef>
              <a:spcAft>
                <a:spcPts val="0"/>
              </a:spcAft>
              <a:buSzPts val="2700"/>
              <a:buNone/>
              <a:defRPr/>
            </a:lvl3pPr>
            <a:lvl4pPr lvl="3" rtl="0" algn="r">
              <a:spcBef>
                <a:spcPts val="0"/>
              </a:spcBef>
              <a:spcAft>
                <a:spcPts val="0"/>
              </a:spcAft>
              <a:buSzPts val="2700"/>
              <a:buNone/>
              <a:defRPr/>
            </a:lvl4pPr>
            <a:lvl5pPr lvl="4" rtl="0" algn="r">
              <a:spcBef>
                <a:spcPts val="0"/>
              </a:spcBef>
              <a:spcAft>
                <a:spcPts val="0"/>
              </a:spcAft>
              <a:buSzPts val="2700"/>
              <a:buNone/>
              <a:defRPr/>
            </a:lvl5pPr>
            <a:lvl6pPr lvl="5" rtl="0" algn="r">
              <a:spcBef>
                <a:spcPts val="0"/>
              </a:spcBef>
              <a:spcAft>
                <a:spcPts val="0"/>
              </a:spcAft>
              <a:buSzPts val="2700"/>
              <a:buNone/>
              <a:defRPr/>
            </a:lvl6pPr>
            <a:lvl7pPr lvl="6" rtl="0" algn="r">
              <a:spcBef>
                <a:spcPts val="0"/>
              </a:spcBef>
              <a:spcAft>
                <a:spcPts val="0"/>
              </a:spcAft>
              <a:buSzPts val="2700"/>
              <a:buNone/>
              <a:defRPr/>
            </a:lvl7pPr>
            <a:lvl8pPr lvl="7" rtl="0" algn="r">
              <a:spcBef>
                <a:spcPts val="0"/>
              </a:spcBef>
              <a:spcAft>
                <a:spcPts val="0"/>
              </a:spcAft>
              <a:buSzPts val="2700"/>
              <a:buNone/>
              <a:defRPr/>
            </a:lvl8pPr>
            <a:lvl9pPr lvl="8" rtl="0" algn="r">
              <a:spcBef>
                <a:spcPts val="0"/>
              </a:spcBef>
              <a:spcAft>
                <a:spcPts val="0"/>
              </a:spcAft>
              <a:buSzPts val="2700"/>
              <a:buNone/>
              <a:defRPr/>
            </a:lvl9pPr>
          </a:lstStyle>
          <a:p/>
        </p:txBody>
      </p:sp>
      <p:sp>
        <p:nvSpPr>
          <p:cNvPr id="214" name="Google Shape;214;p17"/>
          <p:cNvSpPr txBox="1"/>
          <p:nvPr>
            <p:ph idx="1" type="subTitle"/>
          </p:nvPr>
        </p:nvSpPr>
        <p:spPr>
          <a:xfrm>
            <a:off x="5640175" y="2501825"/>
            <a:ext cx="2638200" cy="1152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
    <p:spTree>
      <p:nvGrpSpPr>
        <p:cNvPr id="215" name="Shape 215"/>
        <p:cNvGrpSpPr/>
        <p:nvPr/>
      </p:nvGrpSpPr>
      <p:grpSpPr>
        <a:xfrm>
          <a:off x="0" y="0"/>
          <a:ext cx="0" cy="0"/>
          <a:chOff x="0" y="0"/>
          <a:chExt cx="0" cy="0"/>
        </a:xfrm>
      </p:grpSpPr>
      <p:pic>
        <p:nvPicPr>
          <p:cNvPr id="216" name="Google Shape;216;p18"/>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17" name="Google Shape;217;p18"/>
          <p:cNvGrpSpPr/>
          <p:nvPr/>
        </p:nvGrpSpPr>
        <p:grpSpPr>
          <a:xfrm>
            <a:off x="142661" y="137224"/>
            <a:ext cx="8858677" cy="4869053"/>
            <a:chOff x="246225" y="895325"/>
            <a:chExt cx="7115975" cy="3911200"/>
          </a:xfrm>
        </p:grpSpPr>
        <p:sp>
          <p:nvSpPr>
            <p:cNvPr id="218" name="Google Shape;218;p18"/>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18"/>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27" name="Google Shape;227;p18"/>
          <p:cNvSpPr txBox="1"/>
          <p:nvPr>
            <p:ph idx="1" type="body"/>
          </p:nvPr>
        </p:nvSpPr>
        <p:spPr>
          <a:xfrm>
            <a:off x="720000" y="1291938"/>
            <a:ext cx="7704000" cy="3312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_1">
    <p:spTree>
      <p:nvGrpSpPr>
        <p:cNvPr id="228" name="Shape 228"/>
        <p:cNvGrpSpPr/>
        <p:nvPr/>
      </p:nvGrpSpPr>
      <p:grpSpPr>
        <a:xfrm>
          <a:off x="0" y="0"/>
          <a:ext cx="0" cy="0"/>
          <a:chOff x="0" y="0"/>
          <a:chExt cx="0" cy="0"/>
        </a:xfrm>
      </p:grpSpPr>
      <p:pic>
        <p:nvPicPr>
          <p:cNvPr id="229" name="Google Shape;229;p19"/>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30" name="Google Shape;230;p19"/>
          <p:cNvGrpSpPr/>
          <p:nvPr/>
        </p:nvGrpSpPr>
        <p:grpSpPr>
          <a:xfrm>
            <a:off x="142661" y="137224"/>
            <a:ext cx="8858677" cy="4869053"/>
            <a:chOff x="246225" y="895325"/>
            <a:chExt cx="7115975" cy="3911200"/>
          </a:xfrm>
        </p:grpSpPr>
        <p:sp>
          <p:nvSpPr>
            <p:cNvPr id="231" name="Google Shape;231;p19"/>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 name="Google Shape;239;p19"/>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40" name="Google Shape;240;p19"/>
          <p:cNvSpPr txBox="1"/>
          <p:nvPr>
            <p:ph idx="1" type="body"/>
          </p:nvPr>
        </p:nvSpPr>
        <p:spPr>
          <a:xfrm>
            <a:off x="720000" y="1291951"/>
            <a:ext cx="7704000" cy="144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Source Sans 3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41" name="Shape 241"/>
        <p:cNvGrpSpPr/>
        <p:nvPr/>
      </p:nvGrpSpPr>
      <p:grpSpPr>
        <a:xfrm>
          <a:off x="0" y="0"/>
          <a:ext cx="0" cy="0"/>
          <a:chOff x="0" y="0"/>
          <a:chExt cx="0" cy="0"/>
        </a:xfrm>
      </p:grpSpPr>
      <p:pic>
        <p:nvPicPr>
          <p:cNvPr id="242" name="Google Shape;242;p20"/>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43" name="Google Shape;243;p20"/>
          <p:cNvGrpSpPr/>
          <p:nvPr/>
        </p:nvGrpSpPr>
        <p:grpSpPr>
          <a:xfrm>
            <a:off x="142661" y="137224"/>
            <a:ext cx="8858677" cy="4869053"/>
            <a:chOff x="246225" y="895325"/>
            <a:chExt cx="7115975" cy="3911200"/>
          </a:xfrm>
        </p:grpSpPr>
        <p:sp>
          <p:nvSpPr>
            <p:cNvPr id="244" name="Google Shape;244;p20"/>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 name="Google Shape;252;p20"/>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53" name="Google Shape;253;p20"/>
          <p:cNvSpPr txBox="1"/>
          <p:nvPr>
            <p:ph idx="1" type="subTitle"/>
          </p:nvPr>
        </p:nvSpPr>
        <p:spPr>
          <a:xfrm>
            <a:off x="4914510" y="3016575"/>
            <a:ext cx="2574900" cy="11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4" name="Google Shape;254;p20"/>
          <p:cNvSpPr txBox="1"/>
          <p:nvPr>
            <p:ph idx="2" type="subTitle"/>
          </p:nvPr>
        </p:nvSpPr>
        <p:spPr>
          <a:xfrm>
            <a:off x="1654588" y="3016575"/>
            <a:ext cx="2574900" cy="11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5" name="Google Shape;255;p20"/>
          <p:cNvSpPr txBox="1"/>
          <p:nvPr>
            <p:ph idx="3" type="subTitle"/>
          </p:nvPr>
        </p:nvSpPr>
        <p:spPr>
          <a:xfrm>
            <a:off x="1654588" y="2457675"/>
            <a:ext cx="25749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256" name="Google Shape;256;p20"/>
          <p:cNvSpPr txBox="1"/>
          <p:nvPr>
            <p:ph idx="4" type="subTitle"/>
          </p:nvPr>
        </p:nvSpPr>
        <p:spPr>
          <a:xfrm>
            <a:off x="4914511" y="2457675"/>
            <a:ext cx="25749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pic>
        <p:nvPicPr>
          <p:cNvPr id="22" name="Google Shape;22;p3"/>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3" name="Google Shape;23;p3"/>
          <p:cNvGrpSpPr/>
          <p:nvPr/>
        </p:nvGrpSpPr>
        <p:grpSpPr>
          <a:xfrm>
            <a:off x="142661" y="137224"/>
            <a:ext cx="8858677" cy="4869053"/>
            <a:chOff x="246225" y="895325"/>
            <a:chExt cx="7115975" cy="3911200"/>
          </a:xfrm>
        </p:grpSpPr>
        <p:sp>
          <p:nvSpPr>
            <p:cNvPr id="24" name="Google Shape;24;p3"/>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3"/>
          <p:cNvSpPr txBox="1"/>
          <p:nvPr>
            <p:ph type="title"/>
          </p:nvPr>
        </p:nvSpPr>
        <p:spPr>
          <a:xfrm>
            <a:off x="2477400" y="2167355"/>
            <a:ext cx="4189200" cy="9612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3" name="Google Shape;33;p3"/>
          <p:cNvSpPr txBox="1"/>
          <p:nvPr>
            <p:ph hasCustomPrompt="1" idx="2" type="title"/>
          </p:nvPr>
        </p:nvSpPr>
        <p:spPr>
          <a:xfrm>
            <a:off x="3745950" y="1111621"/>
            <a:ext cx="1652100" cy="915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7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4" name="Google Shape;34;p3"/>
          <p:cNvSpPr txBox="1"/>
          <p:nvPr>
            <p:ph idx="1" type="subTitle"/>
          </p:nvPr>
        </p:nvSpPr>
        <p:spPr>
          <a:xfrm>
            <a:off x="2477400" y="3418375"/>
            <a:ext cx="4189200" cy="37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57" name="Shape 257"/>
        <p:cNvGrpSpPr/>
        <p:nvPr/>
      </p:nvGrpSpPr>
      <p:grpSpPr>
        <a:xfrm>
          <a:off x="0" y="0"/>
          <a:ext cx="0" cy="0"/>
          <a:chOff x="0" y="0"/>
          <a:chExt cx="0" cy="0"/>
        </a:xfrm>
      </p:grpSpPr>
      <p:pic>
        <p:nvPicPr>
          <p:cNvPr id="258" name="Google Shape;258;p21"/>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59" name="Google Shape;259;p21"/>
          <p:cNvGrpSpPr/>
          <p:nvPr/>
        </p:nvGrpSpPr>
        <p:grpSpPr>
          <a:xfrm>
            <a:off x="142661" y="137224"/>
            <a:ext cx="8858677" cy="4869053"/>
            <a:chOff x="246225" y="895325"/>
            <a:chExt cx="7115975" cy="3911200"/>
          </a:xfrm>
        </p:grpSpPr>
        <p:sp>
          <p:nvSpPr>
            <p:cNvPr id="260" name="Google Shape;260;p21"/>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21"/>
          <p:cNvSpPr txBox="1"/>
          <p:nvPr>
            <p:ph type="title"/>
          </p:nvPr>
        </p:nvSpPr>
        <p:spPr>
          <a:xfrm>
            <a:off x="1144550" y="597425"/>
            <a:ext cx="6855300" cy="97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69" name="Google Shape;269;p21"/>
          <p:cNvSpPr txBox="1"/>
          <p:nvPr>
            <p:ph idx="1" type="subTitle"/>
          </p:nvPr>
        </p:nvSpPr>
        <p:spPr>
          <a:xfrm>
            <a:off x="4825664" y="2070950"/>
            <a:ext cx="3174000" cy="1898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0" name="Google Shape;270;p21"/>
          <p:cNvSpPr txBox="1"/>
          <p:nvPr>
            <p:ph idx="2" type="subTitle"/>
          </p:nvPr>
        </p:nvSpPr>
        <p:spPr>
          <a:xfrm>
            <a:off x="1144550" y="2070950"/>
            <a:ext cx="3174000" cy="1898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BODY_1_1_1">
    <p:spTree>
      <p:nvGrpSpPr>
        <p:cNvPr id="271" name="Shape 271"/>
        <p:cNvGrpSpPr/>
        <p:nvPr/>
      </p:nvGrpSpPr>
      <p:grpSpPr>
        <a:xfrm>
          <a:off x="0" y="0"/>
          <a:ext cx="0" cy="0"/>
          <a:chOff x="0" y="0"/>
          <a:chExt cx="0" cy="0"/>
        </a:xfrm>
      </p:grpSpPr>
      <p:pic>
        <p:nvPicPr>
          <p:cNvPr id="272" name="Google Shape;272;p22"/>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73" name="Google Shape;273;p22"/>
          <p:cNvGrpSpPr/>
          <p:nvPr/>
        </p:nvGrpSpPr>
        <p:grpSpPr>
          <a:xfrm>
            <a:off x="142661" y="137224"/>
            <a:ext cx="8858677" cy="4869053"/>
            <a:chOff x="246225" y="895325"/>
            <a:chExt cx="7115975" cy="3911200"/>
          </a:xfrm>
        </p:grpSpPr>
        <p:sp>
          <p:nvSpPr>
            <p:cNvPr id="274" name="Google Shape;274;p22"/>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22"/>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83" name="Google Shape;283;p22"/>
          <p:cNvSpPr txBox="1"/>
          <p:nvPr>
            <p:ph idx="1" type="body"/>
          </p:nvPr>
        </p:nvSpPr>
        <p:spPr>
          <a:xfrm>
            <a:off x="1077138" y="2757175"/>
            <a:ext cx="3243600" cy="165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284" name="Google Shape;284;p22"/>
          <p:cNvSpPr txBox="1"/>
          <p:nvPr>
            <p:ph idx="2" type="body"/>
          </p:nvPr>
        </p:nvSpPr>
        <p:spPr>
          <a:xfrm>
            <a:off x="4823266" y="2757175"/>
            <a:ext cx="3243600" cy="165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285" name="Google Shape;285;p22"/>
          <p:cNvSpPr txBox="1"/>
          <p:nvPr>
            <p:ph idx="3" type="subTitle"/>
          </p:nvPr>
        </p:nvSpPr>
        <p:spPr>
          <a:xfrm>
            <a:off x="1077112" y="2198275"/>
            <a:ext cx="32436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286" name="Google Shape;286;p22"/>
          <p:cNvSpPr txBox="1"/>
          <p:nvPr>
            <p:ph idx="4" type="subTitle"/>
          </p:nvPr>
        </p:nvSpPr>
        <p:spPr>
          <a:xfrm>
            <a:off x="4823276" y="2198275"/>
            <a:ext cx="32436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87" name="Shape 287"/>
        <p:cNvGrpSpPr/>
        <p:nvPr/>
      </p:nvGrpSpPr>
      <p:grpSpPr>
        <a:xfrm>
          <a:off x="0" y="0"/>
          <a:ext cx="0" cy="0"/>
          <a:chOff x="0" y="0"/>
          <a:chExt cx="0" cy="0"/>
        </a:xfrm>
      </p:grpSpPr>
      <p:pic>
        <p:nvPicPr>
          <p:cNvPr id="288" name="Google Shape;288;p23"/>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89" name="Google Shape;289;p23"/>
          <p:cNvGrpSpPr/>
          <p:nvPr/>
        </p:nvGrpSpPr>
        <p:grpSpPr>
          <a:xfrm>
            <a:off x="142661" y="137224"/>
            <a:ext cx="8858677" cy="4869053"/>
            <a:chOff x="246225" y="895325"/>
            <a:chExt cx="7115975" cy="3911200"/>
          </a:xfrm>
        </p:grpSpPr>
        <p:sp>
          <p:nvSpPr>
            <p:cNvPr id="290" name="Google Shape;290;p23"/>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23"/>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99" name="Google Shape;299;p23"/>
          <p:cNvSpPr txBox="1"/>
          <p:nvPr>
            <p:ph idx="1" type="subTitle"/>
          </p:nvPr>
        </p:nvSpPr>
        <p:spPr>
          <a:xfrm>
            <a:off x="937625" y="3117025"/>
            <a:ext cx="2175300" cy="96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0" name="Google Shape;300;p23"/>
          <p:cNvSpPr txBox="1"/>
          <p:nvPr>
            <p:ph idx="2" type="subTitle"/>
          </p:nvPr>
        </p:nvSpPr>
        <p:spPr>
          <a:xfrm>
            <a:off x="3484347" y="3117025"/>
            <a:ext cx="2175300" cy="96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1" name="Google Shape;301;p23"/>
          <p:cNvSpPr txBox="1"/>
          <p:nvPr>
            <p:ph idx="3" type="subTitle"/>
          </p:nvPr>
        </p:nvSpPr>
        <p:spPr>
          <a:xfrm>
            <a:off x="6031075" y="3117025"/>
            <a:ext cx="2175300" cy="96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2" name="Google Shape;302;p23"/>
          <p:cNvSpPr txBox="1"/>
          <p:nvPr>
            <p:ph idx="4" type="subTitle"/>
          </p:nvPr>
        </p:nvSpPr>
        <p:spPr>
          <a:xfrm>
            <a:off x="937625" y="2669922"/>
            <a:ext cx="2175300" cy="44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03" name="Google Shape;303;p23"/>
          <p:cNvSpPr txBox="1"/>
          <p:nvPr>
            <p:ph idx="5" type="subTitle"/>
          </p:nvPr>
        </p:nvSpPr>
        <p:spPr>
          <a:xfrm>
            <a:off x="3484350" y="2669922"/>
            <a:ext cx="2175300" cy="44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04" name="Google Shape;304;p23"/>
          <p:cNvSpPr txBox="1"/>
          <p:nvPr>
            <p:ph idx="6" type="subTitle"/>
          </p:nvPr>
        </p:nvSpPr>
        <p:spPr>
          <a:xfrm>
            <a:off x="6031075" y="2669922"/>
            <a:ext cx="2175300" cy="44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05" name="Shape 305"/>
        <p:cNvGrpSpPr/>
        <p:nvPr/>
      </p:nvGrpSpPr>
      <p:grpSpPr>
        <a:xfrm>
          <a:off x="0" y="0"/>
          <a:ext cx="0" cy="0"/>
          <a:chOff x="0" y="0"/>
          <a:chExt cx="0" cy="0"/>
        </a:xfrm>
      </p:grpSpPr>
      <p:pic>
        <p:nvPicPr>
          <p:cNvPr id="306" name="Google Shape;306;p24"/>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307" name="Google Shape;307;p24"/>
          <p:cNvGrpSpPr/>
          <p:nvPr/>
        </p:nvGrpSpPr>
        <p:grpSpPr>
          <a:xfrm>
            <a:off x="142661" y="137224"/>
            <a:ext cx="8858677" cy="4869053"/>
            <a:chOff x="246225" y="895325"/>
            <a:chExt cx="7115975" cy="3911200"/>
          </a:xfrm>
        </p:grpSpPr>
        <p:sp>
          <p:nvSpPr>
            <p:cNvPr id="308" name="Google Shape;308;p24"/>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24"/>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317" name="Google Shape;317;p24"/>
          <p:cNvSpPr txBox="1"/>
          <p:nvPr>
            <p:ph idx="1" type="subTitle"/>
          </p:nvPr>
        </p:nvSpPr>
        <p:spPr>
          <a:xfrm>
            <a:off x="2110300" y="1983750"/>
            <a:ext cx="1978200" cy="583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8" name="Google Shape;318;p24"/>
          <p:cNvSpPr txBox="1"/>
          <p:nvPr>
            <p:ph idx="2" type="subTitle"/>
          </p:nvPr>
        </p:nvSpPr>
        <p:spPr>
          <a:xfrm>
            <a:off x="5055497" y="1983750"/>
            <a:ext cx="1978200" cy="583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9" name="Google Shape;319;p24"/>
          <p:cNvSpPr txBox="1"/>
          <p:nvPr>
            <p:ph idx="3" type="subTitle"/>
          </p:nvPr>
        </p:nvSpPr>
        <p:spPr>
          <a:xfrm>
            <a:off x="2110300" y="3424519"/>
            <a:ext cx="1978200" cy="583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0" name="Google Shape;320;p24"/>
          <p:cNvSpPr txBox="1"/>
          <p:nvPr>
            <p:ph idx="4" type="subTitle"/>
          </p:nvPr>
        </p:nvSpPr>
        <p:spPr>
          <a:xfrm>
            <a:off x="5055497" y="3424519"/>
            <a:ext cx="1978200" cy="583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1" name="Google Shape;321;p24"/>
          <p:cNvSpPr txBox="1"/>
          <p:nvPr>
            <p:ph idx="5" type="subTitle"/>
          </p:nvPr>
        </p:nvSpPr>
        <p:spPr>
          <a:xfrm>
            <a:off x="2110300" y="1616550"/>
            <a:ext cx="1978200" cy="44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22" name="Google Shape;322;p24"/>
          <p:cNvSpPr txBox="1"/>
          <p:nvPr>
            <p:ph idx="6" type="subTitle"/>
          </p:nvPr>
        </p:nvSpPr>
        <p:spPr>
          <a:xfrm>
            <a:off x="2110300" y="3057405"/>
            <a:ext cx="1978200" cy="44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23" name="Google Shape;323;p24"/>
          <p:cNvSpPr txBox="1"/>
          <p:nvPr>
            <p:ph idx="7" type="subTitle"/>
          </p:nvPr>
        </p:nvSpPr>
        <p:spPr>
          <a:xfrm>
            <a:off x="5055493" y="1616550"/>
            <a:ext cx="1978200" cy="44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24" name="Google Shape;324;p24"/>
          <p:cNvSpPr txBox="1"/>
          <p:nvPr>
            <p:ph idx="8" type="subTitle"/>
          </p:nvPr>
        </p:nvSpPr>
        <p:spPr>
          <a:xfrm>
            <a:off x="5055493" y="3057405"/>
            <a:ext cx="1978200" cy="44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25" name="Shape 325"/>
        <p:cNvGrpSpPr/>
        <p:nvPr/>
      </p:nvGrpSpPr>
      <p:grpSpPr>
        <a:xfrm>
          <a:off x="0" y="0"/>
          <a:ext cx="0" cy="0"/>
          <a:chOff x="0" y="0"/>
          <a:chExt cx="0" cy="0"/>
        </a:xfrm>
      </p:grpSpPr>
      <p:pic>
        <p:nvPicPr>
          <p:cNvPr id="326" name="Google Shape;326;p25"/>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327" name="Google Shape;327;p25"/>
          <p:cNvGrpSpPr/>
          <p:nvPr/>
        </p:nvGrpSpPr>
        <p:grpSpPr>
          <a:xfrm>
            <a:off x="142661" y="137224"/>
            <a:ext cx="8858677" cy="4869053"/>
            <a:chOff x="246225" y="895325"/>
            <a:chExt cx="7115975" cy="3911200"/>
          </a:xfrm>
        </p:grpSpPr>
        <p:sp>
          <p:nvSpPr>
            <p:cNvPr id="328" name="Google Shape;328;p25"/>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5"/>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5"/>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5"/>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5"/>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 name="Google Shape;336;p25"/>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337" name="Google Shape;337;p25"/>
          <p:cNvSpPr txBox="1"/>
          <p:nvPr>
            <p:ph idx="1" type="subTitle"/>
          </p:nvPr>
        </p:nvSpPr>
        <p:spPr>
          <a:xfrm>
            <a:off x="1109152" y="217545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8" name="Google Shape;338;p25"/>
          <p:cNvSpPr txBox="1"/>
          <p:nvPr>
            <p:ph idx="2" type="subTitle"/>
          </p:nvPr>
        </p:nvSpPr>
        <p:spPr>
          <a:xfrm>
            <a:off x="3579000" y="217545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9" name="Google Shape;339;p25"/>
          <p:cNvSpPr txBox="1"/>
          <p:nvPr>
            <p:ph idx="3" type="subTitle"/>
          </p:nvPr>
        </p:nvSpPr>
        <p:spPr>
          <a:xfrm>
            <a:off x="1109152" y="38924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0" name="Google Shape;340;p25"/>
          <p:cNvSpPr txBox="1"/>
          <p:nvPr>
            <p:ph idx="4" type="subTitle"/>
          </p:nvPr>
        </p:nvSpPr>
        <p:spPr>
          <a:xfrm>
            <a:off x="3579000" y="38924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1" name="Google Shape;341;p25"/>
          <p:cNvSpPr txBox="1"/>
          <p:nvPr>
            <p:ph idx="5" type="subTitle"/>
          </p:nvPr>
        </p:nvSpPr>
        <p:spPr>
          <a:xfrm>
            <a:off x="6048848" y="217545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2" name="Google Shape;342;p25"/>
          <p:cNvSpPr txBox="1"/>
          <p:nvPr>
            <p:ph idx="6" type="subTitle"/>
          </p:nvPr>
        </p:nvSpPr>
        <p:spPr>
          <a:xfrm>
            <a:off x="6048848" y="38924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3" name="Google Shape;343;p25"/>
          <p:cNvSpPr txBox="1"/>
          <p:nvPr>
            <p:ph idx="7" type="subTitle"/>
          </p:nvPr>
        </p:nvSpPr>
        <p:spPr>
          <a:xfrm>
            <a:off x="1113052" y="1835249"/>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44" name="Google Shape;344;p25"/>
          <p:cNvSpPr txBox="1"/>
          <p:nvPr>
            <p:ph idx="8" type="subTitle"/>
          </p:nvPr>
        </p:nvSpPr>
        <p:spPr>
          <a:xfrm>
            <a:off x="3582900" y="1835249"/>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45" name="Google Shape;345;p25"/>
          <p:cNvSpPr txBox="1"/>
          <p:nvPr>
            <p:ph idx="9" type="subTitle"/>
          </p:nvPr>
        </p:nvSpPr>
        <p:spPr>
          <a:xfrm>
            <a:off x="6052748" y="1835249"/>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46" name="Google Shape;346;p25"/>
          <p:cNvSpPr txBox="1"/>
          <p:nvPr>
            <p:ph idx="13" type="subTitle"/>
          </p:nvPr>
        </p:nvSpPr>
        <p:spPr>
          <a:xfrm>
            <a:off x="1113052" y="3552175"/>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47" name="Google Shape;347;p25"/>
          <p:cNvSpPr txBox="1"/>
          <p:nvPr>
            <p:ph idx="14" type="subTitle"/>
          </p:nvPr>
        </p:nvSpPr>
        <p:spPr>
          <a:xfrm>
            <a:off x="3582900" y="3552175"/>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348" name="Google Shape;348;p25"/>
          <p:cNvSpPr txBox="1"/>
          <p:nvPr>
            <p:ph idx="15" type="subTitle"/>
          </p:nvPr>
        </p:nvSpPr>
        <p:spPr>
          <a:xfrm>
            <a:off x="6052748" y="3552175"/>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349" name="Shape 349"/>
        <p:cNvGrpSpPr/>
        <p:nvPr/>
      </p:nvGrpSpPr>
      <p:grpSpPr>
        <a:xfrm>
          <a:off x="0" y="0"/>
          <a:ext cx="0" cy="0"/>
          <a:chOff x="0" y="0"/>
          <a:chExt cx="0" cy="0"/>
        </a:xfrm>
      </p:grpSpPr>
      <p:pic>
        <p:nvPicPr>
          <p:cNvPr id="350" name="Google Shape;350;p26"/>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351" name="Google Shape;351;p26"/>
          <p:cNvGrpSpPr/>
          <p:nvPr/>
        </p:nvGrpSpPr>
        <p:grpSpPr>
          <a:xfrm>
            <a:off x="142661" y="137224"/>
            <a:ext cx="8858677" cy="4869053"/>
            <a:chOff x="246225" y="895325"/>
            <a:chExt cx="7115975" cy="3911200"/>
          </a:xfrm>
        </p:grpSpPr>
        <p:sp>
          <p:nvSpPr>
            <p:cNvPr id="352" name="Google Shape;352;p26"/>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6"/>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26"/>
          <p:cNvSpPr txBox="1"/>
          <p:nvPr>
            <p:ph hasCustomPrompt="1" type="title"/>
          </p:nvPr>
        </p:nvSpPr>
        <p:spPr>
          <a:xfrm>
            <a:off x="2223600" y="638357"/>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4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61" name="Google Shape;361;p26"/>
          <p:cNvSpPr txBox="1"/>
          <p:nvPr>
            <p:ph idx="1" type="subTitle"/>
          </p:nvPr>
        </p:nvSpPr>
        <p:spPr>
          <a:xfrm>
            <a:off x="2223600" y="1327276"/>
            <a:ext cx="4696800" cy="38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62" name="Google Shape;362;p26"/>
          <p:cNvSpPr txBox="1"/>
          <p:nvPr>
            <p:ph hasCustomPrompt="1" idx="2" type="title"/>
          </p:nvPr>
        </p:nvSpPr>
        <p:spPr>
          <a:xfrm>
            <a:off x="2223600" y="1990612"/>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4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63" name="Google Shape;363;p26"/>
          <p:cNvSpPr txBox="1"/>
          <p:nvPr>
            <p:ph idx="3" type="subTitle"/>
          </p:nvPr>
        </p:nvSpPr>
        <p:spPr>
          <a:xfrm>
            <a:off x="2223600" y="2679528"/>
            <a:ext cx="4696800" cy="38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64" name="Google Shape;364;p26"/>
          <p:cNvSpPr txBox="1"/>
          <p:nvPr>
            <p:ph hasCustomPrompt="1" idx="4" type="title"/>
          </p:nvPr>
        </p:nvSpPr>
        <p:spPr>
          <a:xfrm>
            <a:off x="2223600" y="3342868"/>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4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65" name="Google Shape;365;p26"/>
          <p:cNvSpPr txBox="1"/>
          <p:nvPr>
            <p:ph idx="5" type="subTitle"/>
          </p:nvPr>
        </p:nvSpPr>
        <p:spPr>
          <a:xfrm>
            <a:off x="2223600" y="4031797"/>
            <a:ext cx="4696800" cy="38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366" name="Shape 366"/>
        <p:cNvGrpSpPr/>
        <p:nvPr/>
      </p:nvGrpSpPr>
      <p:grpSpPr>
        <a:xfrm>
          <a:off x="0" y="0"/>
          <a:ext cx="0" cy="0"/>
          <a:chOff x="0" y="0"/>
          <a:chExt cx="0" cy="0"/>
        </a:xfrm>
      </p:grpSpPr>
      <p:pic>
        <p:nvPicPr>
          <p:cNvPr id="367" name="Google Shape;367;p27"/>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368" name="Google Shape;368;p27"/>
          <p:cNvGrpSpPr/>
          <p:nvPr/>
        </p:nvGrpSpPr>
        <p:grpSpPr>
          <a:xfrm>
            <a:off x="142661" y="137224"/>
            <a:ext cx="8858677" cy="4869053"/>
            <a:chOff x="246225" y="895325"/>
            <a:chExt cx="7115975" cy="3911200"/>
          </a:xfrm>
        </p:grpSpPr>
        <p:sp>
          <p:nvSpPr>
            <p:cNvPr id="369" name="Google Shape;369;p27"/>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7"/>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7"/>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 name="Google Shape;377;p27"/>
          <p:cNvSpPr txBox="1"/>
          <p:nvPr>
            <p:ph hasCustomPrompt="1" type="title"/>
          </p:nvPr>
        </p:nvSpPr>
        <p:spPr>
          <a:xfrm>
            <a:off x="1216350" y="1339675"/>
            <a:ext cx="13989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b="1" sz="2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78" name="Google Shape;378;p27"/>
          <p:cNvSpPr txBox="1"/>
          <p:nvPr>
            <p:ph idx="1" type="subTitle"/>
          </p:nvPr>
        </p:nvSpPr>
        <p:spPr>
          <a:xfrm>
            <a:off x="720000" y="3645875"/>
            <a:ext cx="23916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79" name="Google Shape;379;p27"/>
          <p:cNvSpPr txBox="1"/>
          <p:nvPr>
            <p:ph idx="2" type="subTitle"/>
          </p:nvPr>
        </p:nvSpPr>
        <p:spPr>
          <a:xfrm>
            <a:off x="720000" y="3225050"/>
            <a:ext cx="23916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2pPr>
            <a:lvl3pPr lvl="2"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3pPr>
            <a:lvl4pPr lvl="3"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4pPr>
            <a:lvl5pPr lvl="4"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5pPr>
            <a:lvl6pPr lvl="5"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6pPr>
            <a:lvl7pPr lvl="6"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7pPr>
            <a:lvl8pPr lvl="7"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8pPr>
            <a:lvl9pPr lvl="8"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9pPr>
          </a:lstStyle>
          <a:p/>
        </p:txBody>
      </p:sp>
      <p:sp>
        <p:nvSpPr>
          <p:cNvPr id="380" name="Google Shape;380;p27"/>
          <p:cNvSpPr txBox="1"/>
          <p:nvPr>
            <p:ph hasCustomPrompt="1" idx="3" type="title"/>
          </p:nvPr>
        </p:nvSpPr>
        <p:spPr>
          <a:xfrm>
            <a:off x="3873100" y="1339675"/>
            <a:ext cx="13977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b="1" sz="2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81" name="Google Shape;381;p27"/>
          <p:cNvSpPr txBox="1"/>
          <p:nvPr>
            <p:ph idx="4" type="subTitle"/>
          </p:nvPr>
        </p:nvSpPr>
        <p:spPr>
          <a:xfrm>
            <a:off x="3376200" y="3645875"/>
            <a:ext cx="23916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2" name="Google Shape;382;p27"/>
          <p:cNvSpPr txBox="1"/>
          <p:nvPr>
            <p:ph idx="5" type="subTitle"/>
          </p:nvPr>
        </p:nvSpPr>
        <p:spPr>
          <a:xfrm>
            <a:off x="3376200" y="3225050"/>
            <a:ext cx="23916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2pPr>
            <a:lvl3pPr lvl="2"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3pPr>
            <a:lvl4pPr lvl="3"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4pPr>
            <a:lvl5pPr lvl="4"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5pPr>
            <a:lvl6pPr lvl="5"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6pPr>
            <a:lvl7pPr lvl="6"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7pPr>
            <a:lvl8pPr lvl="7"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8pPr>
            <a:lvl9pPr lvl="8"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9pPr>
          </a:lstStyle>
          <a:p/>
        </p:txBody>
      </p:sp>
      <p:sp>
        <p:nvSpPr>
          <p:cNvPr id="383" name="Google Shape;383;p27"/>
          <p:cNvSpPr txBox="1"/>
          <p:nvPr>
            <p:ph hasCustomPrompt="1" idx="6" type="title"/>
          </p:nvPr>
        </p:nvSpPr>
        <p:spPr>
          <a:xfrm>
            <a:off x="6528650" y="1339675"/>
            <a:ext cx="13977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b="1" sz="2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84" name="Google Shape;384;p27"/>
          <p:cNvSpPr txBox="1"/>
          <p:nvPr>
            <p:ph idx="7" type="subTitle"/>
          </p:nvPr>
        </p:nvSpPr>
        <p:spPr>
          <a:xfrm>
            <a:off x="6032300" y="3645875"/>
            <a:ext cx="23916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5" name="Google Shape;385;p27"/>
          <p:cNvSpPr txBox="1"/>
          <p:nvPr>
            <p:ph idx="8" type="subTitle"/>
          </p:nvPr>
        </p:nvSpPr>
        <p:spPr>
          <a:xfrm>
            <a:off x="6032300" y="3225050"/>
            <a:ext cx="23916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2pPr>
            <a:lvl3pPr lvl="2"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3pPr>
            <a:lvl4pPr lvl="3"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4pPr>
            <a:lvl5pPr lvl="4"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5pPr>
            <a:lvl6pPr lvl="5"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6pPr>
            <a:lvl7pPr lvl="6"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7pPr>
            <a:lvl8pPr lvl="7"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8pPr>
            <a:lvl9pPr lvl="8" rtl="0" algn="ctr">
              <a:lnSpc>
                <a:spcPct val="100000"/>
              </a:lnSpc>
              <a:spcBef>
                <a:spcPts val="0"/>
              </a:spcBef>
              <a:spcAft>
                <a:spcPts val="0"/>
              </a:spcAft>
              <a:buClr>
                <a:schemeClr val="dk1"/>
              </a:buClr>
              <a:buSzPts val="2400"/>
              <a:buFont typeface="Libre Baskerville"/>
              <a:buNone/>
              <a:defRPr b="1" sz="2400">
                <a:solidFill>
                  <a:schemeClr val="dk1"/>
                </a:solidFill>
                <a:latin typeface="Libre Baskerville"/>
                <a:ea typeface="Libre Baskerville"/>
                <a:cs typeface="Libre Baskerville"/>
                <a:sym typeface="Libre Baskerville"/>
              </a:defRPr>
            </a:lvl9pPr>
          </a:lstStyle>
          <a:p/>
        </p:txBody>
      </p:sp>
      <p:sp>
        <p:nvSpPr>
          <p:cNvPr id="386" name="Google Shape;386;p27"/>
          <p:cNvSpPr txBox="1"/>
          <p:nvPr>
            <p:ph idx="9"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387" name="Shape 387"/>
        <p:cNvGrpSpPr/>
        <p:nvPr/>
      </p:nvGrpSpPr>
      <p:grpSpPr>
        <a:xfrm>
          <a:off x="0" y="0"/>
          <a:ext cx="0" cy="0"/>
          <a:chOff x="0" y="0"/>
          <a:chExt cx="0" cy="0"/>
        </a:xfrm>
      </p:grpSpPr>
      <p:pic>
        <p:nvPicPr>
          <p:cNvPr id="388" name="Google Shape;388;p28"/>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389" name="Google Shape;389;p28"/>
          <p:cNvGrpSpPr/>
          <p:nvPr/>
        </p:nvGrpSpPr>
        <p:grpSpPr>
          <a:xfrm>
            <a:off x="142661" y="137224"/>
            <a:ext cx="8858677" cy="4869053"/>
            <a:chOff x="246225" y="895325"/>
            <a:chExt cx="7115975" cy="3911200"/>
          </a:xfrm>
        </p:grpSpPr>
        <p:sp>
          <p:nvSpPr>
            <p:cNvPr id="390" name="Google Shape;390;p28"/>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8"/>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8"/>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8"/>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8"/>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8"/>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8"/>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8"/>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 name="Google Shape;398;p28"/>
          <p:cNvSpPr txBox="1"/>
          <p:nvPr>
            <p:ph type="title"/>
          </p:nvPr>
        </p:nvSpPr>
        <p:spPr>
          <a:xfrm>
            <a:off x="2347938" y="677525"/>
            <a:ext cx="4448100" cy="105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700"/>
              <a:buNone/>
              <a:defRPr sz="6000"/>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399" name="Google Shape;399;p28"/>
          <p:cNvSpPr txBox="1"/>
          <p:nvPr>
            <p:ph idx="1" type="subTitle"/>
          </p:nvPr>
        </p:nvSpPr>
        <p:spPr>
          <a:xfrm>
            <a:off x="2347900" y="1765250"/>
            <a:ext cx="4448100" cy="105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00" name="Google Shape;400;p28"/>
          <p:cNvSpPr txBox="1"/>
          <p:nvPr/>
        </p:nvSpPr>
        <p:spPr>
          <a:xfrm>
            <a:off x="2405700" y="3611950"/>
            <a:ext cx="43326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000">
                <a:solidFill>
                  <a:schemeClr val="dk1"/>
                </a:solidFill>
                <a:latin typeface="Source Sans 3"/>
                <a:ea typeface="Source Sans 3"/>
                <a:cs typeface="Source Sans 3"/>
                <a:sym typeface="Source Sans 3"/>
              </a:rPr>
              <a:t>CREDITS:</a:t>
            </a:r>
            <a:r>
              <a:rPr lang="en" sz="1000">
                <a:solidFill>
                  <a:schemeClr val="dk1"/>
                </a:solidFill>
                <a:latin typeface="Source Sans 3"/>
                <a:ea typeface="Source Sans 3"/>
                <a:cs typeface="Source Sans 3"/>
                <a:sym typeface="Source Sans 3"/>
              </a:rPr>
              <a:t> This presentation template was created by </a:t>
            </a:r>
            <a:r>
              <a:rPr b="1" lang="en" sz="1000" u="sng">
                <a:solidFill>
                  <a:schemeClr val="hlink"/>
                </a:solidFill>
                <a:latin typeface="Source Sans 3"/>
                <a:ea typeface="Source Sans 3"/>
                <a:cs typeface="Source Sans 3"/>
                <a:sym typeface="Source Sans 3"/>
                <a:hlinkClick r:id="rId3"/>
              </a:rPr>
              <a:t>Slidesgo</a:t>
            </a:r>
            <a:r>
              <a:rPr lang="en" sz="1000">
                <a:solidFill>
                  <a:schemeClr val="dk1"/>
                </a:solidFill>
                <a:latin typeface="Source Sans 3"/>
                <a:ea typeface="Source Sans 3"/>
                <a:cs typeface="Source Sans 3"/>
                <a:sym typeface="Source Sans 3"/>
              </a:rPr>
              <a:t>, and includes icons by </a:t>
            </a:r>
            <a:r>
              <a:rPr b="1" lang="en" sz="1000" u="sng">
                <a:solidFill>
                  <a:schemeClr val="dk1"/>
                </a:solidFill>
                <a:latin typeface="Source Sans 3"/>
                <a:ea typeface="Source Sans 3"/>
                <a:cs typeface="Source Sans 3"/>
                <a:sym typeface="Source Sans 3"/>
                <a:hlinkClick r:id="rId4">
                  <a:extLst>
                    <a:ext uri="{A12FA001-AC4F-418D-AE19-62706E023703}">
                      <ahyp:hlinkClr val="tx"/>
                    </a:ext>
                  </a:extLst>
                </a:hlinkClick>
              </a:rPr>
              <a:t>Flaticon</a:t>
            </a:r>
            <a:r>
              <a:rPr lang="en" sz="1000">
                <a:solidFill>
                  <a:schemeClr val="dk1"/>
                </a:solidFill>
                <a:latin typeface="Source Sans 3"/>
                <a:ea typeface="Source Sans 3"/>
                <a:cs typeface="Source Sans 3"/>
                <a:sym typeface="Source Sans 3"/>
              </a:rPr>
              <a:t>, and infographics &amp; images by </a:t>
            </a:r>
            <a:r>
              <a:rPr b="1" lang="en" sz="1000" u="sng">
                <a:solidFill>
                  <a:schemeClr val="dk1"/>
                </a:solidFill>
                <a:latin typeface="Source Sans 3"/>
                <a:ea typeface="Source Sans 3"/>
                <a:cs typeface="Source Sans 3"/>
                <a:sym typeface="Source Sans 3"/>
                <a:hlinkClick r:id="rId5">
                  <a:extLst>
                    <a:ext uri="{A12FA001-AC4F-418D-AE19-62706E023703}">
                      <ahyp:hlinkClr val="tx"/>
                    </a:ext>
                  </a:extLst>
                </a:hlinkClick>
              </a:rPr>
              <a:t>Freepik</a:t>
            </a:r>
            <a:r>
              <a:rPr lang="en" sz="1000" u="sng">
                <a:solidFill>
                  <a:schemeClr val="dk1"/>
                </a:solidFill>
                <a:latin typeface="Source Sans 3"/>
                <a:ea typeface="Source Sans 3"/>
                <a:cs typeface="Source Sans 3"/>
                <a:sym typeface="Source Sans 3"/>
              </a:rPr>
              <a:t> </a:t>
            </a:r>
            <a:endParaRPr b="1" sz="1000" u="sng">
              <a:solidFill>
                <a:schemeClr val="dk1"/>
              </a:solidFill>
              <a:latin typeface="Source Sans 3"/>
              <a:ea typeface="Source Sans 3"/>
              <a:cs typeface="Source Sans 3"/>
              <a:sym typeface="Source Sans 3"/>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401" name="Shape 401"/>
        <p:cNvGrpSpPr/>
        <p:nvPr/>
      </p:nvGrpSpPr>
      <p:grpSpPr>
        <a:xfrm>
          <a:off x="0" y="0"/>
          <a:ext cx="0" cy="0"/>
          <a:chOff x="0" y="0"/>
          <a:chExt cx="0" cy="0"/>
        </a:xfrm>
      </p:grpSpPr>
      <p:pic>
        <p:nvPicPr>
          <p:cNvPr id="402" name="Google Shape;402;p29"/>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403" name="Google Shape;403;p29"/>
          <p:cNvGrpSpPr/>
          <p:nvPr/>
        </p:nvGrpSpPr>
        <p:grpSpPr>
          <a:xfrm>
            <a:off x="142661" y="137224"/>
            <a:ext cx="8858677" cy="4869053"/>
            <a:chOff x="246225" y="895325"/>
            <a:chExt cx="7115975" cy="3911200"/>
          </a:xfrm>
        </p:grpSpPr>
        <p:sp>
          <p:nvSpPr>
            <p:cNvPr id="404" name="Google Shape;404;p29"/>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9"/>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9"/>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9"/>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9"/>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29"/>
          <p:cNvGrpSpPr/>
          <p:nvPr/>
        </p:nvGrpSpPr>
        <p:grpSpPr>
          <a:xfrm>
            <a:off x="565056" y="519563"/>
            <a:ext cx="8012737" cy="4104778"/>
            <a:chOff x="585525" y="1202450"/>
            <a:chExt cx="6436450" cy="3297275"/>
          </a:xfrm>
        </p:grpSpPr>
        <p:sp>
          <p:nvSpPr>
            <p:cNvPr id="413" name="Google Shape;413;p29"/>
            <p:cNvSpPr/>
            <p:nvPr/>
          </p:nvSpPr>
          <p:spPr>
            <a:xfrm>
              <a:off x="839525" y="1202450"/>
              <a:ext cx="551125" cy="190275"/>
            </a:xfrm>
            <a:custGeom>
              <a:rect b="b" l="l" r="r" t="t"/>
              <a:pathLst>
                <a:path extrusionOk="0" h="7611" w="22045">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9"/>
            <p:cNvSpPr/>
            <p:nvPr/>
          </p:nvSpPr>
          <p:spPr>
            <a:xfrm>
              <a:off x="844200" y="1369575"/>
              <a:ext cx="180925" cy="121575"/>
            </a:xfrm>
            <a:custGeom>
              <a:rect b="b" l="l" r="r" t="t"/>
              <a:pathLst>
                <a:path extrusionOk="0" h="4863" w="7237">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9"/>
            <p:cNvSpPr/>
            <p:nvPr/>
          </p:nvSpPr>
          <p:spPr>
            <a:xfrm>
              <a:off x="898575" y="1348025"/>
              <a:ext cx="73125" cy="77200"/>
            </a:xfrm>
            <a:custGeom>
              <a:rect b="b" l="l" r="r" t="t"/>
              <a:pathLst>
                <a:path extrusionOk="0" h="3088" w="2925">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9"/>
            <p:cNvSpPr/>
            <p:nvPr/>
          </p:nvSpPr>
          <p:spPr>
            <a:xfrm>
              <a:off x="944800" y="1418950"/>
              <a:ext cx="25" cy="325"/>
            </a:xfrm>
            <a:custGeom>
              <a:rect b="b" l="l" r="r" t="t"/>
              <a:pathLst>
                <a:path extrusionOk="0" h="13" w="1">
                  <a:moveTo>
                    <a:pt x="1" y="13"/>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p:nvPr/>
          </p:nvSpPr>
          <p:spPr>
            <a:xfrm>
              <a:off x="752350" y="1240875"/>
              <a:ext cx="206850" cy="104050"/>
            </a:xfrm>
            <a:custGeom>
              <a:rect b="b" l="l" r="r" t="t"/>
              <a:pathLst>
                <a:path extrusionOk="0" h="4162" w="8274">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9"/>
            <p:cNvSpPr/>
            <p:nvPr/>
          </p:nvSpPr>
          <p:spPr>
            <a:xfrm>
              <a:off x="1012600" y="1245875"/>
              <a:ext cx="88750" cy="80000"/>
            </a:xfrm>
            <a:custGeom>
              <a:rect b="b" l="l" r="r" t="t"/>
              <a:pathLst>
                <a:path extrusionOk="0" h="3200" w="355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9"/>
            <p:cNvSpPr/>
            <p:nvPr/>
          </p:nvSpPr>
          <p:spPr>
            <a:xfrm>
              <a:off x="1123500" y="1272100"/>
              <a:ext cx="33450" cy="43775"/>
            </a:xfrm>
            <a:custGeom>
              <a:rect b="b" l="l" r="r" t="t"/>
              <a:pathLst>
                <a:path extrusionOk="0" h="1751" w="1338">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9"/>
            <p:cNvSpPr/>
            <p:nvPr/>
          </p:nvSpPr>
          <p:spPr>
            <a:xfrm>
              <a:off x="732975" y="1292100"/>
              <a:ext cx="31900" cy="31900"/>
            </a:xfrm>
            <a:custGeom>
              <a:rect b="b" l="l" r="r" t="t"/>
              <a:pathLst>
                <a:path extrusionOk="0" h="1276" w="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9"/>
            <p:cNvSpPr/>
            <p:nvPr/>
          </p:nvSpPr>
          <p:spPr>
            <a:xfrm>
              <a:off x="809225" y="1274925"/>
              <a:ext cx="77800" cy="113125"/>
            </a:xfrm>
            <a:custGeom>
              <a:rect b="b" l="l" r="r" t="t"/>
              <a:pathLst>
                <a:path extrusionOk="0" h="4525" w="3112">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p:nvPr/>
          </p:nvSpPr>
          <p:spPr>
            <a:xfrm>
              <a:off x="792650" y="1376150"/>
              <a:ext cx="30650" cy="32525"/>
            </a:xfrm>
            <a:custGeom>
              <a:rect b="b" l="l" r="r" t="t"/>
              <a:pathLst>
                <a:path extrusionOk="0" h="1301" w="1226">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9"/>
            <p:cNvSpPr/>
            <p:nvPr/>
          </p:nvSpPr>
          <p:spPr>
            <a:xfrm>
              <a:off x="841400" y="1393325"/>
              <a:ext cx="5650" cy="9725"/>
            </a:xfrm>
            <a:custGeom>
              <a:rect b="b" l="l" r="r" t="t"/>
              <a:pathLst>
                <a:path extrusionOk="0" h="389" w="226">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
            <p:cNvSpPr/>
            <p:nvPr/>
          </p:nvSpPr>
          <p:spPr>
            <a:xfrm>
              <a:off x="973550" y="1363650"/>
              <a:ext cx="9700" cy="6900"/>
            </a:xfrm>
            <a:custGeom>
              <a:rect b="b" l="l" r="r" t="t"/>
              <a:pathLst>
                <a:path extrusionOk="0" h="276" w="388">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9"/>
            <p:cNvSpPr/>
            <p:nvPr/>
          </p:nvSpPr>
          <p:spPr>
            <a:xfrm>
              <a:off x="832025" y="1234000"/>
              <a:ext cx="156850" cy="27525"/>
            </a:xfrm>
            <a:custGeom>
              <a:rect b="b" l="l" r="r" t="t"/>
              <a:pathLst>
                <a:path extrusionOk="0" h="1101" w="6274">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9"/>
            <p:cNvSpPr/>
            <p:nvPr/>
          </p:nvSpPr>
          <p:spPr>
            <a:xfrm>
              <a:off x="810775" y="1233675"/>
              <a:ext cx="33150" cy="30975"/>
            </a:xfrm>
            <a:custGeom>
              <a:rect b="b" l="l" r="r" t="t"/>
              <a:pathLst>
                <a:path extrusionOk="0" h="1239" w="1326">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9"/>
            <p:cNvSpPr/>
            <p:nvPr/>
          </p:nvSpPr>
          <p:spPr>
            <a:xfrm>
              <a:off x="766400" y="1291175"/>
              <a:ext cx="73150" cy="22525"/>
            </a:xfrm>
            <a:custGeom>
              <a:rect b="b" l="l" r="r" t="t"/>
              <a:pathLst>
                <a:path extrusionOk="0" h="901" w="2926">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p:nvPr/>
          </p:nvSpPr>
          <p:spPr>
            <a:xfrm>
              <a:off x="767350" y="1296800"/>
              <a:ext cx="70625" cy="23450"/>
            </a:xfrm>
            <a:custGeom>
              <a:rect b="b" l="l" r="r" t="t"/>
              <a:pathLst>
                <a:path extrusionOk="0" h="938" w="2825">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p:nvPr/>
          </p:nvSpPr>
          <p:spPr>
            <a:xfrm>
              <a:off x="919500" y="1249000"/>
              <a:ext cx="18150" cy="56875"/>
            </a:xfrm>
            <a:custGeom>
              <a:rect b="b" l="l" r="r" t="t"/>
              <a:pathLst>
                <a:path extrusionOk="0" h="2275" w="726">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9"/>
            <p:cNvSpPr/>
            <p:nvPr/>
          </p:nvSpPr>
          <p:spPr>
            <a:xfrm>
              <a:off x="914500" y="1250875"/>
              <a:ext cx="16275" cy="54375"/>
            </a:xfrm>
            <a:custGeom>
              <a:rect b="b" l="l" r="r" t="t"/>
              <a:pathLst>
                <a:path extrusionOk="0" h="2175" w="651">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p:nvPr/>
          </p:nvSpPr>
          <p:spPr>
            <a:xfrm>
              <a:off x="1186925" y="1310225"/>
              <a:ext cx="83125" cy="26900"/>
            </a:xfrm>
            <a:custGeom>
              <a:rect b="b" l="l" r="r" t="t"/>
              <a:pathLst>
                <a:path extrusionOk="0" h="1076" w="3325">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9"/>
            <p:cNvSpPr/>
            <p:nvPr/>
          </p:nvSpPr>
          <p:spPr>
            <a:xfrm>
              <a:off x="1187250" y="1314900"/>
              <a:ext cx="100600" cy="30975"/>
            </a:xfrm>
            <a:custGeom>
              <a:rect b="b" l="l" r="r" t="t"/>
              <a:pathLst>
                <a:path extrusionOk="0" h="1239" w="4024">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9"/>
            <p:cNvSpPr/>
            <p:nvPr/>
          </p:nvSpPr>
          <p:spPr>
            <a:xfrm>
              <a:off x="585525" y="1460800"/>
              <a:ext cx="199975" cy="551150"/>
            </a:xfrm>
            <a:custGeom>
              <a:rect b="b" l="l" r="r" t="t"/>
              <a:pathLst>
                <a:path extrusionOk="0" h="22046" w="7999">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9"/>
            <p:cNvSpPr/>
            <p:nvPr/>
          </p:nvSpPr>
          <p:spPr>
            <a:xfrm>
              <a:off x="762975" y="1465800"/>
              <a:ext cx="121550" cy="180925"/>
            </a:xfrm>
            <a:custGeom>
              <a:rect b="b" l="l" r="r" t="t"/>
              <a:pathLst>
                <a:path extrusionOk="0" h="7237" w="4862">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9"/>
            <p:cNvSpPr/>
            <p:nvPr/>
          </p:nvSpPr>
          <p:spPr>
            <a:xfrm>
              <a:off x="741425" y="1520175"/>
              <a:ext cx="77175" cy="73125"/>
            </a:xfrm>
            <a:custGeom>
              <a:rect b="b" l="l" r="r" t="t"/>
              <a:pathLst>
                <a:path extrusionOk="0" h="2925" w="3087">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9"/>
            <p:cNvSpPr/>
            <p:nvPr/>
          </p:nvSpPr>
          <p:spPr>
            <a:xfrm>
              <a:off x="812325" y="1566400"/>
              <a:ext cx="25" cy="350"/>
            </a:xfrm>
            <a:custGeom>
              <a:rect b="b" l="l" r="r" t="t"/>
              <a:pathLst>
                <a:path extrusionOk="0" h="14" w="1">
                  <a:moveTo>
                    <a:pt x="1" y="13"/>
                  </a:moveTo>
                  <a:lnTo>
                    <a:pt x="1" y="1"/>
                  </a:lnTo>
                  <a:cubicBezTo>
                    <a:pt x="1" y="1"/>
                    <a:pt x="1" y="13"/>
                    <a:pt x="1"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9"/>
            <p:cNvSpPr/>
            <p:nvPr/>
          </p:nvSpPr>
          <p:spPr>
            <a:xfrm>
              <a:off x="633950" y="1373950"/>
              <a:ext cx="104050" cy="206550"/>
            </a:xfrm>
            <a:custGeom>
              <a:rect b="b" l="l" r="r" t="t"/>
              <a:pathLst>
                <a:path extrusionOk="0" h="8262" w="41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p:nvPr/>
          </p:nvSpPr>
          <p:spPr>
            <a:xfrm>
              <a:off x="638950" y="1634200"/>
              <a:ext cx="81550" cy="88450"/>
            </a:xfrm>
            <a:custGeom>
              <a:rect b="b" l="l" r="r" t="t"/>
              <a:pathLst>
                <a:path extrusionOk="0" h="3538" w="3262">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9"/>
            <p:cNvSpPr/>
            <p:nvPr/>
          </p:nvSpPr>
          <p:spPr>
            <a:xfrm>
              <a:off x="665200" y="1745425"/>
              <a:ext cx="44075" cy="33150"/>
            </a:xfrm>
            <a:custGeom>
              <a:rect b="b" l="l" r="r" t="t"/>
              <a:pathLst>
                <a:path extrusionOk="0" h="1326" w="1763">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
            <p:cNvSpPr/>
            <p:nvPr/>
          </p:nvSpPr>
          <p:spPr>
            <a:xfrm>
              <a:off x="685175" y="1354600"/>
              <a:ext cx="32200" cy="31875"/>
            </a:xfrm>
            <a:custGeom>
              <a:rect b="b" l="l" r="r" t="t"/>
              <a:pathLst>
                <a:path extrusionOk="0" h="1275" w="1288">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p:nvPr/>
          </p:nvSpPr>
          <p:spPr>
            <a:xfrm>
              <a:off x="668300" y="1430500"/>
              <a:ext cx="113125" cy="77500"/>
            </a:xfrm>
            <a:custGeom>
              <a:rect b="b" l="l" r="r" t="t"/>
              <a:pathLst>
                <a:path extrusionOk="0" h="3100" w="4525">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p:nvPr/>
          </p:nvSpPr>
          <p:spPr>
            <a:xfrm>
              <a:off x="769525" y="1413950"/>
              <a:ext cx="32525" cy="30950"/>
            </a:xfrm>
            <a:custGeom>
              <a:rect b="b" l="l" r="r" t="t"/>
              <a:pathLst>
                <a:path extrusionOk="0" h="1238" w="1301">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9"/>
            <p:cNvSpPr/>
            <p:nvPr/>
          </p:nvSpPr>
          <p:spPr>
            <a:xfrm>
              <a:off x="786400" y="1462675"/>
              <a:ext cx="10025" cy="5975"/>
            </a:xfrm>
            <a:custGeom>
              <a:rect b="b" l="l" r="r" t="t"/>
              <a:pathLst>
                <a:path extrusionOk="0" h="239" w="401">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9"/>
            <p:cNvSpPr/>
            <p:nvPr/>
          </p:nvSpPr>
          <p:spPr>
            <a:xfrm>
              <a:off x="756725" y="1594850"/>
              <a:ext cx="7200" cy="10000"/>
            </a:xfrm>
            <a:custGeom>
              <a:rect b="b" l="l" r="r" t="t"/>
              <a:pathLst>
                <a:path extrusionOk="0" h="400" w="288">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627075" y="1453625"/>
              <a:ext cx="27825" cy="156850"/>
            </a:xfrm>
            <a:custGeom>
              <a:rect b="b" l="l" r="r" t="t"/>
              <a:pathLst>
                <a:path extrusionOk="0" h="6274" w="1113">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627075" y="1432375"/>
              <a:ext cx="30950" cy="33150"/>
            </a:xfrm>
            <a:custGeom>
              <a:rect b="b" l="l" r="r" t="t"/>
              <a:pathLst>
                <a:path extrusionOk="0" h="1326" w="1238">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684550" y="1388025"/>
              <a:ext cx="22525" cy="72800"/>
            </a:xfrm>
            <a:custGeom>
              <a:rect b="b" l="l" r="r" t="t"/>
              <a:pathLst>
                <a:path extrusionOk="0" h="2912" w="901">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p:nvPr/>
          </p:nvSpPr>
          <p:spPr>
            <a:xfrm>
              <a:off x="690175" y="1388950"/>
              <a:ext cx="23775" cy="70625"/>
            </a:xfrm>
            <a:custGeom>
              <a:rect b="b" l="l" r="r" t="t"/>
              <a:pathLst>
                <a:path extrusionOk="0" h="2825" w="951">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p:nvPr/>
          </p:nvSpPr>
          <p:spPr>
            <a:xfrm>
              <a:off x="642075" y="1541100"/>
              <a:ext cx="56875" cy="18150"/>
            </a:xfrm>
            <a:custGeom>
              <a:rect b="b" l="l" r="r" t="t"/>
              <a:pathLst>
                <a:path extrusionOk="0" h="726" w="2275">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p:nvPr/>
          </p:nvSpPr>
          <p:spPr>
            <a:xfrm>
              <a:off x="642375" y="1531100"/>
              <a:ext cx="55950" cy="20950"/>
            </a:xfrm>
            <a:custGeom>
              <a:rect b="b" l="l" r="r" t="t"/>
              <a:pathLst>
                <a:path extrusionOk="0" h="838" w="22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p:nvPr/>
          </p:nvSpPr>
          <p:spPr>
            <a:xfrm>
              <a:off x="703625" y="1808525"/>
              <a:ext cx="26875" cy="82825"/>
            </a:xfrm>
            <a:custGeom>
              <a:rect b="b" l="l" r="r" t="t"/>
              <a:pathLst>
                <a:path extrusionOk="0" h="3313" w="1075">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9"/>
            <p:cNvSpPr/>
            <p:nvPr/>
          </p:nvSpPr>
          <p:spPr>
            <a:xfrm>
              <a:off x="708300" y="1808525"/>
              <a:ext cx="30950" cy="100950"/>
            </a:xfrm>
            <a:custGeom>
              <a:rect b="b" l="l" r="r" t="t"/>
              <a:pathLst>
                <a:path extrusionOk="0" h="4038" w="12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9"/>
            <p:cNvSpPr/>
            <p:nvPr/>
          </p:nvSpPr>
          <p:spPr>
            <a:xfrm>
              <a:off x="887000" y="1496125"/>
              <a:ext cx="8475" cy="8125"/>
            </a:xfrm>
            <a:custGeom>
              <a:rect b="b" l="l" r="r" t="t"/>
              <a:pathLst>
                <a:path extrusionOk="0" h="325" w="339">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9"/>
            <p:cNvSpPr/>
            <p:nvPr/>
          </p:nvSpPr>
          <p:spPr>
            <a:xfrm>
              <a:off x="893575" y="1496125"/>
              <a:ext cx="58750" cy="15000"/>
            </a:xfrm>
            <a:custGeom>
              <a:rect b="b" l="l" r="r" t="t"/>
              <a:pathLst>
                <a:path extrusionOk="0" h="600" w="235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9"/>
            <p:cNvSpPr/>
            <p:nvPr/>
          </p:nvSpPr>
          <p:spPr>
            <a:xfrm>
              <a:off x="927000" y="1501125"/>
              <a:ext cx="25325" cy="17200"/>
            </a:xfrm>
            <a:custGeom>
              <a:rect b="b" l="l" r="r" t="t"/>
              <a:pathLst>
                <a:path extrusionOk="0" h="688" w="1013">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p:nvPr/>
          </p:nvSpPr>
          <p:spPr>
            <a:xfrm>
              <a:off x="886700" y="1501125"/>
              <a:ext cx="26575" cy="55300"/>
            </a:xfrm>
            <a:custGeom>
              <a:rect b="b" l="l" r="r" t="t"/>
              <a:pathLst>
                <a:path extrusionOk="0" h="2212" w="1063">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9"/>
            <p:cNvSpPr/>
            <p:nvPr/>
          </p:nvSpPr>
          <p:spPr>
            <a:xfrm>
              <a:off x="897000" y="1522975"/>
              <a:ext cx="17200" cy="34700"/>
            </a:xfrm>
            <a:custGeom>
              <a:rect b="b" l="l" r="r" t="t"/>
              <a:pathLst>
                <a:path extrusionOk="0" h="1388" w="6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9"/>
            <p:cNvSpPr/>
            <p:nvPr/>
          </p:nvSpPr>
          <p:spPr>
            <a:xfrm>
              <a:off x="907925" y="1521425"/>
              <a:ext cx="22850" cy="11275"/>
            </a:xfrm>
            <a:custGeom>
              <a:rect b="b" l="l" r="r" t="t"/>
              <a:pathLst>
                <a:path extrusionOk="0" h="451" w="914">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9"/>
            <p:cNvSpPr/>
            <p:nvPr/>
          </p:nvSpPr>
          <p:spPr>
            <a:xfrm>
              <a:off x="915425" y="1512975"/>
              <a:ext cx="16275" cy="19725"/>
            </a:xfrm>
            <a:custGeom>
              <a:rect b="b" l="l" r="r" t="t"/>
              <a:pathLst>
                <a:path extrusionOk="0" h="789" w="651">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9"/>
            <p:cNvSpPr/>
            <p:nvPr/>
          </p:nvSpPr>
          <p:spPr>
            <a:xfrm>
              <a:off x="917300" y="1513300"/>
              <a:ext cx="17225" cy="6900"/>
            </a:xfrm>
            <a:custGeom>
              <a:rect b="b" l="l" r="r" t="t"/>
              <a:pathLst>
                <a:path extrusionOk="0" h="276" w="689">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9"/>
            <p:cNvSpPr/>
            <p:nvPr/>
          </p:nvSpPr>
          <p:spPr>
            <a:xfrm>
              <a:off x="926050" y="1528925"/>
              <a:ext cx="28775" cy="23450"/>
            </a:xfrm>
            <a:custGeom>
              <a:rect b="b" l="l" r="r" t="t"/>
              <a:pathLst>
                <a:path extrusionOk="0" h="938" w="1151">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9"/>
            <p:cNvSpPr/>
            <p:nvPr/>
          </p:nvSpPr>
          <p:spPr>
            <a:xfrm>
              <a:off x="6209675" y="1202450"/>
              <a:ext cx="551125" cy="190275"/>
            </a:xfrm>
            <a:custGeom>
              <a:rect b="b" l="l" r="r" t="t"/>
              <a:pathLst>
                <a:path extrusionOk="0" h="7611" w="22045">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9"/>
            <p:cNvSpPr/>
            <p:nvPr/>
          </p:nvSpPr>
          <p:spPr>
            <a:xfrm>
              <a:off x="6575200" y="1369575"/>
              <a:ext cx="180925" cy="121575"/>
            </a:xfrm>
            <a:custGeom>
              <a:rect b="b" l="l" r="r" t="t"/>
              <a:pathLst>
                <a:path extrusionOk="0" h="4863" w="7237">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9"/>
            <p:cNvSpPr/>
            <p:nvPr/>
          </p:nvSpPr>
          <p:spPr>
            <a:xfrm>
              <a:off x="6628300" y="1348025"/>
              <a:ext cx="73450" cy="77200"/>
            </a:xfrm>
            <a:custGeom>
              <a:rect b="b" l="l" r="r" t="t"/>
              <a:pathLst>
                <a:path extrusionOk="0" h="3088" w="293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9"/>
            <p:cNvSpPr/>
            <p:nvPr/>
          </p:nvSpPr>
          <p:spPr>
            <a:xfrm>
              <a:off x="6655500" y="1418950"/>
              <a:ext cx="25" cy="325"/>
            </a:xfrm>
            <a:custGeom>
              <a:rect b="b" l="l" r="r" t="t"/>
              <a:pathLst>
                <a:path extrusionOk="0" h="13" w="1">
                  <a:moveTo>
                    <a:pt x="0" y="13"/>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9"/>
            <p:cNvSpPr/>
            <p:nvPr/>
          </p:nvSpPr>
          <p:spPr>
            <a:xfrm>
              <a:off x="6641425" y="1240875"/>
              <a:ext cx="206550" cy="104050"/>
            </a:xfrm>
            <a:custGeom>
              <a:rect b="b" l="l" r="r" t="t"/>
              <a:pathLst>
                <a:path extrusionOk="0" h="4162" w="82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9"/>
            <p:cNvSpPr/>
            <p:nvPr/>
          </p:nvSpPr>
          <p:spPr>
            <a:xfrm>
              <a:off x="6499275" y="1245875"/>
              <a:ext cx="88450" cy="80000"/>
            </a:xfrm>
            <a:custGeom>
              <a:rect b="b" l="l" r="r" t="t"/>
              <a:pathLst>
                <a:path extrusionOk="0" h="3200" w="3538">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9"/>
            <p:cNvSpPr/>
            <p:nvPr/>
          </p:nvSpPr>
          <p:spPr>
            <a:xfrm>
              <a:off x="6443675" y="1272100"/>
              <a:ext cx="33125" cy="43775"/>
            </a:xfrm>
            <a:custGeom>
              <a:rect b="b" l="l" r="r" t="t"/>
              <a:pathLst>
                <a:path extrusionOk="0" h="1751" w="1325">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9"/>
            <p:cNvSpPr/>
            <p:nvPr/>
          </p:nvSpPr>
          <p:spPr>
            <a:xfrm>
              <a:off x="6835450" y="1292100"/>
              <a:ext cx="31875" cy="31900"/>
            </a:xfrm>
            <a:custGeom>
              <a:rect b="b" l="l" r="r" t="t"/>
              <a:pathLst>
                <a:path extrusionOk="0" h="1276" w="1275">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9"/>
            <p:cNvSpPr/>
            <p:nvPr/>
          </p:nvSpPr>
          <p:spPr>
            <a:xfrm>
              <a:off x="6713600" y="1274925"/>
              <a:ext cx="77825" cy="113125"/>
            </a:xfrm>
            <a:custGeom>
              <a:rect b="b" l="l" r="r" t="t"/>
              <a:pathLst>
                <a:path extrusionOk="0" h="4525" w="3113">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9"/>
            <p:cNvSpPr/>
            <p:nvPr/>
          </p:nvSpPr>
          <p:spPr>
            <a:xfrm>
              <a:off x="6777025" y="1376150"/>
              <a:ext cx="30650" cy="32525"/>
            </a:xfrm>
            <a:custGeom>
              <a:rect b="b" l="l" r="r" t="t"/>
              <a:pathLst>
                <a:path extrusionOk="0" h="1301" w="1226">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9"/>
            <p:cNvSpPr/>
            <p:nvPr/>
          </p:nvSpPr>
          <p:spPr>
            <a:xfrm>
              <a:off x="6753275" y="1393325"/>
              <a:ext cx="5650" cy="9725"/>
            </a:xfrm>
            <a:custGeom>
              <a:rect b="b" l="l" r="r" t="t"/>
              <a:pathLst>
                <a:path extrusionOk="0" h="389" w="226">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9"/>
            <p:cNvSpPr/>
            <p:nvPr/>
          </p:nvSpPr>
          <p:spPr>
            <a:xfrm>
              <a:off x="6617075" y="1363650"/>
              <a:ext cx="10000" cy="6900"/>
            </a:xfrm>
            <a:custGeom>
              <a:rect b="b" l="l" r="r" t="t"/>
              <a:pathLst>
                <a:path extrusionOk="0" h="276" w="40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9"/>
            <p:cNvSpPr/>
            <p:nvPr/>
          </p:nvSpPr>
          <p:spPr>
            <a:xfrm>
              <a:off x="6611450" y="1234000"/>
              <a:ext cx="156850" cy="27525"/>
            </a:xfrm>
            <a:custGeom>
              <a:rect b="b" l="l" r="r" t="t"/>
              <a:pathLst>
                <a:path extrusionOk="0" h="1101" w="6274">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9"/>
            <p:cNvSpPr/>
            <p:nvPr/>
          </p:nvSpPr>
          <p:spPr>
            <a:xfrm>
              <a:off x="6756400" y="1233675"/>
              <a:ext cx="33150" cy="30975"/>
            </a:xfrm>
            <a:custGeom>
              <a:rect b="b" l="l" r="r" t="t"/>
              <a:pathLst>
                <a:path extrusionOk="0" h="1239" w="1326">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9"/>
            <p:cNvSpPr/>
            <p:nvPr/>
          </p:nvSpPr>
          <p:spPr>
            <a:xfrm>
              <a:off x="6761100" y="1291175"/>
              <a:ext cx="72800" cy="22525"/>
            </a:xfrm>
            <a:custGeom>
              <a:rect b="b" l="l" r="r" t="t"/>
              <a:pathLst>
                <a:path extrusionOk="0" h="901" w="2912">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9"/>
            <p:cNvSpPr/>
            <p:nvPr/>
          </p:nvSpPr>
          <p:spPr>
            <a:xfrm>
              <a:off x="6762650" y="1296800"/>
              <a:ext cx="70325" cy="23450"/>
            </a:xfrm>
            <a:custGeom>
              <a:rect b="b" l="l" r="r" t="t"/>
              <a:pathLst>
                <a:path extrusionOk="0" h="938" w="2813">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9"/>
            <p:cNvSpPr/>
            <p:nvPr/>
          </p:nvSpPr>
          <p:spPr>
            <a:xfrm>
              <a:off x="6662675" y="1249000"/>
              <a:ext cx="18150" cy="56875"/>
            </a:xfrm>
            <a:custGeom>
              <a:rect b="b" l="l" r="r" t="t"/>
              <a:pathLst>
                <a:path extrusionOk="0" h="2275" w="726">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9"/>
            <p:cNvSpPr/>
            <p:nvPr/>
          </p:nvSpPr>
          <p:spPr>
            <a:xfrm>
              <a:off x="6669850" y="1250875"/>
              <a:ext cx="15975" cy="54375"/>
            </a:xfrm>
            <a:custGeom>
              <a:rect b="b" l="l" r="r" t="t"/>
              <a:pathLst>
                <a:path extrusionOk="0" h="2175" w="639">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9"/>
            <p:cNvSpPr/>
            <p:nvPr/>
          </p:nvSpPr>
          <p:spPr>
            <a:xfrm>
              <a:off x="6330275" y="1310225"/>
              <a:ext cx="82800" cy="26900"/>
            </a:xfrm>
            <a:custGeom>
              <a:rect b="b" l="l" r="r" t="t"/>
              <a:pathLst>
                <a:path extrusionOk="0" h="1076" w="3312">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9"/>
            <p:cNvSpPr/>
            <p:nvPr/>
          </p:nvSpPr>
          <p:spPr>
            <a:xfrm>
              <a:off x="6312450" y="1314900"/>
              <a:ext cx="100625" cy="30975"/>
            </a:xfrm>
            <a:custGeom>
              <a:rect b="b" l="l" r="r" t="t"/>
              <a:pathLst>
                <a:path extrusionOk="0" h="1239" w="4025">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9"/>
            <p:cNvSpPr/>
            <p:nvPr/>
          </p:nvSpPr>
          <p:spPr>
            <a:xfrm>
              <a:off x="6814825" y="1460800"/>
              <a:ext cx="199975" cy="551150"/>
            </a:xfrm>
            <a:custGeom>
              <a:rect b="b" l="l" r="r" t="t"/>
              <a:pathLst>
                <a:path extrusionOk="0" h="22046" w="7999">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9"/>
            <p:cNvSpPr/>
            <p:nvPr/>
          </p:nvSpPr>
          <p:spPr>
            <a:xfrm>
              <a:off x="6715800" y="1465800"/>
              <a:ext cx="121550" cy="180925"/>
            </a:xfrm>
            <a:custGeom>
              <a:rect b="b" l="l" r="r" t="t"/>
              <a:pathLst>
                <a:path extrusionOk="0" h="7237" w="4862">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9"/>
            <p:cNvSpPr/>
            <p:nvPr/>
          </p:nvSpPr>
          <p:spPr>
            <a:xfrm>
              <a:off x="6781700" y="1520175"/>
              <a:ext cx="77200" cy="73125"/>
            </a:xfrm>
            <a:custGeom>
              <a:rect b="b" l="l" r="r" t="t"/>
              <a:pathLst>
                <a:path extrusionOk="0" h="2925" w="3088">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9"/>
            <p:cNvSpPr/>
            <p:nvPr/>
          </p:nvSpPr>
          <p:spPr>
            <a:xfrm>
              <a:off x="6787950" y="1566400"/>
              <a:ext cx="25" cy="350"/>
            </a:xfrm>
            <a:custGeom>
              <a:rect b="b" l="l" r="r" t="t"/>
              <a:pathLst>
                <a:path extrusionOk="0" h="14" w="1">
                  <a:moveTo>
                    <a:pt x="1" y="13"/>
                  </a:move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9"/>
            <p:cNvSpPr/>
            <p:nvPr/>
          </p:nvSpPr>
          <p:spPr>
            <a:xfrm>
              <a:off x="6862300" y="1373950"/>
              <a:ext cx="104075" cy="206550"/>
            </a:xfrm>
            <a:custGeom>
              <a:rect b="b" l="l" r="r" t="t"/>
              <a:pathLst>
                <a:path extrusionOk="0" h="8262" w="4163">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9"/>
            <p:cNvSpPr/>
            <p:nvPr/>
          </p:nvSpPr>
          <p:spPr>
            <a:xfrm>
              <a:off x="6879800" y="1634200"/>
              <a:ext cx="81575" cy="88450"/>
            </a:xfrm>
            <a:custGeom>
              <a:rect b="b" l="l" r="r" t="t"/>
              <a:pathLst>
                <a:path extrusionOk="0" h="3538" w="3263">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p:nvPr/>
          </p:nvSpPr>
          <p:spPr>
            <a:xfrm>
              <a:off x="6891050" y="1745425"/>
              <a:ext cx="44075" cy="33150"/>
            </a:xfrm>
            <a:custGeom>
              <a:rect b="b" l="l" r="r" t="t"/>
              <a:pathLst>
                <a:path extrusionOk="0" h="1326" w="1763">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9"/>
            <p:cNvSpPr/>
            <p:nvPr/>
          </p:nvSpPr>
          <p:spPr>
            <a:xfrm>
              <a:off x="6882925" y="1354600"/>
              <a:ext cx="32200" cy="31875"/>
            </a:xfrm>
            <a:custGeom>
              <a:rect b="b" l="l" r="r" t="t"/>
              <a:pathLst>
                <a:path extrusionOk="0" h="1275" w="1288">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9"/>
            <p:cNvSpPr/>
            <p:nvPr/>
          </p:nvSpPr>
          <p:spPr>
            <a:xfrm>
              <a:off x="6819200" y="1430500"/>
              <a:ext cx="113125" cy="77500"/>
            </a:xfrm>
            <a:custGeom>
              <a:rect b="b" l="l" r="r" t="t"/>
              <a:pathLst>
                <a:path extrusionOk="0" h="3100" w="4525">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9"/>
            <p:cNvSpPr/>
            <p:nvPr/>
          </p:nvSpPr>
          <p:spPr>
            <a:xfrm>
              <a:off x="6798275" y="1413950"/>
              <a:ext cx="32500" cy="30950"/>
            </a:xfrm>
            <a:custGeom>
              <a:rect b="b" l="l" r="r" t="t"/>
              <a:pathLst>
                <a:path extrusionOk="0" h="1238" w="130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9"/>
            <p:cNvSpPr/>
            <p:nvPr/>
          </p:nvSpPr>
          <p:spPr>
            <a:xfrm>
              <a:off x="6803900" y="1462675"/>
              <a:ext cx="10000" cy="5975"/>
            </a:xfrm>
            <a:custGeom>
              <a:rect b="b" l="l" r="r" t="t"/>
              <a:pathLst>
                <a:path extrusionOk="0" h="239" w="40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9"/>
            <p:cNvSpPr/>
            <p:nvPr/>
          </p:nvSpPr>
          <p:spPr>
            <a:xfrm>
              <a:off x="6836375" y="1594850"/>
              <a:ext cx="7225" cy="10000"/>
            </a:xfrm>
            <a:custGeom>
              <a:rect b="b" l="l" r="r" t="t"/>
              <a:pathLst>
                <a:path extrusionOk="0" h="400" w="289">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9"/>
            <p:cNvSpPr/>
            <p:nvPr/>
          </p:nvSpPr>
          <p:spPr>
            <a:xfrm>
              <a:off x="6945425" y="1453625"/>
              <a:ext cx="27825" cy="156850"/>
            </a:xfrm>
            <a:custGeom>
              <a:rect b="b" l="l" r="r" t="t"/>
              <a:pathLst>
                <a:path extrusionOk="0" h="6274" w="1113">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9"/>
            <p:cNvSpPr/>
            <p:nvPr/>
          </p:nvSpPr>
          <p:spPr>
            <a:xfrm>
              <a:off x="6942300" y="1432375"/>
              <a:ext cx="30950" cy="33150"/>
            </a:xfrm>
            <a:custGeom>
              <a:rect b="b" l="l" r="r" t="t"/>
              <a:pathLst>
                <a:path extrusionOk="0" h="1326" w="1238">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9"/>
            <p:cNvSpPr/>
            <p:nvPr/>
          </p:nvSpPr>
          <p:spPr>
            <a:xfrm>
              <a:off x="6893250" y="1388025"/>
              <a:ext cx="22500" cy="72800"/>
            </a:xfrm>
            <a:custGeom>
              <a:rect b="b" l="l" r="r" t="t"/>
              <a:pathLst>
                <a:path extrusionOk="0" h="2912" w="90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9"/>
            <p:cNvSpPr/>
            <p:nvPr/>
          </p:nvSpPr>
          <p:spPr>
            <a:xfrm>
              <a:off x="6886375" y="1388950"/>
              <a:ext cx="23450" cy="70625"/>
            </a:xfrm>
            <a:custGeom>
              <a:rect b="b" l="l" r="r" t="t"/>
              <a:pathLst>
                <a:path extrusionOk="0" h="2825" w="938">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9"/>
            <p:cNvSpPr/>
            <p:nvPr/>
          </p:nvSpPr>
          <p:spPr>
            <a:xfrm>
              <a:off x="6901375" y="1541100"/>
              <a:ext cx="56875" cy="18150"/>
            </a:xfrm>
            <a:custGeom>
              <a:rect b="b" l="l" r="r" t="t"/>
              <a:pathLst>
                <a:path extrusionOk="0" h="726" w="2275">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9"/>
            <p:cNvSpPr/>
            <p:nvPr/>
          </p:nvSpPr>
          <p:spPr>
            <a:xfrm>
              <a:off x="6901675" y="1530800"/>
              <a:ext cx="56250" cy="21250"/>
            </a:xfrm>
            <a:custGeom>
              <a:rect b="b" l="l" r="r" t="t"/>
              <a:pathLst>
                <a:path extrusionOk="0" h="850" w="22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9"/>
            <p:cNvSpPr/>
            <p:nvPr/>
          </p:nvSpPr>
          <p:spPr>
            <a:xfrm>
              <a:off x="6869800" y="1808525"/>
              <a:ext cx="26900" cy="82825"/>
            </a:xfrm>
            <a:custGeom>
              <a:rect b="b" l="l" r="r" t="t"/>
              <a:pathLst>
                <a:path extrusionOk="0" h="3313" w="1076">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9"/>
            <p:cNvSpPr/>
            <p:nvPr/>
          </p:nvSpPr>
          <p:spPr>
            <a:xfrm>
              <a:off x="6861050" y="1808525"/>
              <a:ext cx="30975" cy="100950"/>
            </a:xfrm>
            <a:custGeom>
              <a:rect b="b" l="l" r="r" t="t"/>
              <a:pathLst>
                <a:path extrusionOk="0" h="4038" w="1239">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9"/>
            <p:cNvSpPr/>
            <p:nvPr/>
          </p:nvSpPr>
          <p:spPr>
            <a:xfrm>
              <a:off x="6704850" y="1496125"/>
              <a:ext cx="8475" cy="8125"/>
            </a:xfrm>
            <a:custGeom>
              <a:rect b="b" l="l" r="r" t="t"/>
              <a:pathLst>
                <a:path extrusionOk="0" h="325" w="339">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9"/>
            <p:cNvSpPr/>
            <p:nvPr/>
          </p:nvSpPr>
          <p:spPr>
            <a:xfrm>
              <a:off x="6648000" y="1496125"/>
              <a:ext cx="59075" cy="15000"/>
            </a:xfrm>
            <a:custGeom>
              <a:rect b="b" l="l" r="r" t="t"/>
              <a:pathLst>
                <a:path extrusionOk="0" h="600" w="2363">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9"/>
            <p:cNvSpPr/>
            <p:nvPr/>
          </p:nvSpPr>
          <p:spPr>
            <a:xfrm>
              <a:off x="6648000" y="1501125"/>
              <a:ext cx="25325" cy="17200"/>
            </a:xfrm>
            <a:custGeom>
              <a:rect b="b" l="l" r="r" t="t"/>
              <a:pathLst>
                <a:path extrusionOk="0" h="688" w="1013">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9"/>
            <p:cNvSpPr/>
            <p:nvPr/>
          </p:nvSpPr>
          <p:spPr>
            <a:xfrm>
              <a:off x="6687050" y="1501125"/>
              <a:ext cx="26575" cy="55300"/>
            </a:xfrm>
            <a:custGeom>
              <a:rect b="b" l="l" r="r" t="t"/>
              <a:pathLst>
                <a:path extrusionOk="0" h="2212" w="1063">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9"/>
            <p:cNvSpPr/>
            <p:nvPr/>
          </p:nvSpPr>
          <p:spPr>
            <a:xfrm>
              <a:off x="6686100" y="1522975"/>
              <a:ext cx="17225" cy="34700"/>
            </a:xfrm>
            <a:custGeom>
              <a:rect b="b" l="l" r="r" t="t"/>
              <a:pathLst>
                <a:path extrusionOk="0" h="1388" w="689">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9"/>
            <p:cNvSpPr/>
            <p:nvPr/>
          </p:nvSpPr>
          <p:spPr>
            <a:xfrm>
              <a:off x="6669850" y="1521425"/>
              <a:ext cx="22525" cy="11275"/>
            </a:xfrm>
            <a:custGeom>
              <a:rect b="b" l="l" r="r" t="t"/>
              <a:pathLst>
                <a:path extrusionOk="0" h="451" w="90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9"/>
            <p:cNvSpPr/>
            <p:nvPr/>
          </p:nvSpPr>
          <p:spPr>
            <a:xfrm>
              <a:off x="6668925" y="1512975"/>
              <a:ext cx="15650" cy="19100"/>
            </a:xfrm>
            <a:custGeom>
              <a:rect b="b" l="l" r="r" t="t"/>
              <a:pathLst>
                <a:path extrusionOk="0" h="764" w="626">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9"/>
            <p:cNvSpPr/>
            <p:nvPr/>
          </p:nvSpPr>
          <p:spPr>
            <a:xfrm>
              <a:off x="6665800" y="1513300"/>
              <a:ext cx="17525" cy="6900"/>
            </a:xfrm>
            <a:custGeom>
              <a:rect b="b" l="l" r="r" t="t"/>
              <a:pathLst>
                <a:path extrusionOk="0" h="276" w="701">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9"/>
            <p:cNvSpPr/>
            <p:nvPr/>
          </p:nvSpPr>
          <p:spPr>
            <a:xfrm>
              <a:off x="6645800" y="1528925"/>
              <a:ext cx="28775" cy="23450"/>
            </a:xfrm>
            <a:custGeom>
              <a:rect b="b" l="l" r="r" t="t"/>
              <a:pathLst>
                <a:path extrusionOk="0" h="938" w="1151">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9"/>
            <p:cNvSpPr/>
            <p:nvPr/>
          </p:nvSpPr>
          <p:spPr>
            <a:xfrm>
              <a:off x="6217175" y="4309125"/>
              <a:ext cx="551125" cy="190600"/>
            </a:xfrm>
            <a:custGeom>
              <a:rect b="b" l="l" r="r" t="t"/>
              <a:pathLst>
                <a:path extrusionOk="0" h="7624" w="22045">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9"/>
            <p:cNvSpPr/>
            <p:nvPr/>
          </p:nvSpPr>
          <p:spPr>
            <a:xfrm>
              <a:off x="6582375" y="4210725"/>
              <a:ext cx="180925" cy="121225"/>
            </a:xfrm>
            <a:custGeom>
              <a:rect b="b" l="l" r="r" t="t"/>
              <a:pathLst>
                <a:path extrusionOk="0" h="4849" w="7237">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9"/>
            <p:cNvSpPr/>
            <p:nvPr/>
          </p:nvSpPr>
          <p:spPr>
            <a:xfrm>
              <a:off x="6636125" y="4276625"/>
              <a:ext cx="72825" cy="77200"/>
            </a:xfrm>
            <a:custGeom>
              <a:rect b="b" l="l" r="r" t="t"/>
              <a:pathLst>
                <a:path extrusionOk="0" h="3088" w="2913">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9"/>
            <p:cNvSpPr/>
            <p:nvPr/>
          </p:nvSpPr>
          <p:spPr>
            <a:xfrm>
              <a:off x="6662675" y="4282575"/>
              <a:ext cx="25" cy="325"/>
            </a:xfrm>
            <a:custGeom>
              <a:rect b="b" l="l" r="r" t="t"/>
              <a:pathLst>
                <a:path extrusionOk="0" h="13" w="1">
                  <a:moveTo>
                    <a:pt x="1" y="0"/>
                  </a:moveTo>
                  <a:lnTo>
                    <a:pt x="1" y="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6648925" y="4357225"/>
              <a:ext cx="206550" cy="103750"/>
            </a:xfrm>
            <a:custGeom>
              <a:rect b="b" l="l" r="r" t="t"/>
              <a:pathLst>
                <a:path extrusionOk="0" h="4150" w="8262">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9"/>
            <p:cNvSpPr/>
            <p:nvPr/>
          </p:nvSpPr>
          <p:spPr>
            <a:xfrm>
              <a:off x="6506475" y="4375975"/>
              <a:ext cx="88425" cy="80000"/>
            </a:xfrm>
            <a:custGeom>
              <a:rect b="b" l="l" r="r" t="t"/>
              <a:pathLst>
                <a:path extrusionOk="0" h="3200" w="3537">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9"/>
            <p:cNvSpPr/>
            <p:nvPr/>
          </p:nvSpPr>
          <p:spPr>
            <a:xfrm>
              <a:off x="6450850" y="4386300"/>
              <a:ext cx="33150" cy="43450"/>
            </a:xfrm>
            <a:custGeom>
              <a:rect b="b" l="l" r="r" t="t"/>
              <a:pathLst>
                <a:path extrusionOk="0" h="1738" w="1326">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p:nvPr/>
          </p:nvSpPr>
          <p:spPr>
            <a:xfrm>
              <a:off x="6842625" y="4377850"/>
              <a:ext cx="31900" cy="31900"/>
            </a:xfrm>
            <a:custGeom>
              <a:rect b="b" l="l" r="r" t="t"/>
              <a:pathLst>
                <a:path extrusionOk="0" h="1276" w="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6720775" y="4313800"/>
              <a:ext cx="77825" cy="113125"/>
            </a:xfrm>
            <a:custGeom>
              <a:rect b="b" l="l" r="r" t="t"/>
              <a:pathLst>
                <a:path extrusionOk="0" h="4525" w="3113">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p:nvPr/>
          </p:nvSpPr>
          <p:spPr>
            <a:xfrm>
              <a:off x="6784200" y="4293200"/>
              <a:ext cx="30650" cy="32500"/>
            </a:xfrm>
            <a:custGeom>
              <a:rect b="b" l="l" r="r" t="t"/>
              <a:pathLst>
                <a:path extrusionOk="0" h="1300" w="1226">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9"/>
            <p:cNvSpPr/>
            <p:nvPr/>
          </p:nvSpPr>
          <p:spPr>
            <a:xfrm>
              <a:off x="6760775" y="4298825"/>
              <a:ext cx="5650" cy="9375"/>
            </a:xfrm>
            <a:custGeom>
              <a:rect b="b" l="l" r="r" t="t"/>
              <a:pathLst>
                <a:path extrusionOk="0" h="375" w="226">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9"/>
            <p:cNvSpPr/>
            <p:nvPr/>
          </p:nvSpPr>
          <p:spPr>
            <a:xfrm>
              <a:off x="6624250" y="4331300"/>
              <a:ext cx="10025" cy="6900"/>
            </a:xfrm>
            <a:custGeom>
              <a:rect b="b" l="l" r="r" t="t"/>
              <a:pathLst>
                <a:path extrusionOk="0" h="276" w="401">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9"/>
            <p:cNvSpPr/>
            <p:nvPr/>
          </p:nvSpPr>
          <p:spPr>
            <a:xfrm>
              <a:off x="6618625" y="4440350"/>
              <a:ext cx="156850" cy="27825"/>
            </a:xfrm>
            <a:custGeom>
              <a:rect b="b" l="l" r="r" t="t"/>
              <a:pathLst>
                <a:path extrusionOk="0" h="1113" w="6274">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9"/>
            <p:cNvSpPr/>
            <p:nvPr/>
          </p:nvSpPr>
          <p:spPr>
            <a:xfrm>
              <a:off x="6763900" y="4437225"/>
              <a:ext cx="32825" cy="31250"/>
            </a:xfrm>
            <a:custGeom>
              <a:rect b="b" l="l" r="r" t="t"/>
              <a:pathLst>
                <a:path extrusionOk="0" h="1250" w="1313">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6768275" y="4388175"/>
              <a:ext cx="72825" cy="22500"/>
            </a:xfrm>
            <a:custGeom>
              <a:rect b="b" l="l" r="r" t="t"/>
              <a:pathLst>
                <a:path extrusionOk="0" h="900" w="2913">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p:nvPr/>
          </p:nvSpPr>
          <p:spPr>
            <a:xfrm>
              <a:off x="6769525" y="4381600"/>
              <a:ext cx="70625" cy="23450"/>
            </a:xfrm>
            <a:custGeom>
              <a:rect b="b" l="l" r="r" t="t"/>
              <a:pathLst>
                <a:path extrusionOk="0" h="938" w="2825">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9"/>
            <p:cNvSpPr/>
            <p:nvPr/>
          </p:nvSpPr>
          <p:spPr>
            <a:xfrm>
              <a:off x="6669850" y="4396600"/>
              <a:ext cx="17850" cy="55950"/>
            </a:xfrm>
            <a:custGeom>
              <a:rect b="b" l="l" r="r" t="t"/>
              <a:pathLst>
                <a:path extrusionOk="0" h="2238" w="714">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9"/>
            <p:cNvSpPr/>
            <p:nvPr/>
          </p:nvSpPr>
          <p:spPr>
            <a:xfrm>
              <a:off x="6677050" y="4396600"/>
              <a:ext cx="16275" cy="54375"/>
            </a:xfrm>
            <a:custGeom>
              <a:rect b="b" l="l" r="r" t="t"/>
              <a:pathLst>
                <a:path extrusionOk="0" h="2175" w="651">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p:nvPr/>
          </p:nvSpPr>
          <p:spPr>
            <a:xfrm>
              <a:off x="6337750" y="4364725"/>
              <a:ext cx="82825" cy="26900"/>
            </a:xfrm>
            <a:custGeom>
              <a:rect b="b" l="l" r="r" t="t"/>
              <a:pathLst>
                <a:path extrusionOk="0" h="1076" w="3313">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p:nvPr/>
          </p:nvSpPr>
          <p:spPr>
            <a:xfrm>
              <a:off x="6319650" y="4355975"/>
              <a:ext cx="100625" cy="30975"/>
            </a:xfrm>
            <a:custGeom>
              <a:rect b="b" l="l" r="r" t="t"/>
              <a:pathLst>
                <a:path extrusionOk="0" h="1239" w="4025">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9"/>
            <p:cNvSpPr/>
            <p:nvPr/>
          </p:nvSpPr>
          <p:spPr>
            <a:xfrm>
              <a:off x="6822325" y="3689900"/>
              <a:ext cx="199650" cy="551150"/>
            </a:xfrm>
            <a:custGeom>
              <a:rect b="b" l="l" r="r" t="t"/>
              <a:pathLst>
                <a:path extrusionOk="0" h="22046" w="798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9"/>
            <p:cNvSpPr/>
            <p:nvPr/>
          </p:nvSpPr>
          <p:spPr>
            <a:xfrm>
              <a:off x="6723275" y="4055125"/>
              <a:ext cx="121250" cy="180925"/>
            </a:xfrm>
            <a:custGeom>
              <a:rect b="b" l="l" r="r" t="t"/>
              <a:pathLst>
                <a:path extrusionOk="0" h="7237" w="485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p:nvPr/>
          </p:nvSpPr>
          <p:spPr>
            <a:xfrm>
              <a:off x="6789200" y="4108250"/>
              <a:ext cx="77200" cy="73425"/>
            </a:xfrm>
            <a:custGeom>
              <a:rect b="b" l="l" r="r" t="t"/>
              <a:pathLst>
                <a:path extrusionOk="0" h="2937" w="3088">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p:nvPr/>
          </p:nvSpPr>
          <p:spPr>
            <a:xfrm>
              <a:off x="6795150" y="4135100"/>
              <a:ext cx="325" cy="350"/>
            </a:xfrm>
            <a:custGeom>
              <a:rect b="b" l="l" r="r" t="t"/>
              <a:pathLst>
                <a:path extrusionOk="0" h="14" w="13">
                  <a:moveTo>
                    <a:pt x="0" y="1"/>
                  </a:moveTo>
                  <a:lnTo>
                    <a:pt x="0" y="13"/>
                  </a:lnTo>
                  <a:cubicBezTo>
                    <a:pt x="0" y="13"/>
                    <a:pt x="13"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9"/>
            <p:cNvSpPr/>
            <p:nvPr/>
          </p:nvSpPr>
          <p:spPr>
            <a:xfrm>
              <a:off x="6869500" y="4121350"/>
              <a:ext cx="104050" cy="206550"/>
            </a:xfrm>
            <a:custGeom>
              <a:rect b="b" l="l" r="r" t="t"/>
              <a:pathLst>
                <a:path extrusionOk="0" h="8262" w="41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9"/>
            <p:cNvSpPr/>
            <p:nvPr/>
          </p:nvSpPr>
          <p:spPr>
            <a:xfrm>
              <a:off x="6887000" y="3978900"/>
              <a:ext cx="81875" cy="88750"/>
            </a:xfrm>
            <a:custGeom>
              <a:rect b="b" l="l" r="r" t="t"/>
              <a:pathLst>
                <a:path extrusionOk="0" h="3550" w="3275">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9"/>
            <p:cNvSpPr/>
            <p:nvPr/>
          </p:nvSpPr>
          <p:spPr>
            <a:xfrm>
              <a:off x="6898550" y="3923300"/>
              <a:ext cx="43775" cy="33450"/>
            </a:xfrm>
            <a:custGeom>
              <a:rect b="b" l="l" r="r" t="t"/>
              <a:pathLst>
                <a:path extrusionOk="0" h="1338" w="1751">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p:nvPr/>
          </p:nvSpPr>
          <p:spPr>
            <a:xfrm>
              <a:off x="6890425" y="4315375"/>
              <a:ext cx="31900" cy="31900"/>
            </a:xfrm>
            <a:custGeom>
              <a:rect b="b" l="l" r="r" t="t"/>
              <a:pathLst>
                <a:path extrusionOk="0" h="1276" w="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a:off x="6826375" y="4193850"/>
              <a:ext cx="112825" cy="77500"/>
            </a:xfrm>
            <a:custGeom>
              <a:rect b="b" l="l" r="r" t="t"/>
              <a:pathLst>
                <a:path extrusionOk="0" h="3100" w="4513">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p:nvPr/>
          </p:nvSpPr>
          <p:spPr>
            <a:xfrm>
              <a:off x="6805775" y="4256950"/>
              <a:ext cx="32500" cy="30950"/>
            </a:xfrm>
            <a:custGeom>
              <a:rect b="b" l="l" r="r" t="t"/>
              <a:pathLst>
                <a:path extrusionOk="0" h="1238" w="130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9"/>
            <p:cNvSpPr/>
            <p:nvPr/>
          </p:nvSpPr>
          <p:spPr>
            <a:xfrm>
              <a:off x="6811400" y="4233200"/>
              <a:ext cx="9700" cy="5975"/>
            </a:xfrm>
            <a:custGeom>
              <a:rect b="b" l="l" r="r" t="t"/>
              <a:pathLst>
                <a:path extrusionOk="0" h="239" w="388">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p:nvPr/>
          </p:nvSpPr>
          <p:spPr>
            <a:xfrm>
              <a:off x="6843875" y="4097000"/>
              <a:ext cx="6900" cy="10025"/>
            </a:xfrm>
            <a:custGeom>
              <a:rect b="b" l="l" r="r" t="t"/>
              <a:pathLst>
                <a:path extrusionOk="0" h="401" w="276">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p:nvPr/>
          </p:nvSpPr>
          <p:spPr>
            <a:xfrm>
              <a:off x="6952925" y="4091375"/>
              <a:ext cx="27500" cy="156850"/>
            </a:xfrm>
            <a:custGeom>
              <a:rect b="b" l="l" r="r" t="t"/>
              <a:pathLst>
                <a:path extrusionOk="0" h="6274" w="110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p:nvPr/>
          </p:nvSpPr>
          <p:spPr>
            <a:xfrm>
              <a:off x="6949475" y="4236325"/>
              <a:ext cx="31275" cy="33150"/>
            </a:xfrm>
            <a:custGeom>
              <a:rect b="b" l="l" r="r" t="t"/>
              <a:pathLst>
                <a:path extrusionOk="0" h="1326" w="1251">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9"/>
            <p:cNvSpPr/>
            <p:nvPr/>
          </p:nvSpPr>
          <p:spPr>
            <a:xfrm>
              <a:off x="6900425" y="4241025"/>
              <a:ext cx="22525" cy="72800"/>
            </a:xfrm>
            <a:custGeom>
              <a:rect b="b" l="l" r="r" t="t"/>
              <a:pathLst>
                <a:path extrusionOk="0" h="2912" w="901">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a:off x="6893875" y="4242575"/>
              <a:ext cx="23450" cy="70625"/>
            </a:xfrm>
            <a:custGeom>
              <a:rect b="b" l="l" r="r" t="t"/>
              <a:pathLst>
                <a:path extrusionOk="0" h="2825" w="938">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9"/>
            <p:cNvSpPr/>
            <p:nvPr/>
          </p:nvSpPr>
          <p:spPr>
            <a:xfrm>
              <a:off x="6908850" y="4142600"/>
              <a:ext cx="56575" cy="17850"/>
            </a:xfrm>
            <a:custGeom>
              <a:rect b="b" l="l" r="r" t="t"/>
              <a:pathLst>
                <a:path extrusionOk="0" h="714" w="2263">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9"/>
            <p:cNvSpPr/>
            <p:nvPr/>
          </p:nvSpPr>
          <p:spPr>
            <a:xfrm>
              <a:off x="6909175" y="4149800"/>
              <a:ext cx="56250" cy="21250"/>
            </a:xfrm>
            <a:custGeom>
              <a:rect b="b" l="l" r="r" t="t"/>
              <a:pathLst>
                <a:path extrusionOk="0" h="850" w="22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9"/>
            <p:cNvSpPr/>
            <p:nvPr/>
          </p:nvSpPr>
          <p:spPr>
            <a:xfrm>
              <a:off x="6877300" y="3810500"/>
              <a:ext cx="26600" cy="82825"/>
            </a:xfrm>
            <a:custGeom>
              <a:rect b="b" l="l" r="r" t="t"/>
              <a:pathLst>
                <a:path extrusionOk="0" h="3313" w="1064">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p:nvPr/>
          </p:nvSpPr>
          <p:spPr>
            <a:xfrm>
              <a:off x="6868550" y="3792700"/>
              <a:ext cx="30975" cy="100625"/>
            </a:xfrm>
            <a:custGeom>
              <a:rect b="b" l="l" r="r" t="t"/>
              <a:pathLst>
                <a:path extrusionOk="0" h="4025" w="1239">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9"/>
            <p:cNvSpPr/>
            <p:nvPr/>
          </p:nvSpPr>
          <p:spPr>
            <a:xfrm>
              <a:off x="6712050" y="4197600"/>
              <a:ext cx="8450" cy="8150"/>
            </a:xfrm>
            <a:custGeom>
              <a:rect b="b" l="l" r="r" t="t"/>
              <a:pathLst>
                <a:path extrusionOk="0" h="326" w="338">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9"/>
            <p:cNvSpPr/>
            <p:nvPr/>
          </p:nvSpPr>
          <p:spPr>
            <a:xfrm>
              <a:off x="6655500" y="4190725"/>
              <a:ext cx="58750" cy="15025"/>
            </a:xfrm>
            <a:custGeom>
              <a:rect b="b" l="l" r="r" t="t"/>
              <a:pathLst>
                <a:path extrusionOk="0" h="601" w="235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9"/>
            <p:cNvSpPr/>
            <p:nvPr/>
          </p:nvSpPr>
          <p:spPr>
            <a:xfrm>
              <a:off x="6655175" y="4183525"/>
              <a:ext cx="25325" cy="16900"/>
            </a:xfrm>
            <a:custGeom>
              <a:rect b="b" l="l" r="r" t="t"/>
              <a:pathLst>
                <a:path extrusionOk="0" h="676" w="1013">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6694550" y="4145425"/>
              <a:ext cx="26575" cy="55325"/>
            </a:xfrm>
            <a:custGeom>
              <a:rect b="b" l="l" r="r" t="t"/>
              <a:pathLst>
                <a:path extrusionOk="0" h="2213" w="106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9"/>
            <p:cNvSpPr/>
            <p:nvPr/>
          </p:nvSpPr>
          <p:spPr>
            <a:xfrm>
              <a:off x="6693600" y="4144175"/>
              <a:ext cx="16900" cy="34700"/>
            </a:xfrm>
            <a:custGeom>
              <a:rect b="b" l="l" r="r" t="t"/>
              <a:pathLst>
                <a:path extrusionOk="0" h="1388" w="676">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9"/>
            <p:cNvSpPr/>
            <p:nvPr/>
          </p:nvSpPr>
          <p:spPr>
            <a:xfrm>
              <a:off x="6676725" y="4169150"/>
              <a:ext cx="22850" cy="11275"/>
            </a:xfrm>
            <a:custGeom>
              <a:rect b="b" l="l" r="r" t="t"/>
              <a:pathLst>
                <a:path extrusionOk="0" h="451" w="914">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9"/>
            <p:cNvSpPr/>
            <p:nvPr/>
          </p:nvSpPr>
          <p:spPr>
            <a:xfrm>
              <a:off x="6675800" y="4169150"/>
              <a:ext cx="16275" cy="19725"/>
            </a:xfrm>
            <a:custGeom>
              <a:rect b="b" l="l" r="r" t="t"/>
              <a:pathLst>
                <a:path extrusionOk="0" h="789" w="651">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9"/>
            <p:cNvSpPr/>
            <p:nvPr/>
          </p:nvSpPr>
          <p:spPr>
            <a:xfrm>
              <a:off x="6672975" y="4181650"/>
              <a:ext cx="17525" cy="6900"/>
            </a:xfrm>
            <a:custGeom>
              <a:rect b="b" l="l" r="r" t="t"/>
              <a:pathLst>
                <a:path extrusionOk="0" h="276" w="701">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9"/>
            <p:cNvSpPr/>
            <p:nvPr/>
          </p:nvSpPr>
          <p:spPr>
            <a:xfrm>
              <a:off x="6653000" y="4149475"/>
              <a:ext cx="28750" cy="23450"/>
            </a:xfrm>
            <a:custGeom>
              <a:rect b="b" l="l" r="r" t="t"/>
              <a:pathLst>
                <a:path extrusionOk="0" h="938" w="115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p:nvPr/>
          </p:nvSpPr>
          <p:spPr>
            <a:xfrm>
              <a:off x="846700" y="4309125"/>
              <a:ext cx="551125" cy="190600"/>
            </a:xfrm>
            <a:custGeom>
              <a:rect b="b" l="l" r="r" t="t"/>
              <a:pathLst>
                <a:path extrusionOk="0" h="7624" w="22045">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9"/>
            <p:cNvSpPr/>
            <p:nvPr/>
          </p:nvSpPr>
          <p:spPr>
            <a:xfrm>
              <a:off x="851700" y="4210725"/>
              <a:ext cx="180925" cy="121225"/>
            </a:xfrm>
            <a:custGeom>
              <a:rect b="b" l="l" r="r" t="t"/>
              <a:pathLst>
                <a:path extrusionOk="0" h="4849" w="7237">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9"/>
            <p:cNvSpPr/>
            <p:nvPr/>
          </p:nvSpPr>
          <p:spPr>
            <a:xfrm>
              <a:off x="905750" y="4276625"/>
              <a:ext cx="73125" cy="77200"/>
            </a:xfrm>
            <a:custGeom>
              <a:rect b="b" l="l" r="r" t="t"/>
              <a:pathLst>
                <a:path extrusionOk="0" h="3088" w="2925">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9"/>
            <p:cNvSpPr/>
            <p:nvPr/>
          </p:nvSpPr>
          <p:spPr>
            <a:xfrm>
              <a:off x="952300" y="4282575"/>
              <a:ext cx="25" cy="325"/>
            </a:xfrm>
            <a:custGeom>
              <a:rect b="b" l="l" r="r" t="t"/>
              <a:pathLst>
                <a:path extrusionOk="0" h="13" w="1">
                  <a:moveTo>
                    <a:pt x="1" y="0"/>
                  </a:moveTo>
                  <a:lnTo>
                    <a:pt x="1" y="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9"/>
            <p:cNvSpPr/>
            <p:nvPr/>
          </p:nvSpPr>
          <p:spPr>
            <a:xfrm>
              <a:off x="759550" y="4357225"/>
              <a:ext cx="206825" cy="103750"/>
            </a:xfrm>
            <a:custGeom>
              <a:rect b="b" l="l" r="r" t="t"/>
              <a:pathLst>
                <a:path extrusionOk="0" h="4150" w="8273">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9"/>
            <p:cNvSpPr/>
            <p:nvPr/>
          </p:nvSpPr>
          <p:spPr>
            <a:xfrm>
              <a:off x="1020100" y="4375975"/>
              <a:ext cx="88425" cy="80000"/>
            </a:xfrm>
            <a:custGeom>
              <a:rect b="b" l="l" r="r" t="t"/>
              <a:pathLst>
                <a:path extrusionOk="0" h="3200" w="3537">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9"/>
            <p:cNvSpPr/>
            <p:nvPr/>
          </p:nvSpPr>
          <p:spPr>
            <a:xfrm>
              <a:off x="1130700" y="4386300"/>
              <a:ext cx="33450" cy="43450"/>
            </a:xfrm>
            <a:custGeom>
              <a:rect b="b" l="l" r="r" t="t"/>
              <a:pathLst>
                <a:path extrusionOk="0" h="1738" w="13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9"/>
            <p:cNvSpPr/>
            <p:nvPr/>
          </p:nvSpPr>
          <p:spPr>
            <a:xfrm>
              <a:off x="740475" y="4377850"/>
              <a:ext cx="31900" cy="31900"/>
            </a:xfrm>
            <a:custGeom>
              <a:rect b="b" l="l" r="r" t="t"/>
              <a:pathLst>
                <a:path extrusionOk="0" h="1276" w="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9"/>
            <p:cNvSpPr/>
            <p:nvPr/>
          </p:nvSpPr>
          <p:spPr>
            <a:xfrm>
              <a:off x="816075" y="4313800"/>
              <a:ext cx="77825" cy="113125"/>
            </a:xfrm>
            <a:custGeom>
              <a:rect b="b" l="l" r="r" t="t"/>
              <a:pathLst>
                <a:path extrusionOk="0" h="4525" w="3113">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9"/>
            <p:cNvSpPr/>
            <p:nvPr/>
          </p:nvSpPr>
          <p:spPr>
            <a:xfrm>
              <a:off x="799850" y="4293200"/>
              <a:ext cx="30950" cy="32500"/>
            </a:xfrm>
            <a:custGeom>
              <a:rect b="b" l="l" r="r" t="t"/>
              <a:pathLst>
                <a:path extrusionOk="0" h="1300" w="1238">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9"/>
            <p:cNvSpPr/>
            <p:nvPr/>
          </p:nvSpPr>
          <p:spPr>
            <a:xfrm>
              <a:off x="848575" y="4298825"/>
              <a:ext cx="5650" cy="9375"/>
            </a:xfrm>
            <a:custGeom>
              <a:rect b="b" l="l" r="r" t="t"/>
              <a:pathLst>
                <a:path extrusionOk="0" h="375" w="226">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9"/>
            <p:cNvSpPr/>
            <p:nvPr/>
          </p:nvSpPr>
          <p:spPr>
            <a:xfrm>
              <a:off x="980725" y="4331300"/>
              <a:ext cx="10025" cy="6900"/>
            </a:xfrm>
            <a:custGeom>
              <a:rect b="b" l="l" r="r" t="t"/>
              <a:pathLst>
                <a:path extrusionOk="0" h="276" w="401">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9"/>
            <p:cNvSpPr/>
            <p:nvPr/>
          </p:nvSpPr>
          <p:spPr>
            <a:xfrm>
              <a:off x="839525" y="4440350"/>
              <a:ext cx="156850" cy="27825"/>
            </a:xfrm>
            <a:custGeom>
              <a:rect b="b" l="l" r="r" t="t"/>
              <a:pathLst>
                <a:path extrusionOk="0" h="1113" w="6274">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9"/>
            <p:cNvSpPr/>
            <p:nvPr/>
          </p:nvSpPr>
          <p:spPr>
            <a:xfrm>
              <a:off x="817950" y="4437225"/>
              <a:ext cx="33150" cy="31250"/>
            </a:xfrm>
            <a:custGeom>
              <a:rect b="b" l="l" r="r" t="t"/>
              <a:pathLst>
                <a:path extrusionOk="0" h="1250" w="1326">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9"/>
            <p:cNvSpPr/>
            <p:nvPr/>
          </p:nvSpPr>
          <p:spPr>
            <a:xfrm>
              <a:off x="773900" y="4388175"/>
              <a:ext cx="72825" cy="22500"/>
            </a:xfrm>
            <a:custGeom>
              <a:rect b="b" l="l" r="r" t="t"/>
              <a:pathLst>
                <a:path extrusionOk="0" h="900" w="2913">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p:nvPr/>
          </p:nvSpPr>
          <p:spPr>
            <a:xfrm>
              <a:off x="774525" y="4381600"/>
              <a:ext cx="70650" cy="23450"/>
            </a:xfrm>
            <a:custGeom>
              <a:rect b="b" l="l" r="r" t="t"/>
              <a:pathLst>
                <a:path extrusionOk="0" h="938" w="2826">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9"/>
            <p:cNvSpPr/>
            <p:nvPr/>
          </p:nvSpPr>
          <p:spPr>
            <a:xfrm>
              <a:off x="927300" y="4396600"/>
              <a:ext cx="17850" cy="55950"/>
            </a:xfrm>
            <a:custGeom>
              <a:rect b="b" l="l" r="r" t="t"/>
              <a:pathLst>
                <a:path extrusionOk="0" h="2238" w="714">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9"/>
            <p:cNvSpPr/>
            <p:nvPr/>
          </p:nvSpPr>
          <p:spPr>
            <a:xfrm>
              <a:off x="922000" y="4396600"/>
              <a:ext cx="15950" cy="54375"/>
            </a:xfrm>
            <a:custGeom>
              <a:rect b="b" l="l" r="r" t="t"/>
              <a:pathLst>
                <a:path extrusionOk="0" h="2175" w="638">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9"/>
            <p:cNvSpPr/>
            <p:nvPr/>
          </p:nvSpPr>
          <p:spPr>
            <a:xfrm>
              <a:off x="1194425" y="4364725"/>
              <a:ext cx="82825" cy="26900"/>
            </a:xfrm>
            <a:custGeom>
              <a:rect b="b" l="l" r="r" t="t"/>
              <a:pathLst>
                <a:path extrusionOk="0" h="1076" w="3313">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9"/>
            <p:cNvSpPr/>
            <p:nvPr/>
          </p:nvSpPr>
          <p:spPr>
            <a:xfrm>
              <a:off x="1194425" y="4355975"/>
              <a:ext cx="100625" cy="30975"/>
            </a:xfrm>
            <a:custGeom>
              <a:rect b="b" l="l" r="r" t="t"/>
              <a:pathLst>
                <a:path extrusionOk="0" h="1239" w="4025">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9"/>
            <p:cNvSpPr/>
            <p:nvPr/>
          </p:nvSpPr>
          <p:spPr>
            <a:xfrm>
              <a:off x="593025" y="3689900"/>
              <a:ext cx="199650" cy="551150"/>
            </a:xfrm>
            <a:custGeom>
              <a:rect b="b" l="l" r="r" t="t"/>
              <a:pathLst>
                <a:path extrusionOk="0" h="22046" w="798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9"/>
            <p:cNvSpPr/>
            <p:nvPr/>
          </p:nvSpPr>
          <p:spPr>
            <a:xfrm>
              <a:off x="770150" y="4055125"/>
              <a:ext cx="121575" cy="180925"/>
            </a:xfrm>
            <a:custGeom>
              <a:rect b="b" l="l" r="r" t="t"/>
              <a:pathLst>
                <a:path extrusionOk="0" h="7237" w="4863">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9"/>
            <p:cNvSpPr/>
            <p:nvPr/>
          </p:nvSpPr>
          <p:spPr>
            <a:xfrm>
              <a:off x="748600" y="4108250"/>
              <a:ext cx="77200" cy="73425"/>
            </a:xfrm>
            <a:custGeom>
              <a:rect b="b" l="l" r="r" t="t"/>
              <a:pathLst>
                <a:path extrusionOk="0" h="2937" w="3088">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9"/>
            <p:cNvSpPr/>
            <p:nvPr/>
          </p:nvSpPr>
          <p:spPr>
            <a:xfrm>
              <a:off x="819525" y="4135100"/>
              <a:ext cx="325" cy="350"/>
            </a:xfrm>
            <a:custGeom>
              <a:rect b="b" l="l" r="r" t="t"/>
              <a:pathLst>
                <a:path extrusionOk="0" h="14" w="13">
                  <a:moveTo>
                    <a:pt x="13" y="1"/>
                  </a:moveTo>
                  <a:lnTo>
                    <a:pt x="13" y="13"/>
                  </a:lnTo>
                  <a:cubicBezTo>
                    <a:pt x="13" y="13"/>
                    <a:pt x="0" y="1"/>
                    <a:pt x="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9"/>
            <p:cNvSpPr/>
            <p:nvPr/>
          </p:nvSpPr>
          <p:spPr>
            <a:xfrm>
              <a:off x="641450" y="4121350"/>
              <a:ext cx="103750" cy="206550"/>
            </a:xfrm>
            <a:custGeom>
              <a:rect b="b" l="l" r="r" t="t"/>
              <a:pathLst>
                <a:path extrusionOk="0" h="8262" w="415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9"/>
            <p:cNvSpPr/>
            <p:nvPr/>
          </p:nvSpPr>
          <p:spPr>
            <a:xfrm>
              <a:off x="646450" y="3978900"/>
              <a:ext cx="81250" cy="88750"/>
            </a:xfrm>
            <a:custGeom>
              <a:rect b="b" l="l" r="r" t="t"/>
              <a:pathLst>
                <a:path extrusionOk="0" h="3550" w="32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9"/>
            <p:cNvSpPr/>
            <p:nvPr/>
          </p:nvSpPr>
          <p:spPr>
            <a:xfrm>
              <a:off x="672675" y="3923300"/>
              <a:ext cx="43775" cy="33450"/>
            </a:xfrm>
            <a:custGeom>
              <a:rect b="b" l="l" r="r" t="t"/>
              <a:pathLst>
                <a:path extrusionOk="0" h="1338" w="1751">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9"/>
            <p:cNvSpPr/>
            <p:nvPr/>
          </p:nvSpPr>
          <p:spPr>
            <a:xfrm>
              <a:off x="692375" y="4315375"/>
              <a:ext cx="32200" cy="31900"/>
            </a:xfrm>
            <a:custGeom>
              <a:rect b="b" l="l" r="r" t="t"/>
              <a:pathLst>
                <a:path extrusionOk="0" h="1276" w="1288">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9"/>
            <p:cNvSpPr/>
            <p:nvPr/>
          </p:nvSpPr>
          <p:spPr>
            <a:xfrm>
              <a:off x="675500" y="4193850"/>
              <a:ext cx="113125" cy="77500"/>
            </a:xfrm>
            <a:custGeom>
              <a:rect b="b" l="l" r="r" t="t"/>
              <a:pathLst>
                <a:path extrusionOk="0" h="3100" w="4525">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9"/>
            <p:cNvSpPr/>
            <p:nvPr/>
          </p:nvSpPr>
          <p:spPr>
            <a:xfrm>
              <a:off x="776725" y="4256950"/>
              <a:ext cx="32525" cy="30950"/>
            </a:xfrm>
            <a:custGeom>
              <a:rect b="b" l="l" r="r" t="t"/>
              <a:pathLst>
                <a:path extrusionOk="0" h="1238" w="1301">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9"/>
            <p:cNvSpPr/>
            <p:nvPr/>
          </p:nvSpPr>
          <p:spPr>
            <a:xfrm>
              <a:off x="793900" y="4233200"/>
              <a:ext cx="9725" cy="5975"/>
            </a:xfrm>
            <a:custGeom>
              <a:rect b="b" l="l" r="r" t="t"/>
              <a:pathLst>
                <a:path extrusionOk="0" h="239" w="38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9"/>
            <p:cNvSpPr/>
            <p:nvPr/>
          </p:nvSpPr>
          <p:spPr>
            <a:xfrm>
              <a:off x="764225" y="4097000"/>
              <a:ext cx="6900" cy="10025"/>
            </a:xfrm>
            <a:custGeom>
              <a:rect b="b" l="l" r="r" t="t"/>
              <a:pathLst>
                <a:path extrusionOk="0" h="401" w="276">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9"/>
            <p:cNvSpPr/>
            <p:nvPr/>
          </p:nvSpPr>
          <p:spPr>
            <a:xfrm>
              <a:off x="634250" y="4091375"/>
              <a:ext cx="27850" cy="156850"/>
            </a:xfrm>
            <a:custGeom>
              <a:rect b="b" l="l" r="r" t="t"/>
              <a:pathLst>
                <a:path extrusionOk="0" h="6274" w="111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9"/>
            <p:cNvSpPr/>
            <p:nvPr/>
          </p:nvSpPr>
          <p:spPr>
            <a:xfrm>
              <a:off x="634250" y="4236325"/>
              <a:ext cx="31275" cy="33150"/>
            </a:xfrm>
            <a:custGeom>
              <a:rect b="b" l="l" r="r" t="t"/>
              <a:pathLst>
                <a:path extrusionOk="0" h="1326" w="1251">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9"/>
            <p:cNvSpPr/>
            <p:nvPr/>
          </p:nvSpPr>
          <p:spPr>
            <a:xfrm>
              <a:off x="691750" y="4241025"/>
              <a:ext cx="22525" cy="72800"/>
            </a:xfrm>
            <a:custGeom>
              <a:rect b="b" l="l" r="r" t="t"/>
              <a:pathLst>
                <a:path extrusionOk="0" h="2912" w="901">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9"/>
            <p:cNvSpPr/>
            <p:nvPr/>
          </p:nvSpPr>
          <p:spPr>
            <a:xfrm>
              <a:off x="697675" y="4242575"/>
              <a:ext cx="23450" cy="70625"/>
            </a:xfrm>
            <a:custGeom>
              <a:rect b="b" l="l" r="r" t="t"/>
              <a:pathLst>
                <a:path extrusionOk="0" h="2825" w="938">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9"/>
            <p:cNvSpPr/>
            <p:nvPr/>
          </p:nvSpPr>
          <p:spPr>
            <a:xfrm>
              <a:off x="649250" y="4142600"/>
              <a:ext cx="56900" cy="18150"/>
            </a:xfrm>
            <a:custGeom>
              <a:rect b="b" l="l" r="r" t="t"/>
              <a:pathLst>
                <a:path extrusionOk="0" h="726" w="227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9"/>
            <p:cNvSpPr/>
            <p:nvPr/>
          </p:nvSpPr>
          <p:spPr>
            <a:xfrm>
              <a:off x="649575" y="4149800"/>
              <a:ext cx="56250" cy="21250"/>
            </a:xfrm>
            <a:custGeom>
              <a:rect b="b" l="l" r="r" t="t"/>
              <a:pathLst>
                <a:path extrusionOk="0" h="850" w="22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9"/>
            <p:cNvSpPr/>
            <p:nvPr/>
          </p:nvSpPr>
          <p:spPr>
            <a:xfrm>
              <a:off x="710800" y="3810500"/>
              <a:ext cx="26575" cy="82825"/>
            </a:xfrm>
            <a:custGeom>
              <a:rect b="b" l="l" r="r" t="t"/>
              <a:pathLst>
                <a:path extrusionOk="0" h="3313" w="106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9"/>
            <p:cNvSpPr/>
            <p:nvPr/>
          </p:nvSpPr>
          <p:spPr>
            <a:xfrm>
              <a:off x="715475" y="3792700"/>
              <a:ext cx="30975" cy="100625"/>
            </a:xfrm>
            <a:custGeom>
              <a:rect b="b" l="l" r="r" t="t"/>
              <a:pathLst>
                <a:path extrusionOk="0" h="4025" w="1239">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9"/>
            <p:cNvSpPr/>
            <p:nvPr/>
          </p:nvSpPr>
          <p:spPr>
            <a:xfrm>
              <a:off x="894500" y="4197600"/>
              <a:ext cx="8475" cy="8150"/>
            </a:xfrm>
            <a:custGeom>
              <a:rect b="b" l="l" r="r" t="t"/>
              <a:pathLst>
                <a:path extrusionOk="0" h="326" w="339">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9"/>
            <p:cNvSpPr/>
            <p:nvPr/>
          </p:nvSpPr>
          <p:spPr>
            <a:xfrm>
              <a:off x="900450" y="4190725"/>
              <a:ext cx="59050" cy="15025"/>
            </a:xfrm>
            <a:custGeom>
              <a:rect b="b" l="l" r="r" t="t"/>
              <a:pathLst>
                <a:path extrusionOk="0" h="601" w="2362">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9"/>
            <p:cNvSpPr/>
            <p:nvPr/>
          </p:nvSpPr>
          <p:spPr>
            <a:xfrm>
              <a:off x="934175" y="4183525"/>
              <a:ext cx="25325" cy="16900"/>
            </a:xfrm>
            <a:custGeom>
              <a:rect b="b" l="l" r="r" t="t"/>
              <a:pathLst>
                <a:path extrusionOk="0" h="676" w="1013">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9"/>
            <p:cNvSpPr/>
            <p:nvPr/>
          </p:nvSpPr>
          <p:spPr>
            <a:xfrm>
              <a:off x="893875" y="4145425"/>
              <a:ext cx="26575" cy="55325"/>
            </a:xfrm>
            <a:custGeom>
              <a:rect b="b" l="l" r="r" t="t"/>
              <a:pathLst>
                <a:path extrusionOk="0" h="2213" w="106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9"/>
            <p:cNvSpPr/>
            <p:nvPr/>
          </p:nvSpPr>
          <p:spPr>
            <a:xfrm>
              <a:off x="904500" y="4144175"/>
              <a:ext cx="16900" cy="34700"/>
            </a:xfrm>
            <a:custGeom>
              <a:rect b="b" l="l" r="r" t="t"/>
              <a:pathLst>
                <a:path extrusionOk="0" h="1388" w="676">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9"/>
            <p:cNvSpPr/>
            <p:nvPr/>
          </p:nvSpPr>
          <p:spPr>
            <a:xfrm>
              <a:off x="915425" y="4169150"/>
              <a:ext cx="22525" cy="11275"/>
            </a:xfrm>
            <a:custGeom>
              <a:rect b="b" l="l" r="r" t="t"/>
              <a:pathLst>
                <a:path extrusionOk="0" h="451" w="90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9"/>
            <p:cNvSpPr/>
            <p:nvPr/>
          </p:nvSpPr>
          <p:spPr>
            <a:xfrm>
              <a:off x="922925" y="4169150"/>
              <a:ext cx="15975" cy="19725"/>
            </a:xfrm>
            <a:custGeom>
              <a:rect b="b" l="l" r="r" t="t"/>
              <a:pathLst>
                <a:path extrusionOk="0" h="789" w="63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9"/>
            <p:cNvSpPr/>
            <p:nvPr/>
          </p:nvSpPr>
          <p:spPr>
            <a:xfrm>
              <a:off x="924500" y="4181650"/>
              <a:ext cx="17525" cy="6900"/>
            </a:xfrm>
            <a:custGeom>
              <a:rect b="b" l="l" r="r" t="t"/>
              <a:pathLst>
                <a:path extrusionOk="0" h="276" w="701">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9"/>
            <p:cNvSpPr/>
            <p:nvPr/>
          </p:nvSpPr>
          <p:spPr>
            <a:xfrm>
              <a:off x="933250" y="4149475"/>
              <a:ext cx="28750" cy="23450"/>
            </a:xfrm>
            <a:custGeom>
              <a:rect b="b" l="l" r="r" t="t"/>
              <a:pathLst>
                <a:path extrusionOk="0" h="938" w="115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9"/>
            <p:cNvSpPr/>
            <p:nvPr/>
          </p:nvSpPr>
          <p:spPr>
            <a:xfrm>
              <a:off x="3701275" y="1305225"/>
              <a:ext cx="111550" cy="104375"/>
            </a:xfrm>
            <a:custGeom>
              <a:rect b="b" l="l" r="r" t="t"/>
              <a:pathLst>
                <a:path extrusionOk="0" h="4175" w="4462">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9"/>
            <p:cNvSpPr/>
            <p:nvPr/>
          </p:nvSpPr>
          <p:spPr>
            <a:xfrm>
              <a:off x="3442900" y="1237425"/>
              <a:ext cx="263700" cy="147175"/>
            </a:xfrm>
            <a:custGeom>
              <a:rect b="b" l="l" r="r" t="t"/>
              <a:pathLst>
                <a:path extrusionOk="0" h="5887" w="10548">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9"/>
            <p:cNvSpPr/>
            <p:nvPr/>
          </p:nvSpPr>
          <p:spPr>
            <a:xfrm>
              <a:off x="3410100" y="1277100"/>
              <a:ext cx="100300" cy="85325"/>
            </a:xfrm>
            <a:custGeom>
              <a:rect b="b" l="l" r="r" t="t"/>
              <a:pathLst>
                <a:path extrusionOk="0" h="3413" w="4012">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9"/>
            <p:cNvSpPr/>
            <p:nvPr/>
          </p:nvSpPr>
          <p:spPr>
            <a:xfrm>
              <a:off x="3347925" y="1331775"/>
              <a:ext cx="55325" cy="13775"/>
            </a:xfrm>
            <a:custGeom>
              <a:rect b="b" l="l" r="r" t="t"/>
              <a:pathLst>
                <a:path extrusionOk="0" h="551" w="2213">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9"/>
            <p:cNvSpPr/>
            <p:nvPr/>
          </p:nvSpPr>
          <p:spPr>
            <a:xfrm>
              <a:off x="3593475" y="1301475"/>
              <a:ext cx="82500" cy="96575"/>
            </a:xfrm>
            <a:custGeom>
              <a:rect b="b" l="l" r="r" t="t"/>
              <a:pathLst>
                <a:path extrusionOk="0" h="3863" w="330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9"/>
            <p:cNvSpPr/>
            <p:nvPr/>
          </p:nvSpPr>
          <p:spPr>
            <a:xfrm>
              <a:off x="3666275" y="1329600"/>
              <a:ext cx="22825" cy="110925"/>
            </a:xfrm>
            <a:custGeom>
              <a:rect b="b" l="l" r="r" t="t"/>
              <a:pathLst>
                <a:path extrusionOk="0" h="4437" w="913">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9"/>
            <p:cNvSpPr/>
            <p:nvPr/>
          </p:nvSpPr>
          <p:spPr>
            <a:xfrm>
              <a:off x="3666600" y="1439875"/>
              <a:ext cx="12200" cy="12225"/>
            </a:xfrm>
            <a:custGeom>
              <a:rect b="b" l="l" r="r" t="t"/>
              <a:pathLst>
                <a:path extrusionOk="0" h="489" w="488">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9"/>
            <p:cNvSpPr/>
            <p:nvPr/>
          </p:nvSpPr>
          <p:spPr>
            <a:xfrm>
              <a:off x="3665025" y="1437700"/>
              <a:ext cx="17825" cy="16275"/>
            </a:xfrm>
            <a:custGeom>
              <a:rect b="b" l="l" r="r" t="t"/>
              <a:pathLst>
                <a:path extrusionOk="0" h="651" w="713">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9"/>
            <p:cNvSpPr/>
            <p:nvPr/>
          </p:nvSpPr>
          <p:spPr>
            <a:xfrm>
              <a:off x="3437900" y="1271800"/>
              <a:ext cx="2825" cy="3150"/>
            </a:xfrm>
            <a:custGeom>
              <a:rect b="b" l="l" r="r" t="t"/>
              <a:pathLst>
                <a:path extrusionOk="0" h="126" w="113">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9"/>
            <p:cNvSpPr/>
            <p:nvPr/>
          </p:nvSpPr>
          <p:spPr>
            <a:xfrm>
              <a:off x="3308550" y="1315225"/>
              <a:ext cx="42200" cy="17825"/>
            </a:xfrm>
            <a:custGeom>
              <a:rect b="b" l="l" r="r" t="t"/>
              <a:pathLst>
                <a:path extrusionOk="0" h="713" w="1688">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9"/>
            <p:cNvSpPr/>
            <p:nvPr/>
          </p:nvSpPr>
          <p:spPr>
            <a:xfrm>
              <a:off x="3308250" y="1317725"/>
              <a:ext cx="42200" cy="19700"/>
            </a:xfrm>
            <a:custGeom>
              <a:rect b="b" l="l" r="r" t="t"/>
              <a:pathLst>
                <a:path extrusionOk="0" h="788" w="16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9"/>
            <p:cNvSpPr/>
            <p:nvPr/>
          </p:nvSpPr>
          <p:spPr>
            <a:xfrm>
              <a:off x="3377600" y="1341475"/>
              <a:ext cx="33150" cy="30000"/>
            </a:xfrm>
            <a:custGeom>
              <a:rect b="b" l="l" r="r" t="t"/>
              <a:pathLst>
                <a:path extrusionOk="0" h="1200" w="1326">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9"/>
            <p:cNvSpPr/>
            <p:nvPr/>
          </p:nvSpPr>
          <p:spPr>
            <a:xfrm>
              <a:off x="3376975" y="1342100"/>
              <a:ext cx="33150" cy="29375"/>
            </a:xfrm>
            <a:custGeom>
              <a:rect b="b" l="l" r="r" t="t"/>
              <a:pathLst>
                <a:path extrusionOk="0" h="1175" w="1326">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9"/>
            <p:cNvSpPr/>
            <p:nvPr/>
          </p:nvSpPr>
          <p:spPr>
            <a:xfrm>
              <a:off x="3680025" y="1349275"/>
              <a:ext cx="38450" cy="86875"/>
            </a:xfrm>
            <a:custGeom>
              <a:rect b="b" l="l" r="r" t="t"/>
              <a:pathLst>
                <a:path extrusionOk="0" h="3475" w="1538">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9"/>
            <p:cNvSpPr/>
            <p:nvPr/>
          </p:nvSpPr>
          <p:spPr>
            <a:xfrm>
              <a:off x="3711275" y="1433625"/>
              <a:ext cx="17500" cy="16275"/>
            </a:xfrm>
            <a:custGeom>
              <a:rect b="b" l="l" r="r" t="t"/>
              <a:pathLst>
                <a:path extrusionOk="0" h="651" w="70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9"/>
            <p:cNvSpPr/>
            <p:nvPr/>
          </p:nvSpPr>
          <p:spPr>
            <a:xfrm>
              <a:off x="3642850" y="1338025"/>
              <a:ext cx="30325" cy="81875"/>
            </a:xfrm>
            <a:custGeom>
              <a:rect b="b" l="l" r="r" t="t"/>
              <a:pathLst>
                <a:path extrusionOk="0" h="3275" w="1213">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9"/>
            <p:cNvSpPr/>
            <p:nvPr/>
          </p:nvSpPr>
          <p:spPr>
            <a:xfrm>
              <a:off x="3633475" y="1414575"/>
              <a:ext cx="12825" cy="15025"/>
            </a:xfrm>
            <a:custGeom>
              <a:rect b="b" l="l" r="r" t="t"/>
              <a:pathLst>
                <a:path extrusionOk="0" h="601" w="513">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9"/>
            <p:cNvSpPr/>
            <p:nvPr/>
          </p:nvSpPr>
          <p:spPr>
            <a:xfrm>
              <a:off x="3232325" y="1254625"/>
              <a:ext cx="237475" cy="60300"/>
            </a:xfrm>
            <a:custGeom>
              <a:rect b="b" l="l" r="r" t="t"/>
              <a:pathLst>
                <a:path extrusionOk="0" h="2412" w="9499">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9"/>
            <p:cNvSpPr/>
            <p:nvPr/>
          </p:nvSpPr>
          <p:spPr>
            <a:xfrm>
              <a:off x="3717200" y="1309300"/>
              <a:ext cx="31900" cy="49700"/>
            </a:xfrm>
            <a:custGeom>
              <a:rect b="b" l="l" r="r" t="t"/>
              <a:pathLst>
                <a:path extrusionOk="0" h="1988" w="1276">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9"/>
            <p:cNvSpPr/>
            <p:nvPr/>
          </p:nvSpPr>
          <p:spPr>
            <a:xfrm>
              <a:off x="3471650" y="1283975"/>
              <a:ext cx="62800" cy="31575"/>
            </a:xfrm>
            <a:custGeom>
              <a:rect b="b" l="l" r="r" t="t"/>
              <a:pathLst>
                <a:path extrusionOk="0" h="1263" w="2512">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9"/>
            <p:cNvSpPr/>
            <p:nvPr/>
          </p:nvSpPr>
          <p:spPr>
            <a:xfrm>
              <a:off x="3504750" y="1268675"/>
              <a:ext cx="30950" cy="21275"/>
            </a:xfrm>
            <a:custGeom>
              <a:rect b="b" l="l" r="r" t="t"/>
              <a:pathLst>
                <a:path extrusionOk="0" h="851" w="1238">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9"/>
            <p:cNvSpPr/>
            <p:nvPr/>
          </p:nvSpPr>
          <p:spPr>
            <a:xfrm>
              <a:off x="3694400" y="1371450"/>
              <a:ext cx="81250" cy="56275"/>
            </a:xfrm>
            <a:custGeom>
              <a:rect b="b" l="l" r="r" t="t"/>
              <a:pathLst>
                <a:path extrusionOk="0" h="2251" w="325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9"/>
            <p:cNvSpPr/>
            <p:nvPr/>
          </p:nvSpPr>
          <p:spPr>
            <a:xfrm>
              <a:off x="3515075" y="1320225"/>
              <a:ext cx="30950" cy="15325"/>
            </a:xfrm>
            <a:custGeom>
              <a:rect b="b" l="l" r="r" t="t"/>
              <a:pathLst>
                <a:path extrusionOk="0" h="613" w="1238">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9"/>
            <p:cNvSpPr/>
            <p:nvPr/>
          </p:nvSpPr>
          <p:spPr>
            <a:xfrm>
              <a:off x="3512250" y="1319900"/>
              <a:ext cx="34075" cy="21900"/>
            </a:xfrm>
            <a:custGeom>
              <a:rect b="b" l="l" r="r" t="t"/>
              <a:pathLst>
                <a:path extrusionOk="0" h="876" w="1363">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9"/>
            <p:cNvSpPr/>
            <p:nvPr/>
          </p:nvSpPr>
          <p:spPr>
            <a:xfrm>
              <a:off x="3177975" y="1278975"/>
              <a:ext cx="132175" cy="60025"/>
            </a:xfrm>
            <a:custGeom>
              <a:rect b="b" l="l" r="r" t="t"/>
              <a:pathLst>
                <a:path extrusionOk="0" h="2401" w="5287">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9"/>
            <p:cNvSpPr/>
            <p:nvPr/>
          </p:nvSpPr>
          <p:spPr>
            <a:xfrm>
              <a:off x="3184525" y="1311175"/>
              <a:ext cx="61575" cy="65000"/>
            </a:xfrm>
            <a:custGeom>
              <a:rect b="b" l="l" r="r" t="t"/>
              <a:pathLst>
                <a:path extrusionOk="0" h="2600" w="2463">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9"/>
            <p:cNvSpPr/>
            <p:nvPr/>
          </p:nvSpPr>
          <p:spPr>
            <a:xfrm>
              <a:off x="3219825" y="1318975"/>
              <a:ext cx="35950" cy="46575"/>
            </a:xfrm>
            <a:custGeom>
              <a:rect b="b" l="l" r="r" t="t"/>
              <a:pathLst>
                <a:path extrusionOk="0" h="1863" w="1438">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9"/>
            <p:cNvSpPr/>
            <p:nvPr/>
          </p:nvSpPr>
          <p:spPr>
            <a:xfrm>
              <a:off x="3208275" y="1322725"/>
              <a:ext cx="17200" cy="30650"/>
            </a:xfrm>
            <a:custGeom>
              <a:rect b="b" l="l" r="r" t="t"/>
              <a:pathLst>
                <a:path extrusionOk="0" h="1226" w="688">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9"/>
            <p:cNvSpPr/>
            <p:nvPr/>
          </p:nvSpPr>
          <p:spPr>
            <a:xfrm>
              <a:off x="3454150" y="1312425"/>
              <a:ext cx="55325" cy="71550"/>
            </a:xfrm>
            <a:custGeom>
              <a:rect b="b" l="l" r="r" t="t"/>
              <a:pathLst>
                <a:path extrusionOk="0" h="2862" w="2213">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9"/>
            <p:cNvSpPr/>
            <p:nvPr/>
          </p:nvSpPr>
          <p:spPr>
            <a:xfrm>
              <a:off x="3796875" y="1305225"/>
              <a:ext cx="111550" cy="104375"/>
            </a:xfrm>
            <a:custGeom>
              <a:rect b="b" l="l" r="r" t="t"/>
              <a:pathLst>
                <a:path extrusionOk="0" h="4175" w="4462">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
            <p:cNvSpPr/>
            <p:nvPr/>
          </p:nvSpPr>
          <p:spPr>
            <a:xfrm>
              <a:off x="3903100" y="1237750"/>
              <a:ext cx="263700" cy="146850"/>
            </a:xfrm>
            <a:custGeom>
              <a:rect b="b" l="l" r="r" t="t"/>
              <a:pathLst>
                <a:path extrusionOk="0" h="5874" w="10548">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9"/>
            <p:cNvSpPr/>
            <p:nvPr/>
          </p:nvSpPr>
          <p:spPr>
            <a:xfrm>
              <a:off x="4098975" y="1277425"/>
              <a:ext cx="100925" cy="84375"/>
            </a:xfrm>
            <a:custGeom>
              <a:rect b="b" l="l" r="r" t="t"/>
              <a:pathLst>
                <a:path extrusionOk="0" h="3375" w="4037">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9"/>
            <p:cNvSpPr/>
            <p:nvPr/>
          </p:nvSpPr>
          <p:spPr>
            <a:xfrm>
              <a:off x="4206450" y="1331775"/>
              <a:ext cx="55625" cy="13775"/>
            </a:xfrm>
            <a:custGeom>
              <a:rect b="b" l="l" r="r" t="t"/>
              <a:pathLst>
                <a:path extrusionOk="0" h="551" w="2225">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
            <p:cNvSpPr/>
            <p:nvPr/>
          </p:nvSpPr>
          <p:spPr>
            <a:xfrm>
              <a:off x="3934650" y="1301475"/>
              <a:ext cx="81250" cy="96575"/>
            </a:xfrm>
            <a:custGeom>
              <a:rect b="b" l="l" r="r" t="t"/>
              <a:pathLst>
                <a:path extrusionOk="0" h="3863" w="325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3920275" y="1329900"/>
              <a:ext cx="23150" cy="110625"/>
            </a:xfrm>
            <a:custGeom>
              <a:rect b="b" l="l" r="r" t="t"/>
              <a:pathLst>
                <a:path extrusionOk="0" h="4425" w="926">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a:off x="3931200" y="1439875"/>
              <a:ext cx="11900" cy="11900"/>
            </a:xfrm>
            <a:custGeom>
              <a:rect b="b" l="l" r="r" t="t"/>
              <a:pathLst>
                <a:path extrusionOk="0" h="476" w="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p:nvPr/>
          </p:nvSpPr>
          <p:spPr>
            <a:xfrm>
              <a:off x="3926825" y="1437075"/>
              <a:ext cx="22225" cy="17200"/>
            </a:xfrm>
            <a:custGeom>
              <a:rect b="b" l="l" r="r" t="t"/>
              <a:pathLst>
                <a:path extrusionOk="0" h="688" w="889">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4168650" y="1271800"/>
              <a:ext cx="2825" cy="3150"/>
            </a:xfrm>
            <a:custGeom>
              <a:rect b="b" l="l" r="r" t="t"/>
              <a:pathLst>
                <a:path extrusionOk="0" h="126" w="113">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4259250" y="1315225"/>
              <a:ext cx="41875" cy="17825"/>
            </a:xfrm>
            <a:custGeom>
              <a:rect b="b" l="l" r="r" t="t"/>
              <a:pathLst>
                <a:path extrusionOk="0" h="713" w="1675">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4259250" y="1317725"/>
              <a:ext cx="42200" cy="19700"/>
            </a:xfrm>
            <a:custGeom>
              <a:rect b="b" l="l" r="r" t="t"/>
              <a:pathLst>
                <a:path extrusionOk="0" h="788" w="16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9"/>
            <p:cNvSpPr/>
            <p:nvPr/>
          </p:nvSpPr>
          <p:spPr>
            <a:xfrm>
              <a:off x="4198950" y="1341475"/>
              <a:ext cx="33450" cy="30325"/>
            </a:xfrm>
            <a:custGeom>
              <a:rect b="b" l="l" r="r" t="t"/>
              <a:pathLst>
                <a:path extrusionOk="0" h="1213" w="1338">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9"/>
            <p:cNvSpPr/>
            <p:nvPr/>
          </p:nvSpPr>
          <p:spPr>
            <a:xfrm>
              <a:off x="4199250" y="1342100"/>
              <a:ext cx="33475" cy="29375"/>
            </a:xfrm>
            <a:custGeom>
              <a:rect b="b" l="l" r="r" t="t"/>
              <a:pathLst>
                <a:path extrusionOk="0" h="1175" w="1339">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9"/>
            <p:cNvSpPr/>
            <p:nvPr/>
          </p:nvSpPr>
          <p:spPr>
            <a:xfrm>
              <a:off x="3890900" y="1349275"/>
              <a:ext cx="38775" cy="86875"/>
            </a:xfrm>
            <a:custGeom>
              <a:rect b="b" l="l" r="r" t="t"/>
              <a:pathLst>
                <a:path extrusionOk="0" h="3475" w="1551">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9"/>
            <p:cNvSpPr/>
            <p:nvPr/>
          </p:nvSpPr>
          <p:spPr>
            <a:xfrm>
              <a:off x="3880600" y="1433625"/>
              <a:ext cx="18150" cy="16600"/>
            </a:xfrm>
            <a:custGeom>
              <a:rect b="b" l="l" r="r" t="t"/>
              <a:pathLst>
                <a:path extrusionOk="0" h="664" w="726">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9"/>
            <p:cNvSpPr/>
            <p:nvPr/>
          </p:nvSpPr>
          <p:spPr>
            <a:xfrm>
              <a:off x="3936525" y="1338025"/>
              <a:ext cx="30325" cy="81875"/>
            </a:xfrm>
            <a:custGeom>
              <a:rect b="b" l="l" r="r" t="t"/>
              <a:pathLst>
                <a:path extrusionOk="0" h="3275" w="1213">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9"/>
            <p:cNvSpPr/>
            <p:nvPr/>
          </p:nvSpPr>
          <p:spPr>
            <a:xfrm>
              <a:off x="3963375" y="1414575"/>
              <a:ext cx="13475" cy="15650"/>
            </a:xfrm>
            <a:custGeom>
              <a:rect b="b" l="l" r="r" t="t"/>
              <a:pathLst>
                <a:path extrusionOk="0" h="626" w="539">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9"/>
            <p:cNvSpPr/>
            <p:nvPr/>
          </p:nvSpPr>
          <p:spPr>
            <a:xfrm>
              <a:off x="4139900" y="1254625"/>
              <a:ext cx="237775" cy="60000"/>
            </a:xfrm>
            <a:custGeom>
              <a:rect b="b" l="l" r="r" t="t"/>
              <a:pathLst>
                <a:path extrusionOk="0" h="2400" w="9511">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9"/>
            <p:cNvSpPr/>
            <p:nvPr/>
          </p:nvSpPr>
          <p:spPr>
            <a:xfrm>
              <a:off x="3860900" y="1309600"/>
              <a:ext cx="31900" cy="49400"/>
            </a:xfrm>
            <a:custGeom>
              <a:rect b="b" l="l" r="r" t="t"/>
              <a:pathLst>
                <a:path extrusionOk="0" h="1976" w="12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9"/>
            <p:cNvSpPr/>
            <p:nvPr/>
          </p:nvSpPr>
          <p:spPr>
            <a:xfrm>
              <a:off x="4075225" y="1283975"/>
              <a:ext cx="62825" cy="31575"/>
            </a:xfrm>
            <a:custGeom>
              <a:rect b="b" l="l" r="r" t="t"/>
              <a:pathLst>
                <a:path extrusionOk="0" h="1263" w="251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9"/>
            <p:cNvSpPr/>
            <p:nvPr/>
          </p:nvSpPr>
          <p:spPr>
            <a:xfrm>
              <a:off x="4073975" y="1268675"/>
              <a:ext cx="30950" cy="21275"/>
            </a:xfrm>
            <a:custGeom>
              <a:rect b="b" l="l" r="r" t="t"/>
              <a:pathLst>
                <a:path extrusionOk="0" h="851" w="1238">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9"/>
            <p:cNvSpPr/>
            <p:nvPr/>
          </p:nvSpPr>
          <p:spPr>
            <a:xfrm>
              <a:off x="3834050" y="1371450"/>
              <a:ext cx="81250" cy="56275"/>
            </a:xfrm>
            <a:custGeom>
              <a:rect b="b" l="l" r="r" t="t"/>
              <a:pathLst>
                <a:path extrusionOk="0" h="2251" w="325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9"/>
            <p:cNvSpPr/>
            <p:nvPr/>
          </p:nvSpPr>
          <p:spPr>
            <a:xfrm>
              <a:off x="4063675" y="1320225"/>
              <a:ext cx="30950" cy="15025"/>
            </a:xfrm>
            <a:custGeom>
              <a:rect b="b" l="l" r="r" t="t"/>
              <a:pathLst>
                <a:path extrusionOk="0" h="601" w="1238">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9"/>
            <p:cNvSpPr/>
            <p:nvPr/>
          </p:nvSpPr>
          <p:spPr>
            <a:xfrm>
              <a:off x="4063350" y="1319900"/>
              <a:ext cx="34075" cy="21900"/>
            </a:xfrm>
            <a:custGeom>
              <a:rect b="b" l="l" r="r" t="t"/>
              <a:pathLst>
                <a:path extrusionOk="0" h="876" w="1363">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9"/>
            <p:cNvSpPr/>
            <p:nvPr/>
          </p:nvSpPr>
          <p:spPr>
            <a:xfrm>
              <a:off x="4299850" y="1278975"/>
              <a:ext cx="132500" cy="60025"/>
            </a:xfrm>
            <a:custGeom>
              <a:rect b="b" l="l" r="r" t="t"/>
              <a:pathLst>
                <a:path extrusionOk="0" h="2401" w="530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9"/>
            <p:cNvSpPr/>
            <p:nvPr/>
          </p:nvSpPr>
          <p:spPr>
            <a:xfrm>
              <a:off x="4363900" y="1311175"/>
              <a:ext cx="60950" cy="65000"/>
            </a:xfrm>
            <a:custGeom>
              <a:rect b="b" l="l" r="r" t="t"/>
              <a:pathLst>
                <a:path extrusionOk="0" h="2600" w="2438">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9"/>
            <p:cNvSpPr/>
            <p:nvPr/>
          </p:nvSpPr>
          <p:spPr>
            <a:xfrm>
              <a:off x="4353900" y="1318975"/>
              <a:ext cx="35950" cy="46575"/>
            </a:xfrm>
            <a:custGeom>
              <a:rect b="b" l="l" r="r" t="t"/>
              <a:pathLst>
                <a:path extrusionOk="0" h="1863" w="1438">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9"/>
            <p:cNvSpPr/>
            <p:nvPr/>
          </p:nvSpPr>
          <p:spPr>
            <a:xfrm>
              <a:off x="4384200" y="1322725"/>
              <a:ext cx="17225" cy="30650"/>
            </a:xfrm>
            <a:custGeom>
              <a:rect b="b" l="l" r="r" t="t"/>
              <a:pathLst>
                <a:path extrusionOk="0" h="1226" w="689">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9"/>
            <p:cNvSpPr/>
            <p:nvPr/>
          </p:nvSpPr>
          <p:spPr>
            <a:xfrm>
              <a:off x="4100225" y="1312425"/>
              <a:ext cx="55325" cy="71550"/>
            </a:xfrm>
            <a:custGeom>
              <a:rect b="b" l="l" r="r" t="t"/>
              <a:pathLst>
                <a:path extrusionOk="0" h="2862" w="2213">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9"/>
            <p:cNvSpPr/>
            <p:nvPr/>
          </p:nvSpPr>
          <p:spPr>
            <a:xfrm>
              <a:off x="3780925" y="1389575"/>
              <a:ext cx="20025" cy="15350"/>
            </a:xfrm>
            <a:custGeom>
              <a:rect b="b" l="l" r="r" t="t"/>
              <a:pathLst>
                <a:path extrusionOk="0" h="614" w="801">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9"/>
            <p:cNvSpPr/>
            <p:nvPr/>
          </p:nvSpPr>
          <p:spPr>
            <a:xfrm>
              <a:off x="3780300" y="1402400"/>
              <a:ext cx="16900" cy="5950"/>
            </a:xfrm>
            <a:custGeom>
              <a:rect b="b" l="l" r="r" t="t"/>
              <a:pathLst>
                <a:path extrusionOk="0" h="238" w="676">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9"/>
            <p:cNvSpPr/>
            <p:nvPr/>
          </p:nvSpPr>
          <p:spPr>
            <a:xfrm>
              <a:off x="3799050" y="1384900"/>
              <a:ext cx="9400" cy="7525"/>
            </a:xfrm>
            <a:custGeom>
              <a:rect b="b" l="l" r="r" t="t"/>
              <a:pathLst>
                <a:path extrusionOk="0" h="301" w="376">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9"/>
            <p:cNvSpPr/>
            <p:nvPr/>
          </p:nvSpPr>
          <p:spPr>
            <a:xfrm>
              <a:off x="3806550" y="1390200"/>
              <a:ext cx="20025" cy="15650"/>
            </a:xfrm>
            <a:custGeom>
              <a:rect b="b" l="l" r="r" t="t"/>
              <a:pathLst>
                <a:path extrusionOk="0" h="626" w="801">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9"/>
            <p:cNvSpPr/>
            <p:nvPr/>
          </p:nvSpPr>
          <p:spPr>
            <a:xfrm>
              <a:off x="3801875" y="1399900"/>
              <a:ext cx="24375" cy="10325"/>
            </a:xfrm>
            <a:custGeom>
              <a:rect b="b" l="l" r="r" t="t"/>
              <a:pathLst>
                <a:path extrusionOk="0" h="413" w="975">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9"/>
            <p:cNvSpPr/>
            <p:nvPr/>
          </p:nvSpPr>
          <p:spPr>
            <a:xfrm>
              <a:off x="3791550" y="1399900"/>
              <a:ext cx="13475" cy="7825"/>
            </a:xfrm>
            <a:custGeom>
              <a:rect b="b" l="l" r="r" t="t"/>
              <a:pathLst>
                <a:path extrusionOk="0" h="313" w="539">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9"/>
            <p:cNvSpPr/>
            <p:nvPr/>
          </p:nvSpPr>
          <p:spPr>
            <a:xfrm>
              <a:off x="3796550" y="1409275"/>
              <a:ext cx="14400" cy="12500"/>
            </a:xfrm>
            <a:custGeom>
              <a:rect b="b" l="l" r="r" t="t"/>
              <a:pathLst>
                <a:path extrusionOk="0" h="500" w="576">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9"/>
            <p:cNvSpPr/>
            <p:nvPr/>
          </p:nvSpPr>
          <p:spPr>
            <a:xfrm>
              <a:off x="3796550" y="4276950"/>
              <a:ext cx="111875" cy="104375"/>
            </a:xfrm>
            <a:custGeom>
              <a:rect b="b" l="l" r="r" t="t"/>
              <a:pathLst>
                <a:path extrusionOk="0" h="4175" w="44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9"/>
            <p:cNvSpPr/>
            <p:nvPr/>
          </p:nvSpPr>
          <p:spPr>
            <a:xfrm>
              <a:off x="3903400" y="4301950"/>
              <a:ext cx="263400" cy="146850"/>
            </a:xfrm>
            <a:custGeom>
              <a:rect b="b" l="l" r="r" t="t"/>
              <a:pathLst>
                <a:path extrusionOk="0" h="5874" w="10536">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9"/>
            <p:cNvSpPr/>
            <p:nvPr/>
          </p:nvSpPr>
          <p:spPr>
            <a:xfrm>
              <a:off x="4099600" y="4324125"/>
              <a:ext cx="100300" cy="85000"/>
            </a:xfrm>
            <a:custGeom>
              <a:rect b="b" l="l" r="r" t="t"/>
              <a:pathLst>
                <a:path extrusionOk="0" h="3400" w="4012">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9"/>
            <p:cNvSpPr/>
            <p:nvPr/>
          </p:nvSpPr>
          <p:spPr>
            <a:xfrm>
              <a:off x="4206450" y="4341000"/>
              <a:ext cx="55325" cy="13450"/>
            </a:xfrm>
            <a:custGeom>
              <a:rect b="b" l="l" r="r" t="t"/>
              <a:pathLst>
                <a:path extrusionOk="0" h="538" w="2213">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9"/>
            <p:cNvSpPr/>
            <p:nvPr/>
          </p:nvSpPr>
          <p:spPr>
            <a:xfrm>
              <a:off x="3933700" y="4288500"/>
              <a:ext cx="82500" cy="96575"/>
            </a:xfrm>
            <a:custGeom>
              <a:rect b="b" l="l" r="r" t="t"/>
              <a:pathLst>
                <a:path extrusionOk="0" h="3863" w="330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9"/>
            <p:cNvSpPr/>
            <p:nvPr/>
          </p:nvSpPr>
          <p:spPr>
            <a:xfrm>
              <a:off x="3920575" y="4246025"/>
              <a:ext cx="22850" cy="110925"/>
            </a:xfrm>
            <a:custGeom>
              <a:rect b="b" l="l" r="r" t="t"/>
              <a:pathLst>
                <a:path extrusionOk="0" h="4437" w="914">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9"/>
            <p:cNvSpPr/>
            <p:nvPr/>
          </p:nvSpPr>
          <p:spPr>
            <a:xfrm>
              <a:off x="3930900" y="4234450"/>
              <a:ext cx="12200" cy="12225"/>
            </a:xfrm>
            <a:custGeom>
              <a:rect b="b" l="l" r="r" t="t"/>
              <a:pathLst>
                <a:path extrusionOk="0" h="489" w="488">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9"/>
            <p:cNvSpPr/>
            <p:nvPr/>
          </p:nvSpPr>
          <p:spPr>
            <a:xfrm>
              <a:off x="3926825" y="4232575"/>
              <a:ext cx="18475" cy="15975"/>
            </a:xfrm>
            <a:custGeom>
              <a:rect b="b" l="l" r="r" t="t"/>
              <a:pathLst>
                <a:path extrusionOk="0" h="639" w="7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9"/>
            <p:cNvSpPr/>
            <p:nvPr/>
          </p:nvSpPr>
          <p:spPr>
            <a:xfrm>
              <a:off x="4169275" y="4411600"/>
              <a:ext cx="2825" cy="3150"/>
            </a:xfrm>
            <a:custGeom>
              <a:rect b="b" l="l" r="r" t="t"/>
              <a:pathLst>
                <a:path extrusionOk="0" h="126" w="113">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9"/>
            <p:cNvSpPr/>
            <p:nvPr/>
          </p:nvSpPr>
          <p:spPr>
            <a:xfrm>
              <a:off x="4259250" y="4353500"/>
              <a:ext cx="41875" cy="17825"/>
            </a:xfrm>
            <a:custGeom>
              <a:rect b="b" l="l" r="r" t="t"/>
              <a:pathLst>
                <a:path extrusionOk="0" h="713" w="1675">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9"/>
            <p:cNvSpPr/>
            <p:nvPr/>
          </p:nvSpPr>
          <p:spPr>
            <a:xfrm>
              <a:off x="4259250" y="4349125"/>
              <a:ext cx="42200" cy="19700"/>
            </a:xfrm>
            <a:custGeom>
              <a:rect b="b" l="l" r="r" t="t"/>
              <a:pathLst>
                <a:path extrusionOk="0" h="788" w="16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9"/>
            <p:cNvSpPr/>
            <p:nvPr/>
          </p:nvSpPr>
          <p:spPr>
            <a:xfrm>
              <a:off x="4198950" y="4314750"/>
              <a:ext cx="33150" cy="30025"/>
            </a:xfrm>
            <a:custGeom>
              <a:rect b="b" l="l" r="r" t="t"/>
              <a:pathLst>
                <a:path extrusionOk="0" h="1201" w="1326">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9"/>
            <p:cNvSpPr/>
            <p:nvPr/>
          </p:nvSpPr>
          <p:spPr>
            <a:xfrm>
              <a:off x="4199575" y="4315050"/>
              <a:ext cx="33150" cy="29100"/>
            </a:xfrm>
            <a:custGeom>
              <a:rect b="b" l="l" r="r" t="t"/>
              <a:pathLst>
                <a:path extrusionOk="0" h="1164" w="1326">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9"/>
            <p:cNvSpPr/>
            <p:nvPr/>
          </p:nvSpPr>
          <p:spPr>
            <a:xfrm>
              <a:off x="3891225" y="4250400"/>
              <a:ext cx="38450" cy="86550"/>
            </a:xfrm>
            <a:custGeom>
              <a:rect b="b" l="l" r="r" t="t"/>
              <a:pathLst>
                <a:path extrusionOk="0" h="3462" w="1538">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9"/>
            <p:cNvSpPr/>
            <p:nvPr/>
          </p:nvSpPr>
          <p:spPr>
            <a:xfrm>
              <a:off x="3880900" y="4236650"/>
              <a:ext cx="17850" cy="16275"/>
            </a:xfrm>
            <a:custGeom>
              <a:rect b="b" l="l" r="r" t="t"/>
              <a:pathLst>
                <a:path extrusionOk="0" h="651" w="714">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9"/>
            <p:cNvSpPr/>
            <p:nvPr/>
          </p:nvSpPr>
          <p:spPr>
            <a:xfrm>
              <a:off x="3936525" y="4266325"/>
              <a:ext cx="30625" cy="82200"/>
            </a:xfrm>
            <a:custGeom>
              <a:rect b="b" l="l" r="r" t="t"/>
              <a:pathLst>
                <a:path extrusionOk="0" h="3288" w="1225">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9"/>
            <p:cNvSpPr/>
            <p:nvPr/>
          </p:nvSpPr>
          <p:spPr>
            <a:xfrm>
              <a:off x="3963700" y="4258200"/>
              <a:ext cx="13450" cy="13775"/>
            </a:xfrm>
            <a:custGeom>
              <a:rect b="b" l="l" r="r" t="t"/>
              <a:pathLst>
                <a:path extrusionOk="0" h="551" w="538">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9"/>
            <p:cNvSpPr/>
            <p:nvPr/>
          </p:nvSpPr>
          <p:spPr>
            <a:xfrm>
              <a:off x="4139900" y="4371600"/>
              <a:ext cx="237775" cy="60325"/>
            </a:xfrm>
            <a:custGeom>
              <a:rect b="b" l="l" r="r" t="t"/>
              <a:pathLst>
                <a:path extrusionOk="0" h="2413" w="9511">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9"/>
            <p:cNvSpPr/>
            <p:nvPr/>
          </p:nvSpPr>
          <p:spPr>
            <a:xfrm>
              <a:off x="3860600" y="4327550"/>
              <a:ext cx="31900" cy="49700"/>
            </a:xfrm>
            <a:custGeom>
              <a:rect b="b" l="l" r="r" t="t"/>
              <a:pathLst>
                <a:path extrusionOk="0" h="1988" w="1276">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9"/>
            <p:cNvSpPr/>
            <p:nvPr/>
          </p:nvSpPr>
          <p:spPr>
            <a:xfrm>
              <a:off x="4075225" y="4370975"/>
              <a:ext cx="62825" cy="31575"/>
            </a:xfrm>
            <a:custGeom>
              <a:rect b="b" l="l" r="r" t="t"/>
              <a:pathLst>
                <a:path extrusionOk="0" h="1263" w="251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9"/>
            <p:cNvSpPr/>
            <p:nvPr/>
          </p:nvSpPr>
          <p:spPr>
            <a:xfrm>
              <a:off x="4073975" y="4396300"/>
              <a:ext cx="30950" cy="21575"/>
            </a:xfrm>
            <a:custGeom>
              <a:rect b="b" l="l" r="r" t="t"/>
              <a:pathLst>
                <a:path extrusionOk="0" h="863" w="1238">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9"/>
            <p:cNvSpPr/>
            <p:nvPr/>
          </p:nvSpPr>
          <p:spPr>
            <a:xfrm>
              <a:off x="3834050" y="4258825"/>
              <a:ext cx="81250" cy="56250"/>
            </a:xfrm>
            <a:custGeom>
              <a:rect b="b" l="l" r="r" t="t"/>
              <a:pathLst>
                <a:path extrusionOk="0" h="2250" w="3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9"/>
            <p:cNvSpPr/>
            <p:nvPr/>
          </p:nvSpPr>
          <p:spPr>
            <a:xfrm>
              <a:off x="4063350" y="4351000"/>
              <a:ext cx="31275" cy="15325"/>
            </a:xfrm>
            <a:custGeom>
              <a:rect b="b" l="l" r="r" t="t"/>
              <a:pathLst>
                <a:path extrusionOk="0" h="613" w="1251">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9"/>
            <p:cNvSpPr/>
            <p:nvPr/>
          </p:nvSpPr>
          <p:spPr>
            <a:xfrm>
              <a:off x="4063350" y="4344750"/>
              <a:ext cx="34075" cy="21875"/>
            </a:xfrm>
            <a:custGeom>
              <a:rect b="b" l="l" r="r" t="t"/>
              <a:pathLst>
                <a:path extrusionOk="0" h="875" w="1363">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9"/>
            <p:cNvSpPr/>
            <p:nvPr/>
          </p:nvSpPr>
          <p:spPr>
            <a:xfrm>
              <a:off x="4299550" y="4347550"/>
              <a:ext cx="132475" cy="60000"/>
            </a:xfrm>
            <a:custGeom>
              <a:rect b="b" l="l" r="r" t="t"/>
              <a:pathLst>
                <a:path extrusionOk="0" h="2400" w="5299">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9"/>
            <p:cNvSpPr/>
            <p:nvPr/>
          </p:nvSpPr>
          <p:spPr>
            <a:xfrm>
              <a:off x="4363900" y="4310050"/>
              <a:ext cx="61575" cy="65325"/>
            </a:xfrm>
            <a:custGeom>
              <a:rect b="b" l="l" r="r" t="t"/>
              <a:pathLst>
                <a:path extrusionOk="0" h="2613" w="246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9"/>
            <p:cNvSpPr/>
            <p:nvPr/>
          </p:nvSpPr>
          <p:spPr>
            <a:xfrm>
              <a:off x="4353900" y="4321000"/>
              <a:ext cx="35950" cy="46575"/>
            </a:xfrm>
            <a:custGeom>
              <a:rect b="b" l="l" r="r" t="t"/>
              <a:pathLst>
                <a:path extrusionOk="0" h="1863" w="1438">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9"/>
            <p:cNvSpPr/>
            <p:nvPr/>
          </p:nvSpPr>
          <p:spPr>
            <a:xfrm>
              <a:off x="4384200" y="4332875"/>
              <a:ext cx="17225" cy="30950"/>
            </a:xfrm>
            <a:custGeom>
              <a:rect b="b" l="l" r="r" t="t"/>
              <a:pathLst>
                <a:path extrusionOk="0" h="1238" w="689">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p:nvPr/>
          </p:nvSpPr>
          <p:spPr>
            <a:xfrm>
              <a:off x="4100225" y="4302575"/>
              <a:ext cx="55325" cy="71550"/>
            </a:xfrm>
            <a:custGeom>
              <a:rect b="b" l="l" r="r" t="t"/>
              <a:pathLst>
                <a:path extrusionOk="0" h="2862" w="2213">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9"/>
            <p:cNvSpPr/>
            <p:nvPr/>
          </p:nvSpPr>
          <p:spPr>
            <a:xfrm>
              <a:off x="3701275" y="4276950"/>
              <a:ext cx="111850" cy="104375"/>
            </a:xfrm>
            <a:custGeom>
              <a:rect b="b" l="l" r="r" t="t"/>
              <a:pathLst>
                <a:path extrusionOk="0" h="4175" w="4474">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9"/>
            <p:cNvSpPr/>
            <p:nvPr/>
          </p:nvSpPr>
          <p:spPr>
            <a:xfrm>
              <a:off x="3442900" y="4301950"/>
              <a:ext cx="263700" cy="146525"/>
            </a:xfrm>
            <a:custGeom>
              <a:rect b="b" l="l" r="r" t="t"/>
              <a:pathLst>
                <a:path extrusionOk="0" h="5861" w="10548">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9"/>
            <p:cNvSpPr/>
            <p:nvPr/>
          </p:nvSpPr>
          <p:spPr>
            <a:xfrm>
              <a:off x="3410100" y="4324750"/>
              <a:ext cx="100625" cy="84375"/>
            </a:xfrm>
            <a:custGeom>
              <a:rect b="b" l="l" r="r" t="t"/>
              <a:pathLst>
                <a:path extrusionOk="0" h="3375" w="402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p:nvPr/>
          </p:nvSpPr>
          <p:spPr>
            <a:xfrm>
              <a:off x="3347925" y="4341000"/>
              <a:ext cx="55325" cy="13450"/>
            </a:xfrm>
            <a:custGeom>
              <a:rect b="b" l="l" r="r" t="t"/>
              <a:pathLst>
                <a:path extrusionOk="0" h="538" w="2213">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9"/>
            <p:cNvSpPr/>
            <p:nvPr/>
          </p:nvSpPr>
          <p:spPr>
            <a:xfrm>
              <a:off x="3593800" y="4288500"/>
              <a:ext cx="81250" cy="96575"/>
            </a:xfrm>
            <a:custGeom>
              <a:rect b="b" l="l" r="r" t="t"/>
              <a:pathLst>
                <a:path extrusionOk="0" h="3863" w="325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9"/>
            <p:cNvSpPr/>
            <p:nvPr/>
          </p:nvSpPr>
          <p:spPr>
            <a:xfrm>
              <a:off x="3666275" y="4246025"/>
              <a:ext cx="22825" cy="110600"/>
            </a:xfrm>
            <a:custGeom>
              <a:rect b="b" l="l" r="r" t="t"/>
              <a:pathLst>
                <a:path extrusionOk="0" h="4424" w="913">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9"/>
            <p:cNvSpPr/>
            <p:nvPr/>
          </p:nvSpPr>
          <p:spPr>
            <a:xfrm>
              <a:off x="3666600" y="4234450"/>
              <a:ext cx="12200" cy="12225"/>
            </a:xfrm>
            <a:custGeom>
              <a:rect b="b" l="l" r="r" t="t"/>
              <a:pathLst>
                <a:path extrusionOk="0" h="489" w="488">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9"/>
            <p:cNvSpPr/>
            <p:nvPr/>
          </p:nvSpPr>
          <p:spPr>
            <a:xfrm>
              <a:off x="3660650" y="4232275"/>
              <a:ext cx="22200" cy="17200"/>
            </a:xfrm>
            <a:custGeom>
              <a:rect b="b" l="l" r="r" t="t"/>
              <a:pathLst>
                <a:path extrusionOk="0" h="688" w="8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9"/>
            <p:cNvSpPr/>
            <p:nvPr/>
          </p:nvSpPr>
          <p:spPr>
            <a:xfrm>
              <a:off x="3438200" y="4411600"/>
              <a:ext cx="2850" cy="3150"/>
            </a:xfrm>
            <a:custGeom>
              <a:rect b="b" l="l" r="r" t="t"/>
              <a:pathLst>
                <a:path extrusionOk="0" h="126" w="114">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9"/>
            <p:cNvSpPr/>
            <p:nvPr/>
          </p:nvSpPr>
          <p:spPr>
            <a:xfrm>
              <a:off x="3308550" y="4353500"/>
              <a:ext cx="42200" cy="17500"/>
            </a:xfrm>
            <a:custGeom>
              <a:rect b="b" l="l" r="r" t="t"/>
              <a:pathLst>
                <a:path extrusionOk="0" h="700" w="1688">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9"/>
            <p:cNvSpPr/>
            <p:nvPr/>
          </p:nvSpPr>
          <p:spPr>
            <a:xfrm>
              <a:off x="3308250" y="4349125"/>
              <a:ext cx="42200" cy="19700"/>
            </a:xfrm>
            <a:custGeom>
              <a:rect b="b" l="l" r="r" t="t"/>
              <a:pathLst>
                <a:path extrusionOk="0" h="788" w="16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9"/>
            <p:cNvSpPr/>
            <p:nvPr/>
          </p:nvSpPr>
          <p:spPr>
            <a:xfrm>
              <a:off x="3377300" y="4314750"/>
              <a:ext cx="33450" cy="30025"/>
            </a:xfrm>
            <a:custGeom>
              <a:rect b="b" l="l" r="r" t="t"/>
              <a:pathLst>
                <a:path extrusionOk="0" h="1201" w="1338">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9"/>
            <p:cNvSpPr/>
            <p:nvPr/>
          </p:nvSpPr>
          <p:spPr>
            <a:xfrm>
              <a:off x="3376975" y="4315050"/>
              <a:ext cx="33450" cy="29100"/>
            </a:xfrm>
            <a:custGeom>
              <a:rect b="b" l="l" r="r" t="t"/>
              <a:pathLst>
                <a:path extrusionOk="0" h="1164" w="1338">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9"/>
            <p:cNvSpPr/>
            <p:nvPr/>
          </p:nvSpPr>
          <p:spPr>
            <a:xfrm>
              <a:off x="3680325" y="4250400"/>
              <a:ext cx="38450" cy="86550"/>
            </a:xfrm>
            <a:custGeom>
              <a:rect b="b" l="l" r="r" t="t"/>
              <a:pathLst>
                <a:path extrusionOk="0" h="3462" w="1538">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9"/>
            <p:cNvSpPr/>
            <p:nvPr/>
          </p:nvSpPr>
          <p:spPr>
            <a:xfrm>
              <a:off x="3710950" y="4236025"/>
              <a:ext cx="18150" cy="16575"/>
            </a:xfrm>
            <a:custGeom>
              <a:rect b="b" l="l" r="r" t="t"/>
              <a:pathLst>
                <a:path extrusionOk="0" h="663" w="726">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9"/>
            <p:cNvSpPr/>
            <p:nvPr/>
          </p:nvSpPr>
          <p:spPr>
            <a:xfrm>
              <a:off x="3642525" y="4266325"/>
              <a:ext cx="30650" cy="82200"/>
            </a:xfrm>
            <a:custGeom>
              <a:rect b="b" l="l" r="r" t="t"/>
              <a:pathLst>
                <a:path extrusionOk="0" h="3288" w="1226">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9"/>
            <p:cNvSpPr/>
            <p:nvPr/>
          </p:nvSpPr>
          <p:spPr>
            <a:xfrm>
              <a:off x="3633475" y="4256950"/>
              <a:ext cx="12825" cy="15025"/>
            </a:xfrm>
            <a:custGeom>
              <a:rect b="b" l="l" r="r" t="t"/>
              <a:pathLst>
                <a:path extrusionOk="0" h="601" w="513">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9"/>
            <p:cNvSpPr/>
            <p:nvPr/>
          </p:nvSpPr>
          <p:spPr>
            <a:xfrm>
              <a:off x="3232025" y="4371600"/>
              <a:ext cx="237775" cy="60325"/>
            </a:xfrm>
            <a:custGeom>
              <a:rect b="b" l="l" r="r" t="t"/>
              <a:pathLst>
                <a:path extrusionOk="0" h="2413" w="9511">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9"/>
            <p:cNvSpPr/>
            <p:nvPr/>
          </p:nvSpPr>
          <p:spPr>
            <a:xfrm>
              <a:off x="3717200" y="4327550"/>
              <a:ext cx="31575" cy="49400"/>
            </a:xfrm>
            <a:custGeom>
              <a:rect b="b" l="l" r="r" t="t"/>
              <a:pathLst>
                <a:path extrusionOk="0" h="1976" w="1263">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9"/>
            <p:cNvSpPr/>
            <p:nvPr/>
          </p:nvSpPr>
          <p:spPr>
            <a:xfrm>
              <a:off x="3471650" y="4370975"/>
              <a:ext cx="62800" cy="31575"/>
            </a:xfrm>
            <a:custGeom>
              <a:rect b="b" l="l" r="r" t="t"/>
              <a:pathLst>
                <a:path extrusionOk="0" h="1263" w="2512">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9"/>
            <p:cNvSpPr/>
            <p:nvPr/>
          </p:nvSpPr>
          <p:spPr>
            <a:xfrm>
              <a:off x="3504750" y="4396300"/>
              <a:ext cx="30650" cy="21575"/>
            </a:xfrm>
            <a:custGeom>
              <a:rect b="b" l="l" r="r" t="t"/>
              <a:pathLst>
                <a:path extrusionOk="0" h="863" w="1226">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9"/>
            <p:cNvSpPr/>
            <p:nvPr/>
          </p:nvSpPr>
          <p:spPr>
            <a:xfrm>
              <a:off x="3694400" y="4258825"/>
              <a:ext cx="81250" cy="56575"/>
            </a:xfrm>
            <a:custGeom>
              <a:rect b="b" l="l" r="r" t="t"/>
              <a:pathLst>
                <a:path extrusionOk="0" h="2263" w="325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9"/>
            <p:cNvSpPr/>
            <p:nvPr/>
          </p:nvSpPr>
          <p:spPr>
            <a:xfrm>
              <a:off x="3515075" y="4351000"/>
              <a:ext cx="31250" cy="15325"/>
            </a:xfrm>
            <a:custGeom>
              <a:rect b="b" l="l" r="r" t="t"/>
              <a:pathLst>
                <a:path extrusionOk="0" h="613" w="125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9"/>
            <p:cNvSpPr/>
            <p:nvPr/>
          </p:nvSpPr>
          <p:spPr>
            <a:xfrm>
              <a:off x="3512250" y="4344750"/>
              <a:ext cx="34075" cy="22200"/>
            </a:xfrm>
            <a:custGeom>
              <a:rect b="b" l="l" r="r" t="t"/>
              <a:pathLst>
                <a:path extrusionOk="0" h="888" w="1363">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9"/>
            <p:cNvSpPr/>
            <p:nvPr/>
          </p:nvSpPr>
          <p:spPr>
            <a:xfrm>
              <a:off x="3177650" y="4347550"/>
              <a:ext cx="132500" cy="60000"/>
            </a:xfrm>
            <a:custGeom>
              <a:rect b="b" l="l" r="r" t="t"/>
              <a:pathLst>
                <a:path extrusionOk="0" h="2400" w="53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9"/>
            <p:cNvSpPr/>
            <p:nvPr/>
          </p:nvSpPr>
          <p:spPr>
            <a:xfrm>
              <a:off x="3184850" y="4310375"/>
              <a:ext cx="60925" cy="65000"/>
            </a:xfrm>
            <a:custGeom>
              <a:rect b="b" l="l" r="r" t="t"/>
              <a:pathLst>
                <a:path extrusionOk="0" h="2600" w="2437">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9"/>
            <p:cNvSpPr/>
            <p:nvPr/>
          </p:nvSpPr>
          <p:spPr>
            <a:xfrm>
              <a:off x="3219825" y="4320675"/>
              <a:ext cx="35950" cy="46900"/>
            </a:xfrm>
            <a:custGeom>
              <a:rect b="b" l="l" r="r" t="t"/>
              <a:pathLst>
                <a:path extrusionOk="0" h="1876" w="1438">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9"/>
            <p:cNvSpPr/>
            <p:nvPr/>
          </p:nvSpPr>
          <p:spPr>
            <a:xfrm>
              <a:off x="3208275" y="4332875"/>
              <a:ext cx="17200" cy="30950"/>
            </a:xfrm>
            <a:custGeom>
              <a:rect b="b" l="l" r="r" t="t"/>
              <a:pathLst>
                <a:path extrusionOk="0" h="1238" w="68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9"/>
            <p:cNvSpPr/>
            <p:nvPr/>
          </p:nvSpPr>
          <p:spPr>
            <a:xfrm>
              <a:off x="3454450" y="4302575"/>
              <a:ext cx="55025" cy="71550"/>
            </a:xfrm>
            <a:custGeom>
              <a:rect b="b" l="l" r="r" t="t"/>
              <a:pathLst>
                <a:path extrusionOk="0" h="2862" w="2201">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9"/>
            <p:cNvSpPr/>
            <p:nvPr/>
          </p:nvSpPr>
          <p:spPr>
            <a:xfrm>
              <a:off x="3809050" y="4281625"/>
              <a:ext cx="20025" cy="15350"/>
            </a:xfrm>
            <a:custGeom>
              <a:rect b="b" l="l" r="r" t="t"/>
              <a:pathLst>
                <a:path extrusionOk="0" h="614" w="801">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9"/>
            <p:cNvSpPr/>
            <p:nvPr/>
          </p:nvSpPr>
          <p:spPr>
            <a:xfrm>
              <a:off x="3812475" y="4278200"/>
              <a:ext cx="16900" cy="5950"/>
            </a:xfrm>
            <a:custGeom>
              <a:rect b="b" l="l" r="r" t="t"/>
              <a:pathLst>
                <a:path extrusionOk="0" h="238" w="676">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9"/>
            <p:cNvSpPr/>
            <p:nvPr/>
          </p:nvSpPr>
          <p:spPr>
            <a:xfrm>
              <a:off x="3801250" y="4294125"/>
              <a:ext cx="9375" cy="7850"/>
            </a:xfrm>
            <a:custGeom>
              <a:rect b="b" l="l" r="r" t="t"/>
              <a:pathLst>
                <a:path extrusionOk="0" h="314" w="375">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9"/>
            <p:cNvSpPr/>
            <p:nvPr/>
          </p:nvSpPr>
          <p:spPr>
            <a:xfrm>
              <a:off x="3783125" y="4280700"/>
              <a:ext cx="20025" cy="15650"/>
            </a:xfrm>
            <a:custGeom>
              <a:rect b="b" l="l" r="r" t="t"/>
              <a:pathLst>
                <a:path extrusionOk="0" h="626" w="801">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9"/>
            <p:cNvSpPr/>
            <p:nvPr/>
          </p:nvSpPr>
          <p:spPr>
            <a:xfrm>
              <a:off x="3783425" y="4276325"/>
              <a:ext cx="24400" cy="10325"/>
            </a:xfrm>
            <a:custGeom>
              <a:rect b="b" l="l" r="r" t="t"/>
              <a:pathLst>
                <a:path extrusionOk="0" h="413" w="976">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9"/>
            <p:cNvSpPr/>
            <p:nvPr/>
          </p:nvSpPr>
          <p:spPr>
            <a:xfrm>
              <a:off x="3804375" y="4278500"/>
              <a:ext cx="13750" cy="8150"/>
            </a:xfrm>
            <a:custGeom>
              <a:rect b="b" l="l" r="r" t="t"/>
              <a:pathLst>
                <a:path extrusionOk="0" h="326" w="55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9"/>
            <p:cNvSpPr/>
            <p:nvPr/>
          </p:nvSpPr>
          <p:spPr>
            <a:xfrm>
              <a:off x="3798750" y="4264450"/>
              <a:ext cx="14375" cy="12525"/>
            </a:xfrm>
            <a:custGeom>
              <a:rect b="b" l="l" r="r" t="t"/>
              <a:pathLst>
                <a:path extrusionOk="0" h="501" w="575">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9"/>
            <p:cNvSpPr/>
            <p:nvPr/>
          </p:nvSpPr>
          <p:spPr>
            <a:xfrm>
              <a:off x="6793275" y="2739850"/>
              <a:ext cx="104675" cy="111550"/>
            </a:xfrm>
            <a:custGeom>
              <a:rect b="b" l="l" r="r" t="t"/>
              <a:pathLst>
                <a:path extrusionOk="0" h="4462" w="4187">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9"/>
            <p:cNvSpPr/>
            <p:nvPr/>
          </p:nvSpPr>
          <p:spPr>
            <a:xfrm>
              <a:off x="6818575" y="2481475"/>
              <a:ext cx="146850" cy="263400"/>
            </a:xfrm>
            <a:custGeom>
              <a:rect b="b" l="l" r="r" t="t"/>
              <a:pathLst>
                <a:path extrusionOk="0" h="10536" w="5874">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9"/>
            <p:cNvSpPr/>
            <p:nvPr/>
          </p:nvSpPr>
          <p:spPr>
            <a:xfrm>
              <a:off x="6840750" y="2448375"/>
              <a:ext cx="85000" cy="100300"/>
            </a:xfrm>
            <a:custGeom>
              <a:rect b="b" l="l" r="r" t="t"/>
              <a:pathLst>
                <a:path extrusionOk="0" h="4012" w="340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9"/>
            <p:cNvSpPr/>
            <p:nvPr/>
          </p:nvSpPr>
          <p:spPr>
            <a:xfrm>
              <a:off x="6857625" y="2386200"/>
              <a:ext cx="13450" cy="55325"/>
            </a:xfrm>
            <a:custGeom>
              <a:rect b="b" l="l" r="r" t="t"/>
              <a:pathLst>
                <a:path extrusionOk="0" h="2213" w="538">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9"/>
            <p:cNvSpPr/>
            <p:nvPr/>
          </p:nvSpPr>
          <p:spPr>
            <a:xfrm>
              <a:off x="6804825" y="2632075"/>
              <a:ext cx="96875" cy="82175"/>
            </a:xfrm>
            <a:custGeom>
              <a:rect b="b" l="l" r="r" t="t"/>
              <a:pathLst>
                <a:path extrusionOk="0" h="3287" w="3875">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9"/>
            <p:cNvSpPr/>
            <p:nvPr/>
          </p:nvSpPr>
          <p:spPr>
            <a:xfrm>
              <a:off x="6762650" y="2704850"/>
              <a:ext cx="110625" cy="22850"/>
            </a:xfrm>
            <a:custGeom>
              <a:rect b="b" l="l" r="r" t="t"/>
              <a:pathLst>
                <a:path extrusionOk="0" h="914" w="4425">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9"/>
            <p:cNvSpPr/>
            <p:nvPr/>
          </p:nvSpPr>
          <p:spPr>
            <a:xfrm>
              <a:off x="6751100" y="2705175"/>
              <a:ext cx="12200" cy="11900"/>
            </a:xfrm>
            <a:custGeom>
              <a:rect b="b" l="l" r="r" t="t"/>
              <a:pathLst>
                <a:path extrusionOk="0" h="476" w="488">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9"/>
            <p:cNvSpPr/>
            <p:nvPr/>
          </p:nvSpPr>
          <p:spPr>
            <a:xfrm>
              <a:off x="6748900" y="2702675"/>
              <a:ext cx="16275" cy="18450"/>
            </a:xfrm>
            <a:custGeom>
              <a:rect b="b" l="l" r="r" t="t"/>
              <a:pathLst>
                <a:path extrusionOk="0" h="738" w="651">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9"/>
            <p:cNvSpPr/>
            <p:nvPr/>
          </p:nvSpPr>
          <p:spPr>
            <a:xfrm>
              <a:off x="6927925" y="2476175"/>
              <a:ext cx="3450" cy="2825"/>
            </a:xfrm>
            <a:custGeom>
              <a:rect b="b" l="l" r="r" t="t"/>
              <a:pathLst>
                <a:path extrusionOk="0" h="113" w="138">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9"/>
            <p:cNvSpPr/>
            <p:nvPr/>
          </p:nvSpPr>
          <p:spPr>
            <a:xfrm>
              <a:off x="6869800" y="2346825"/>
              <a:ext cx="17850" cy="42200"/>
            </a:xfrm>
            <a:custGeom>
              <a:rect b="b" l="l" r="r" t="t"/>
              <a:pathLst>
                <a:path extrusionOk="0" h="1688" w="714">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9"/>
            <p:cNvSpPr/>
            <p:nvPr/>
          </p:nvSpPr>
          <p:spPr>
            <a:xfrm>
              <a:off x="6865425" y="2346525"/>
              <a:ext cx="19725" cy="42200"/>
            </a:xfrm>
            <a:custGeom>
              <a:rect b="b" l="l" r="r" t="t"/>
              <a:pathLst>
                <a:path extrusionOk="0" h="1688" w="789">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9"/>
            <p:cNvSpPr/>
            <p:nvPr/>
          </p:nvSpPr>
          <p:spPr>
            <a:xfrm>
              <a:off x="6831375" y="2415875"/>
              <a:ext cx="30025" cy="33150"/>
            </a:xfrm>
            <a:custGeom>
              <a:rect b="b" l="l" r="r" t="t"/>
              <a:pathLst>
                <a:path extrusionOk="0" h="1326" w="1201">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9"/>
            <p:cNvSpPr/>
            <p:nvPr/>
          </p:nvSpPr>
          <p:spPr>
            <a:xfrm>
              <a:off x="6831375" y="2415550"/>
              <a:ext cx="29400" cy="33475"/>
            </a:xfrm>
            <a:custGeom>
              <a:rect b="b" l="l" r="r" t="t"/>
              <a:pathLst>
                <a:path extrusionOk="0" h="1339" w="1176">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9"/>
            <p:cNvSpPr/>
            <p:nvPr/>
          </p:nvSpPr>
          <p:spPr>
            <a:xfrm>
              <a:off x="6767025" y="2718300"/>
              <a:ext cx="86575" cy="38750"/>
            </a:xfrm>
            <a:custGeom>
              <a:rect b="b" l="l" r="r" t="t"/>
              <a:pathLst>
                <a:path extrusionOk="0" h="1550" w="3463">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9"/>
            <p:cNvSpPr/>
            <p:nvPr/>
          </p:nvSpPr>
          <p:spPr>
            <a:xfrm>
              <a:off x="6752975" y="2749525"/>
              <a:ext cx="16250" cy="17850"/>
            </a:xfrm>
            <a:custGeom>
              <a:rect b="b" l="l" r="r" t="t"/>
              <a:pathLst>
                <a:path extrusionOk="0" h="714" w="65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9"/>
            <p:cNvSpPr/>
            <p:nvPr/>
          </p:nvSpPr>
          <p:spPr>
            <a:xfrm>
              <a:off x="6783275" y="2681125"/>
              <a:ext cx="81875" cy="30625"/>
            </a:xfrm>
            <a:custGeom>
              <a:rect b="b" l="l" r="r" t="t"/>
              <a:pathLst>
                <a:path extrusionOk="0" h="1225" w="327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9"/>
            <p:cNvSpPr/>
            <p:nvPr/>
          </p:nvSpPr>
          <p:spPr>
            <a:xfrm>
              <a:off x="6773575" y="2671750"/>
              <a:ext cx="15025" cy="12825"/>
            </a:xfrm>
            <a:custGeom>
              <a:rect b="b" l="l" r="r" t="t"/>
              <a:pathLst>
                <a:path extrusionOk="0" h="513" w="601">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9"/>
            <p:cNvSpPr/>
            <p:nvPr/>
          </p:nvSpPr>
          <p:spPr>
            <a:xfrm>
              <a:off x="6888250" y="2270600"/>
              <a:ext cx="60000" cy="237450"/>
            </a:xfrm>
            <a:custGeom>
              <a:rect b="b" l="l" r="r" t="t"/>
              <a:pathLst>
                <a:path extrusionOk="0" h="9498" w="240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9"/>
            <p:cNvSpPr/>
            <p:nvPr/>
          </p:nvSpPr>
          <p:spPr>
            <a:xfrm>
              <a:off x="6844200" y="2755475"/>
              <a:ext cx="49375" cy="31875"/>
            </a:xfrm>
            <a:custGeom>
              <a:rect b="b" l="l" r="r" t="t"/>
              <a:pathLst>
                <a:path extrusionOk="0" h="1275" w="19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9"/>
            <p:cNvSpPr/>
            <p:nvPr/>
          </p:nvSpPr>
          <p:spPr>
            <a:xfrm>
              <a:off x="6887300" y="2510225"/>
              <a:ext cx="31575" cy="62500"/>
            </a:xfrm>
            <a:custGeom>
              <a:rect b="b" l="l" r="r" t="t"/>
              <a:pathLst>
                <a:path extrusionOk="0" h="2500" w="1263">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9"/>
            <p:cNvSpPr/>
            <p:nvPr/>
          </p:nvSpPr>
          <p:spPr>
            <a:xfrm>
              <a:off x="6912925" y="2543350"/>
              <a:ext cx="21575" cy="30625"/>
            </a:xfrm>
            <a:custGeom>
              <a:rect b="b" l="l" r="r" t="t"/>
              <a:pathLst>
                <a:path extrusionOk="0" h="1225" w="863">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9"/>
            <p:cNvSpPr/>
            <p:nvPr/>
          </p:nvSpPr>
          <p:spPr>
            <a:xfrm>
              <a:off x="6775150" y="2732675"/>
              <a:ext cx="56575" cy="81250"/>
            </a:xfrm>
            <a:custGeom>
              <a:rect b="b" l="l" r="r" t="t"/>
              <a:pathLst>
                <a:path extrusionOk="0" h="3250" w="2263">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9"/>
            <p:cNvSpPr/>
            <p:nvPr/>
          </p:nvSpPr>
          <p:spPr>
            <a:xfrm>
              <a:off x="6867625" y="2553650"/>
              <a:ext cx="15025" cy="30950"/>
            </a:xfrm>
            <a:custGeom>
              <a:rect b="b" l="l" r="r" t="t"/>
              <a:pathLst>
                <a:path extrusionOk="0" h="1238" w="601">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9"/>
            <p:cNvSpPr/>
            <p:nvPr/>
          </p:nvSpPr>
          <p:spPr>
            <a:xfrm>
              <a:off x="6861375" y="2550525"/>
              <a:ext cx="21900" cy="34400"/>
            </a:xfrm>
            <a:custGeom>
              <a:rect b="b" l="l" r="r" t="t"/>
              <a:pathLst>
                <a:path extrusionOk="0" h="1376" w="8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9"/>
            <p:cNvSpPr/>
            <p:nvPr/>
          </p:nvSpPr>
          <p:spPr>
            <a:xfrm>
              <a:off x="6864175" y="2216250"/>
              <a:ext cx="60025" cy="132175"/>
            </a:xfrm>
            <a:custGeom>
              <a:rect b="b" l="l" r="r" t="t"/>
              <a:pathLst>
                <a:path extrusionOk="0" h="5287" w="2401">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9"/>
            <p:cNvSpPr/>
            <p:nvPr/>
          </p:nvSpPr>
          <p:spPr>
            <a:xfrm>
              <a:off x="6826700" y="2222800"/>
              <a:ext cx="65000" cy="61575"/>
            </a:xfrm>
            <a:custGeom>
              <a:rect b="b" l="l" r="r" t="t"/>
              <a:pathLst>
                <a:path extrusionOk="0" h="2463" w="260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9"/>
            <p:cNvSpPr/>
            <p:nvPr/>
          </p:nvSpPr>
          <p:spPr>
            <a:xfrm>
              <a:off x="6837325" y="2258100"/>
              <a:ext cx="46875" cy="35950"/>
            </a:xfrm>
            <a:custGeom>
              <a:rect b="b" l="l" r="r" t="t"/>
              <a:pathLst>
                <a:path extrusionOk="0" h="1438" w="1875">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9"/>
            <p:cNvSpPr/>
            <p:nvPr/>
          </p:nvSpPr>
          <p:spPr>
            <a:xfrm>
              <a:off x="6849500" y="2246850"/>
              <a:ext cx="30650" cy="17200"/>
            </a:xfrm>
            <a:custGeom>
              <a:rect b="b" l="l" r="r" t="t"/>
              <a:pathLst>
                <a:path extrusionOk="0" h="688" w="1226">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9"/>
            <p:cNvSpPr/>
            <p:nvPr/>
          </p:nvSpPr>
          <p:spPr>
            <a:xfrm>
              <a:off x="6819200" y="2492725"/>
              <a:ext cx="71575" cy="55025"/>
            </a:xfrm>
            <a:custGeom>
              <a:rect b="b" l="l" r="r" t="t"/>
              <a:pathLst>
                <a:path extrusionOk="0" h="2201" w="2863">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9"/>
            <p:cNvSpPr/>
            <p:nvPr/>
          </p:nvSpPr>
          <p:spPr>
            <a:xfrm>
              <a:off x="6793275" y="2835125"/>
              <a:ext cx="104675" cy="111575"/>
            </a:xfrm>
            <a:custGeom>
              <a:rect b="b" l="l" r="r" t="t"/>
              <a:pathLst>
                <a:path extrusionOk="0" h="4463" w="4187">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9"/>
            <p:cNvSpPr/>
            <p:nvPr/>
          </p:nvSpPr>
          <p:spPr>
            <a:xfrm>
              <a:off x="6818575" y="2941350"/>
              <a:ext cx="146550" cy="263725"/>
            </a:xfrm>
            <a:custGeom>
              <a:rect b="b" l="l" r="r" t="t"/>
              <a:pathLst>
                <a:path extrusionOk="0" h="10549" w="5862">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9"/>
            <p:cNvSpPr/>
            <p:nvPr/>
          </p:nvSpPr>
          <p:spPr>
            <a:xfrm>
              <a:off x="6841075" y="3137250"/>
              <a:ext cx="84375" cy="100925"/>
            </a:xfrm>
            <a:custGeom>
              <a:rect b="b" l="l" r="r" t="t"/>
              <a:pathLst>
                <a:path extrusionOk="0" h="4037" w="3375">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9"/>
            <p:cNvSpPr/>
            <p:nvPr/>
          </p:nvSpPr>
          <p:spPr>
            <a:xfrm>
              <a:off x="6857325" y="3245025"/>
              <a:ext cx="13750" cy="55325"/>
            </a:xfrm>
            <a:custGeom>
              <a:rect b="b" l="l" r="r" t="t"/>
              <a:pathLst>
                <a:path extrusionOk="0" h="2213" w="55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9"/>
            <p:cNvSpPr/>
            <p:nvPr/>
          </p:nvSpPr>
          <p:spPr>
            <a:xfrm>
              <a:off x="6805150" y="2972925"/>
              <a:ext cx="96550" cy="81550"/>
            </a:xfrm>
            <a:custGeom>
              <a:rect b="b" l="l" r="r" t="t"/>
              <a:pathLst>
                <a:path extrusionOk="0" h="3262" w="38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9"/>
            <p:cNvSpPr/>
            <p:nvPr/>
          </p:nvSpPr>
          <p:spPr>
            <a:xfrm>
              <a:off x="6762350" y="2958850"/>
              <a:ext cx="110600" cy="22825"/>
            </a:xfrm>
            <a:custGeom>
              <a:rect b="b" l="l" r="r" t="t"/>
              <a:pathLst>
                <a:path extrusionOk="0" h="913" w="4424">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9"/>
            <p:cNvSpPr/>
            <p:nvPr/>
          </p:nvSpPr>
          <p:spPr>
            <a:xfrm>
              <a:off x="6751100" y="2969475"/>
              <a:ext cx="12200" cy="11900"/>
            </a:xfrm>
            <a:custGeom>
              <a:rect b="b" l="l" r="r" t="t"/>
              <a:pathLst>
                <a:path extrusionOk="0" h="476" w="488">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9"/>
            <p:cNvSpPr/>
            <p:nvPr/>
          </p:nvSpPr>
          <p:spPr>
            <a:xfrm>
              <a:off x="6748600" y="2965425"/>
              <a:ext cx="17200" cy="22200"/>
            </a:xfrm>
            <a:custGeom>
              <a:rect b="b" l="l" r="r" t="t"/>
              <a:pathLst>
                <a:path extrusionOk="0" h="888" w="6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9"/>
            <p:cNvSpPr/>
            <p:nvPr/>
          </p:nvSpPr>
          <p:spPr>
            <a:xfrm>
              <a:off x="6927925" y="3207225"/>
              <a:ext cx="3450" cy="2850"/>
            </a:xfrm>
            <a:custGeom>
              <a:rect b="b" l="l" r="r" t="t"/>
              <a:pathLst>
                <a:path extrusionOk="0" h="114" w="138">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9"/>
            <p:cNvSpPr/>
            <p:nvPr/>
          </p:nvSpPr>
          <p:spPr>
            <a:xfrm>
              <a:off x="6870125" y="3297525"/>
              <a:ext cx="17525" cy="42200"/>
            </a:xfrm>
            <a:custGeom>
              <a:rect b="b" l="l" r="r" t="t"/>
              <a:pathLst>
                <a:path extrusionOk="0" h="1688" w="701">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9"/>
            <p:cNvSpPr/>
            <p:nvPr/>
          </p:nvSpPr>
          <p:spPr>
            <a:xfrm>
              <a:off x="6865425" y="3297825"/>
              <a:ext cx="19725" cy="42200"/>
            </a:xfrm>
            <a:custGeom>
              <a:rect b="b" l="l" r="r" t="t"/>
              <a:pathLst>
                <a:path extrusionOk="0" h="1688" w="789">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9"/>
            <p:cNvSpPr/>
            <p:nvPr/>
          </p:nvSpPr>
          <p:spPr>
            <a:xfrm>
              <a:off x="6831375" y="3237525"/>
              <a:ext cx="30025" cy="33150"/>
            </a:xfrm>
            <a:custGeom>
              <a:rect b="b" l="l" r="r" t="t"/>
              <a:pathLst>
                <a:path extrusionOk="0" h="1326" w="1201">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9"/>
            <p:cNvSpPr/>
            <p:nvPr/>
          </p:nvSpPr>
          <p:spPr>
            <a:xfrm>
              <a:off x="6831700" y="3237850"/>
              <a:ext cx="29075" cy="33125"/>
            </a:xfrm>
            <a:custGeom>
              <a:rect b="b" l="l" r="r" t="t"/>
              <a:pathLst>
                <a:path extrusionOk="0" h="1325" w="1163">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9"/>
            <p:cNvSpPr/>
            <p:nvPr/>
          </p:nvSpPr>
          <p:spPr>
            <a:xfrm>
              <a:off x="6767025" y="2929475"/>
              <a:ext cx="86575" cy="38475"/>
            </a:xfrm>
            <a:custGeom>
              <a:rect b="b" l="l" r="r" t="t"/>
              <a:pathLst>
                <a:path extrusionOk="0" h="1539" w="3463">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9"/>
            <p:cNvSpPr/>
            <p:nvPr/>
          </p:nvSpPr>
          <p:spPr>
            <a:xfrm>
              <a:off x="6752650" y="2919175"/>
              <a:ext cx="16575" cy="17825"/>
            </a:xfrm>
            <a:custGeom>
              <a:rect b="b" l="l" r="r" t="t"/>
              <a:pathLst>
                <a:path extrusionOk="0" h="713" w="66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9"/>
            <p:cNvSpPr/>
            <p:nvPr/>
          </p:nvSpPr>
          <p:spPr>
            <a:xfrm>
              <a:off x="6783275" y="2974800"/>
              <a:ext cx="81875" cy="30325"/>
            </a:xfrm>
            <a:custGeom>
              <a:rect b="b" l="l" r="r" t="t"/>
              <a:pathLst>
                <a:path extrusionOk="0" h="1213" w="3275">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9"/>
            <p:cNvSpPr/>
            <p:nvPr/>
          </p:nvSpPr>
          <p:spPr>
            <a:xfrm>
              <a:off x="6773575" y="3001650"/>
              <a:ext cx="14725" cy="13150"/>
            </a:xfrm>
            <a:custGeom>
              <a:rect b="b" l="l" r="r" t="t"/>
              <a:pathLst>
                <a:path extrusionOk="0" h="526" w="589">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9"/>
            <p:cNvSpPr/>
            <p:nvPr/>
          </p:nvSpPr>
          <p:spPr>
            <a:xfrm>
              <a:off x="6888250" y="3178475"/>
              <a:ext cx="60325" cy="237475"/>
            </a:xfrm>
            <a:custGeom>
              <a:rect b="b" l="l" r="r" t="t"/>
              <a:pathLst>
                <a:path extrusionOk="0" h="9499" w="2413">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9"/>
            <p:cNvSpPr/>
            <p:nvPr/>
          </p:nvSpPr>
          <p:spPr>
            <a:xfrm>
              <a:off x="6844200" y="2899500"/>
              <a:ext cx="49375" cy="31575"/>
            </a:xfrm>
            <a:custGeom>
              <a:rect b="b" l="l" r="r" t="t"/>
              <a:pathLst>
                <a:path extrusionOk="0" h="1263" w="1975">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9"/>
            <p:cNvSpPr/>
            <p:nvPr/>
          </p:nvSpPr>
          <p:spPr>
            <a:xfrm>
              <a:off x="6887300" y="3113825"/>
              <a:ext cx="31575" cy="62500"/>
            </a:xfrm>
            <a:custGeom>
              <a:rect b="b" l="l" r="r" t="t"/>
              <a:pathLst>
                <a:path extrusionOk="0" h="2500" w="1263">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9"/>
            <p:cNvSpPr/>
            <p:nvPr/>
          </p:nvSpPr>
          <p:spPr>
            <a:xfrm>
              <a:off x="6912925" y="3112575"/>
              <a:ext cx="21575" cy="30625"/>
            </a:xfrm>
            <a:custGeom>
              <a:rect b="b" l="l" r="r" t="t"/>
              <a:pathLst>
                <a:path extrusionOk="0" h="1225" w="863">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9"/>
            <p:cNvSpPr/>
            <p:nvPr/>
          </p:nvSpPr>
          <p:spPr>
            <a:xfrm>
              <a:off x="6775450" y="2872625"/>
              <a:ext cx="56575" cy="81250"/>
            </a:xfrm>
            <a:custGeom>
              <a:rect b="b" l="l" r="r" t="t"/>
              <a:pathLst>
                <a:path extrusionOk="0" h="3250" w="2263">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9"/>
            <p:cNvSpPr/>
            <p:nvPr/>
          </p:nvSpPr>
          <p:spPr>
            <a:xfrm>
              <a:off x="6867625" y="3101950"/>
              <a:ext cx="15325" cy="30950"/>
            </a:xfrm>
            <a:custGeom>
              <a:rect b="b" l="l" r="r" t="t"/>
              <a:pathLst>
                <a:path extrusionOk="0" h="1238" w="613">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9"/>
            <p:cNvSpPr/>
            <p:nvPr/>
          </p:nvSpPr>
          <p:spPr>
            <a:xfrm>
              <a:off x="6861375" y="3101625"/>
              <a:ext cx="21900" cy="34075"/>
            </a:xfrm>
            <a:custGeom>
              <a:rect b="b" l="l" r="r" t="t"/>
              <a:pathLst>
                <a:path extrusionOk="0" h="1363" w="876">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9"/>
            <p:cNvSpPr/>
            <p:nvPr/>
          </p:nvSpPr>
          <p:spPr>
            <a:xfrm>
              <a:off x="6864175" y="3338125"/>
              <a:ext cx="59700" cy="132175"/>
            </a:xfrm>
            <a:custGeom>
              <a:rect b="b" l="l" r="r" t="t"/>
              <a:pathLst>
                <a:path extrusionOk="0" h="5287" w="2388">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9"/>
            <p:cNvSpPr/>
            <p:nvPr/>
          </p:nvSpPr>
          <p:spPr>
            <a:xfrm>
              <a:off x="6826700" y="3402175"/>
              <a:ext cx="65000" cy="61250"/>
            </a:xfrm>
            <a:custGeom>
              <a:rect b="b" l="l" r="r" t="t"/>
              <a:pathLst>
                <a:path extrusionOk="0" h="2450" w="260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9"/>
            <p:cNvSpPr/>
            <p:nvPr/>
          </p:nvSpPr>
          <p:spPr>
            <a:xfrm>
              <a:off x="6837325" y="3392175"/>
              <a:ext cx="46575" cy="35950"/>
            </a:xfrm>
            <a:custGeom>
              <a:rect b="b" l="l" r="r" t="t"/>
              <a:pathLst>
                <a:path extrusionOk="0" h="1438" w="1863">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9"/>
            <p:cNvSpPr/>
            <p:nvPr/>
          </p:nvSpPr>
          <p:spPr>
            <a:xfrm>
              <a:off x="6849500" y="3422475"/>
              <a:ext cx="30950" cy="17525"/>
            </a:xfrm>
            <a:custGeom>
              <a:rect b="b" l="l" r="r" t="t"/>
              <a:pathLst>
                <a:path extrusionOk="0" h="701" w="1238">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9"/>
            <p:cNvSpPr/>
            <p:nvPr/>
          </p:nvSpPr>
          <p:spPr>
            <a:xfrm>
              <a:off x="6819200" y="3138500"/>
              <a:ext cx="71575" cy="55325"/>
            </a:xfrm>
            <a:custGeom>
              <a:rect b="b" l="l" r="r" t="t"/>
              <a:pathLst>
                <a:path extrusionOk="0" h="2213" w="286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9"/>
            <p:cNvSpPr/>
            <p:nvPr/>
          </p:nvSpPr>
          <p:spPr>
            <a:xfrm>
              <a:off x="6798275" y="2819200"/>
              <a:ext cx="15325" cy="20025"/>
            </a:xfrm>
            <a:custGeom>
              <a:rect b="b" l="l" r="r" t="t"/>
              <a:pathLst>
                <a:path extrusionOk="0" h="801" w="613">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9"/>
            <p:cNvSpPr/>
            <p:nvPr/>
          </p:nvSpPr>
          <p:spPr>
            <a:xfrm>
              <a:off x="6794825" y="2818575"/>
              <a:ext cx="5975" cy="16900"/>
            </a:xfrm>
            <a:custGeom>
              <a:rect b="b" l="l" r="r" t="t"/>
              <a:pathLst>
                <a:path extrusionOk="0" h="676" w="239">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9"/>
            <p:cNvSpPr/>
            <p:nvPr/>
          </p:nvSpPr>
          <p:spPr>
            <a:xfrm>
              <a:off x="6810775" y="2837625"/>
              <a:ext cx="7500" cy="9400"/>
            </a:xfrm>
            <a:custGeom>
              <a:rect b="b" l="l" r="r" t="t"/>
              <a:pathLst>
                <a:path extrusionOk="0" h="376" w="30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9"/>
            <p:cNvSpPr/>
            <p:nvPr/>
          </p:nvSpPr>
          <p:spPr>
            <a:xfrm>
              <a:off x="6797325" y="2844825"/>
              <a:ext cx="15650" cy="20325"/>
            </a:xfrm>
            <a:custGeom>
              <a:rect b="b" l="l" r="r" t="t"/>
              <a:pathLst>
                <a:path extrusionOk="0" h="813" w="626">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9"/>
            <p:cNvSpPr/>
            <p:nvPr/>
          </p:nvSpPr>
          <p:spPr>
            <a:xfrm>
              <a:off x="6792950" y="2840450"/>
              <a:ext cx="10025" cy="24075"/>
            </a:xfrm>
            <a:custGeom>
              <a:rect b="b" l="l" r="r" t="t"/>
              <a:pathLst>
                <a:path extrusionOk="0" h="963" w="401">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9"/>
            <p:cNvSpPr/>
            <p:nvPr/>
          </p:nvSpPr>
          <p:spPr>
            <a:xfrm>
              <a:off x="6795150" y="2829825"/>
              <a:ext cx="8150" cy="14075"/>
            </a:xfrm>
            <a:custGeom>
              <a:rect b="b" l="l" r="r" t="t"/>
              <a:pathLst>
                <a:path extrusionOk="0" h="563" w="326">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9"/>
            <p:cNvSpPr/>
            <p:nvPr/>
          </p:nvSpPr>
          <p:spPr>
            <a:xfrm>
              <a:off x="6781075" y="2835125"/>
              <a:ext cx="12525" cy="14400"/>
            </a:xfrm>
            <a:custGeom>
              <a:rect b="b" l="l" r="r" t="t"/>
              <a:pathLst>
                <a:path extrusionOk="0" h="576" w="501">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9"/>
            <p:cNvSpPr/>
            <p:nvPr/>
          </p:nvSpPr>
          <p:spPr>
            <a:xfrm>
              <a:off x="695500" y="2835450"/>
              <a:ext cx="104675" cy="111250"/>
            </a:xfrm>
            <a:custGeom>
              <a:rect b="b" l="l" r="r" t="t"/>
              <a:pathLst>
                <a:path extrusionOk="0" h="4450" w="4187">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9"/>
            <p:cNvSpPr/>
            <p:nvPr/>
          </p:nvSpPr>
          <p:spPr>
            <a:xfrm>
              <a:off x="628000" y="2941675"/>
              <a:ext cx="146875" cy="263700"/>
            </a:xfrm>
            <a:custGeom>
              <a:rect b="b" l="l" r="r" t="t"/>
              <a:pathLst>
                <a:path extrusionOk="0" h="10548" w="5875">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9"/>
            <p:cNvSpPr/>
            <p:nvPr/>
          </p:nvSpPr>
          <p:spPr>
            <a:xfrm>
              <a:off x="668000" y="3137875"/>
              <a:ext cx="85000" cy="100300"/>
            </a:xfrm>
            <a:custGeom>
              <a:rect b="b" l="l" r="r" t="t"/>
              <a:pathLst>
                <a:path extrusionOk="0" h="4012" w="340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9"/>
            <p:cNvSpPr/>
            <p:nvPr/>
          </p:nvSpPr>
          <p:spPr>
            <a:xfrm>
              <a:off x="722350" y="3245025"/>
              <a:ext cx="13775" cy="55325"/>
            </a:xfrm>
            <a:custGeom>
              <a:rect b="b" l="l" r="r" t="t"/>
              <a:pathLst>
                <a:path extrusionOk="0" h="2213" w="551">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9"/>
            <p:cNvSpPr/>
            <p:nvPr/>
          </p:nvSpPr>
          <p:spPr>
            <a:xfrm>
              <a:off x="692050" y="2972300"/>
              <a:ext cx="96575" cy="82175"/>
            </a:xfrm>
            <a:custGeom>
              <a:rect b="b" l="l" r="r" t="t"/>
              <a:pathLst>
                <a:path extrusionOk="0" h="3287" w="3863">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9"/>
            <p:cNvSpPr/>
            <p:nvPr/>
          </p:nvSpPr>
          <p:spPr>
            <a:xfrm>
              <a:off x="720175" y="2958850"/>
              <a:ext cx="110625" cy="22825"/>
            </a:xfrm>
            <a:custGeom>
              <a:rect b="b" l="l" r="r" t="t"/>
              <a:pathLst>
                <a:path extrusionOk="0" h="913" w="4425">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9"/>
            <p:cNvSpPr/>
            <p:nvPr/>
          </p:nvSpPr>
          <p:spPr>
            <a:xfrm>
              <a:off x="830150" y="2969475"/>
              <a:ext cx="12200" cy="11900"/>
            </a:xfrm>
            <a:custGeom>
              <a:rect b="b" l="l" r="r" t="t"/>
              <a:pathLst>
                <a:path extrusionOk="0" h="476" w="488">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9"/>
            <p:cNvSpPr/>
            <p:nvPr/>
          </p:nvSpPr>
          <p:spPr>
            <a:xfrm>
              <a:off x="828275" y="2965425"/>
              <a:ext cx="16275" cy="17825"/>
            </a:xfrm>
            <a:custGeom>
              <a:rect b="b" l="l" r="r" t="t"/>
              <a:pathLst>
                <a:path extrusionOk="0" h="713" w="651">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9"/>
            <p:cNvSpPr/>
            <p:nvPr/>
          </p:nvSpPr>
          <p:spPr>
            <a:xfrm>
              <a:off x="662375" y="3207225"/>
              <a:ext cx="3150" cy="2850"/>
            </a:xfrm>
            <a:custGeom>
              <a:rect b="b" l="l" r="r" t="t"/>
              <a:pathLst>
                <a:path extrusionOk="0" h="114" w="126">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9"/>
            <p:cNvSpPr/>
            <p:nvPr/>
          </p:nvSpPr>
          <p:spPr>
            <a:xfrm>
              <a:off x="705800" y="3297525"/>
              <a:ext cx="17525" cy="42200"/>
            </a:xfrm>
            <a:custGeom>
              <a:rect b="b" l="l" r="r" t="t"/>
              <a:pathLst>
                <a:path extrusionOk="0" h="1688" w="701">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9"/>
            <p:cNvSpPr/>
            <p:nvPr/>
          </p:nvSpPr>
          <p:spPr>
            <a:xfrm>
              <a:off x="708300" y="3297825"/>
              <a:ext cx="19700" cy="42200"/>
            </a:xfrm>
            <a:custGeom>
              <a:rect b="b" l="l" r="r" t="t"/>
              <a:pathLst>
                <a:path extrusionOk="0" h="1688" w="7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9"/>
            <p:cNvSpPr/>
            <p:nvPr/>
          </p:nvSpPr>
          <p:spPr>
            <a:xfrm>
              <a:off x="732050" y="3237525"/>
              <a:ext cx="30000" cy="33150"/>
            </a:xfrm>
            <a:custGeom>
              <a:rect b="b" l="l" r="r" t="t"/>
              <a:pathLst>
                <a:path extrusionOk="0" h="1326" w="120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9"/>
            <p:cNvSpPr/>
            <p:nvPr/>
          </p:nvSpPr>
          <p:spPr>
            <a:xfrm>
              <a:off x="732675" y="3237850"/>
              <a:ext cx="29375" cy="33125"/>
            </a:xfrm>
            <a:custGeom>
              <a:rect b="b" l="l" r="r" t="t"/>
              <a:pathLst>
                <a:path extrusionOk="0" h="1325" w="117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9"/>
            <p:cNvSpPr/>
            <p:nvPr/>
          </p:nvSpPr>
          <p:spPr>
            <a:xfrm>
              <a:off x="739850" y="2929475"/>
              <a:ext cx="86875" cy="38475"/>
            </a:xfrm>
            <a:custGeom>
              <a:rect b="b" l="l" r="r" t="t"/>
              <a:pathLst>
                <a:path extrusionOk="0" h="1539" w="3475">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9"/>
            <p:cNvSpPr/>
            <p:nvPr/>
          </p:nvSpPr>
          <p:spPr>
            <a:xfrm>
              <a:off x="824200" y="2919175"/>
              <a:ext cx="16275" cy="17825"/>
            </a:xfrm>
            <a:custGeom>
              <a:rect b="b" l="l" r="r" t="t"/>
              <a:pathLst>
                <a:path extrusionOk="0" h="713" w="651">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9"/>
            <p:cNvSpPr/>
            <p:nvPr/>
          </p:nvSpPr>
          <p:spPr>
            <a:xfrm>
              <a:off x="728300" y="2974800"/>
              <a:ext cx="82175" cy="30625"/>
            </a:xfrm>
            <a:custGeom>
              <a:rect b="b" l="l" r="r" t="t"/>
              <a:pathLst>
                <a:path extrusionOk="0" h="1225" w="3287">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9"/>
            <p:cNvSpPr/>
            <p:nvPr/>
          </p:nvSpPr>
          <p:spPr>
            <a:xfrm>
              <a:off x="805150" y="3001975"/>
              <a:ext cx="15025" cy="12825"/>
            </a:xfrm>
            <a:custGeom>
              <a:rect b="b" l="l" r="r" t="t"/>
              <a:pathLst>
                <a:path extrusionOk="0" h="513" w="601">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9"/>
            <p:cNvSpPr/>
            <p:nvPr/>
          </p:nvSpPr>
          <p:spPr>
            <a:xfrm>
              <a:off x="644875" y="3178475"/>
              <a:ext cx="60325" cy="237475"/>
            </a:xfrm>
            <a:custGeom>
              <a:rect b="b" l="l" r="r" t="t"/>
              <a:pathLst>
                <a:path extrusionOk="0" h="9499" w="2413">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9"/>
            <p:cNvSpPr/>
            <p:nvPr/>
          </p:nvSpPr>
          <p:spPr>
            <a:xfrm>
              <a:off x="699875" y="2899175"/>
              <a:ext cx="49375" cy="31900"/>
            </a:xfrm>
            <a:custGeom>
              <a:rect b="b" l="l" r="r" t="t"/>
              <a:pathLst>
                <a:path extrusionOk="0" h="1276" w="1975">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9"/>
            <p:cNvSpPr/>
            <p:nvPr/>
          </p:nvSpPr>
          <p:spPr>
            <a:xfrm>
              <a:off x="674550" y="3113825"/>
              <a:ext cx="31600" cy="62800"/>
            </a:xfrm>
            <a:custGeom>
              <a:rect b="b" l="l" r="r" t="t"/>
              <a:pathLst>
                <a:path extrusionOk="0" h="2512" w="1264">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9"/>
            <p:cNvSpPr/>
            <p:nvPr/>
          </p:nvSpPr>
          <p:spPr>
            <a:xfrm>
              <a:off x="658950" y="3112575"/>
              <a:ext cx="21575" cy="30625"/>
            </a:xfrm>
            <a:custGeom>
              <a:rect b="b" l="l" r="r" t="t"/>
              <a:pathLst>
                <a:path extrusionOk="0" h="1225" w="863">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9"/>
            <p:cNvSpPr/>
            <p:nvPr/>
          </p:nvSpPr>
          <p:spPr>
            <a:xfrm>
              <a:off x="762050" y="2872625"/>
              <a:ext cx="56250" cy="81250"/>
            </a:xfrm>
            <a:custGeom>
              <a:rect b="b" l="l" r="r" t="t"/>
              <a:pathLst>
                <a:path extrusionOk="0" h="3250" w="2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9"/>
            <p:cNvSpPr/>
            <p:nvPr/>
          </p:nvSpPr>
          <p:spPr>
            <a:xfrm>
              <a:off x="710800" y="3101950"/>
              <a:ext cx="15325" cy="30950"/>
            </a:xfrm>
            <a:custGeom>
              <a:rect b="b" l="l" r="r" t="t"/>
              <a:pathLst>
                <a:path extrusionOk="0" h="1238" w="613">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9"/>
            <p:cNvSpPr/>
            <p:nvPr/>
          </p:nvSpPr>
          <p:spPr>
            <a:xfrm>
              <a:off x="710175" y="3101625"/>
              <a:ext cx="21900" cy="34400"/>
            </a:xfrm>
            <a:custGeom>
              <a:rect b="b" l="l" r="r" t="t"/>
              <a:pathLst>
                <a:path extrusionOk="0" h="1376" w="8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9"/>
            <p:cNvSpPr/>
            <p:nvPr/>
          </p:nvSpPr>
          <p:spPr>
            <a:xfrm>
              <a:off x="669550" y="3338125"/>
              <a:ext cx="60025" cy="132175"/>
            </a:xfrm>
            <a:custGeom>
              <a:rect b="b" l="l" r="r" t="t"/>
              <a:pathLst>
                <a:path extrusionOk="0" h="5287" w="2401">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9"/>
            <p:cNvSpPr/>
            <p:nvPr/>
          </p:nvSpPr>
          <p:spPr>
            <a:xfrm>
              <a:off x="701750" y="3402175"/>
              <a:ext cx="65000" cy="61575"/>
            </a:xfrm>
            <a:custGeom>
              <a:rect b="b" l="l" r="r" t="t"/>
              <a:pathLst>
                <a:path extrusionOk="0" h="2463" w="260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9"/>
            <p:cNvSpPr/>
            <p:nvPr/>
          </p:nvSpPr>
          <p:spPr>
            <a:xfrm>
              <a:off x="709550" y="3392175"/>
              <a:ext cx="46575" cy="35950"/>
            </a:xfrm>
            <a:custGeom>
              <a:rect b="b" l="l" r="r" t="t"/>
              <a:pathLst>
                <a:path extrusionOk="0" h="1438" w="1863">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9"/>
            <p:cNvSpPr/>
            <p:nvPr/>
          </p:nvSpPr>
          <p:spPr>
            <a:xfrm>
              <a:off x="713300" y="3422475"/>
              <a:ext cx="30950" cy="17225"/>
            </a:xfrm>
            <a:custGeom>
              <a:rect b="b" l="l" r="r" t="t"/>
              <a:pathLst>
                <a:path extrusionOk="0" h="689" w="1238">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9"/>
            <p:cNvSpPr/>
            <p:nvPr/>
          </p:nvSpPr>
          <p:spPr>
            <a:xfrm>
              <a:off x="702675" y="3138500"/>
              <a:ext cx="71875" cy="55325"/>
            </a:xfrm>
            <a:custGeom>
              <a:rect b="b" l="l" r="r" t="t"/>
              <a:pathLst>
                <a:path extrusionOk="0" h="2213" w="2875">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9"/>
            <p:cNvSpPr/>
            <p:nvPr/>
          </p:nvSpPr>
          <p:spPr>
            <a:xfrm>
              <a:off x="695500" y="2739850"/>
              <a:ext cx="104675" cy="111550"/>
            </a:xfrm>
            <a:custGeom>
              <a:rect b="b" l="l" r="r" t="t"/>
              <a:pathLst>
                <a:path extrusionOk="0" h="4462" w="4187">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9"/>
            <p:cNvSpPr/>
            <p:nvPr/>
          </p:nvSpPr>
          <p:spPr>
            <a:xfrm>
              <a:off x="628325" y="2481475"/>
              <a:ext cx="146850" cy="263400"/>
            </a:xfrm>
            <a:custGeom>
              <a:rect b="b" l="l" r="r" t="t"/>
              <a:pathLst>
                <a:path extrusionOk="0" h="10536" w="5874">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9"/>
            <p:cNvSpPr/>
            <p:nvPr/>
          </p:nvSpPr>
          <p:spPr>
            <a:xfrm>
              <a:off x="667675" y="2448375"/>
              <a:ext cx="84700" cy="100925"/>
            </a:xfrm>
            <a:custGeom>
              <a:rect b="b" l="l" r="r" t="t"/>
              <a:pathLst>
                <a:path extrusionOk="0" h="4037" w="3388">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9"/>
            <p:cNvSpPr/>
            <p:nvPr/>
          </p:nvSpPr>
          <p:spPr>
            <a:xfrm>
              <a:off x="722350" y="2386200"/>
              <a:ext cx="13775" cy="55325"/>
            </a:xfrm>
            <a:custGeom>
              <a:rect b="b" l="l" r="r" t="t"/>
              <a:pathLst>
                <a:path extrusionOk="0" h="2213" w="551">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9"/>
            <p:cNvSpPr/>
            <p:nvPr/>
          </p:nvSpPr>
          <p:spPr>
            <a:xfrm>
              <a:off x="691750" y="2632075"/>
              <a:ext cx="96875" cy="81550"/>
            </a:xfrm>
            <a:custGeom>
              <a:rect b="b" l="l" r="r" t="t"/>
              <a:pathLst>
                <a:path extrusionOk="0" h="3262" w="3875">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9"/>
            <p:cNvSpPr/>
            <p:nvPr/>
          </p:nvSpPr>
          <p:spPr>
            <a:xfrm>
              <a:off x="720475" y="2704850"/>
              <a:ext cx="110625" cy="22850"/>
            </a:xfrm>
            <a:custGeom>
              <a:rect b="b" l="l" r="r" t="t"/>
              <a:pathLst>
                <a:path extrusionOk="0" h="914" w="4425">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9"/>
            <p:cNvSpPr/>
            <p:nvPr/>
          </p:nvSpPr>
          <p:spPr>
            <a:xfrm>
              <a:off x="830150" y="2705175"/>
              <a:ext cx="12200" cy="11900"/>
            </a:xfrm>
            <a:custGeom>
              <a:rect b="b" l="l" r="r" t="t"/>
              <a:pathLst>
                <a:path extrusionOk="0" h="476" w="488">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9"/>
            <p:cNvSpPr/>
            <p:nvPr/>
          </p:nvSpPr>
          <p:spPr>
            <a:xfrm>
              <a:off x="827325" y="2698925"/>
              <a:ext cx="17225" cy="22200"/>
            </a:xfrm>
            <a:custGeom>
              <a:rect b="b" l="l" r="r" t="t"/>
              <a:pathLst>
                <a:path extrusionOk="0" h="888" w="689">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9"/>
            <p:cNvSpPr/>
            <p:nvPr/>
          </p:nvSpPr>
          <p:spPr>
            <a:xfrm>
              <a:off x="662375" y="2476475"/>
              <a:ext cx="3150" cy="3150"/>
            </a:xfrm>
            <a:custGeom>
              <a:rect b="b" l="l" r="r" t="t"/>
              <a:pathLst>
                <a:path extrusionOk="0" h="126" w="126">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9"/>
            <p:cNvSpPr/>
            <p:nvPr/>
          </p:nvSpPr>
          <p:spPr>
            <a:xfrm>
              <a:off x="705800" y="2346825"/>
              <a:ext cx="17525" cy="42200"/>
            </a:xfrm>
            <a:custGeom>
              <a:rect b="b" l="l" r="r" t="t"/>
              <a:pathLst>
                <a:path extrusionOk="0" h="1688" w="701">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9"/>
            <p:cNvSpPr/>
            <p:nvPr/>
          </p:nvSpPr>
          <p:spPr>
            <a:xfrm>
              <a:off x="708300" y="2346525"/>
              <a:ext cx="19700" cy="42200"/>
            </a:xfrm>
            <a:custGeom>
              <a:rect b="b" l="l" r="r" t="t"/>
              <a:pathLst>
                <a:path extrusionOk="0" h="1688" w="7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9"/>
            <p:cNvSpPr/>
            <p:nvPr/>
          </p:nvSpPr>
          <p:spPr>
            <a:xfrm>
              <a:off x="732050" y="2415875"/>
              <a:ext cx="30000" cy="33150"/>
            </a:xfrm>
            <a:custGeom>
              <a:rect b="b" l="l" r="r" t="t"/>
              <a:pathLst>
                <a:path extrusionOk="0" h="1326" w="120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9"/>
            <p:cNvSpPr/>
            <p:nvPr/>
          </p:nvSpPr>
          <p:spPr>
            <a:xfrm>
              <a:off x="732675" y="2415550"/>
              <a:ext cx="29075" cy="33475"/>
            </a:xfrm>
            <a:custGeom>
              <a:rect b="b" l="l" r="r" t="t"/>
              <a:pathLst>
                <a:path extrusionOk="0" h="1339" w="1163">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9"/>
            <p:cNvSpPr/>
            <p:nvPr/>
          </p:nvSpPr>
          <p:spPr>
            <a:xfrm>
              <a:off x="739850" y="2718600"/>
              <a:ext cx="86875" cy="38450"/>
            </a:xfrm>
            <a:custGeom>
              <a:rect b="b" l="l" r="r" t="t"/>
              <a:pathLst>
                <a:path extrusionOk="0" h="1538" w="3475">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9"/>
            <p:cNvSpPr/>
            <p:nvPr/>
          </p:nvSpPr>
          <p:spPr>
            <a:xfrm>
              <a:off x="824200" y="2749525"/>
              <a:ext cx="16600" cy="17850"/>
            </a:xfrm>
            <a:custGeom>
              <a:rect b="b" l="l" r="r" t="t"/>
              <a:pathLst>
                <a:path extrusionOk="0" h="714" w="66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9"/>
            <p:cNvSpPr/>
            <p:nvPr/>
          </p:nvSpPr>
          <p:spPr>
            <a:xfrm>
              <a:off x="728300" y="2681125"/>
              <a:ext cx="82175" cy="30625"/>
            </a:xfrm>
            <a:custGeom>
              <a:rect b="b" l="l" r="r" t="t"/>
              <a:pathLst>
                <a:path extrusionOk="0" h="1225" w="3287">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9"/>
            <p:cNvSpPr/>
            <p:nvPr/>
          </p:nvSpPr>
          <p:spPr>
            <a:xfrm>
              <a:off x="805150" y="2671750"/>
              <a:ext cx="15025" cy="12825"/>
            </a:xfrm>
            <a:custGeom>
              <a:rect b="b" l="l" r="r" t="t"/>
              <a:pathLst>
                <a:path extrusionOk="0" h="513" w="601">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9"/>
            <p:cNvSpPr/>
            <p:nvPr/>
          </p:nvSpPr>
          <p:spPr>
            <a:xfrm>
              <a:off x="644875" y="2270600"/>
              <a:ext cx="60325" cy="237450"/>
            </a:xfrm>
            <a:custGeom>
              <a:rect b="b" l="l" r="r" t="t"/>
              <a:pathLst>
                <a:path extrusionOk="0" h="9498" w="2413">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9"/>
            <p:cNvSpPr/>
            <p:nvPr/>
          </p:nvSpPr>
          <p:spPr>
            <a:xfrm>
              <a:off x="699875" y="2755475"/>
              <a:ext cx="49375" cy="31875"/>
            </a:xfrm>
            <a:custGeom>
              <a:rect b="b" l="l" r="r" t="t"/>
              <a:pathLst>
                <a:path extrusionOk="0" h="1275" w="19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9"/>
            <p:cNvSpPr/>
            <p:nvPr/>
          </p:nvSpPr>
          <p:spPr>
            <a:xfrm>
              <a:off x="674550" y="2510225"/>
              <a:ext cx="31600" cy="62500"/>
            </a:xfrm>
            <a:custGeom>
              <a:rect b="b" l="l" r="r" t="t"/>
              <a:pathLst>
                <a:path extrusionOk="0" h="2500" w="1264">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9"/>
            <p:cNvSpPr/>
            <p:nvPr/>
          </p:nvSpPr>
          <p:spPr>
            <a:xfrm>
              <a:off x="658950" y="2543350"/>
              <a:ext cx="21575" cy="30625"/>
            </a:xfrm>
            <a:custGeom>
              <a:rect b="b" l="l" r="r" t="t"/>
              <a:pathLst>
                <a:path extrusionOk="0" h="1225" w="863">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9"/>
            <p:cNvSpPr/>
            <p:nvPr/>
          </p:nvSpPr>
          <p:spPr>
            <a:xfrm>
              <a:off x="761725" y="2732675"/>
              <a:ext cx="56575" cy="81250"/>
            </a:xfrm>
            <a:custGeom>
              <a:rect b="b" l="l" r="r" t="t"/>
              <a:pathLst>
                <a:path extrusionOk="0" h="3250" w="2263">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9"/>
            <p:cNvSpPr/>
            <p:nvPr/>
          </p:nvSpPr>
          <p:spPr>
            <a:xfrm>
              <a:off x="710500" y="2553650"/>
              <a:ext cx="15325" cy="30950"/>
            </a:xfrm>
            <a:custGeom>
              <a:rect b="b" l="l" r="r" t="t"/>
              <a:pathLst>
                <a:path extrusionOk="0" h="1238" w="613">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9"/>
            <p:cNvSpPr/>
            <p:nvPr/>
          </p:nvSpPr>
          <p:spPr>
            <a:xfrm>
              <a:off x="710175" y="2550525"/>
              <a:ext cx="21900" cy="34400"/>
            </a:xfrm>
            <a:custGeom>
              <a:rect b="b" l="l" r="r" t="t"/>
              <a:pathLst>
                <a:path extrusionOk="0" h="1376" w="8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9"/>
            <p:cNvSpPr/>
            <p:nvPr/>
          </p:nvSpPr>
          <p:spPr>
            <a:xfrm>
              <a:off x="669550" y="2216250"/>
              <a:ext cx="59700" cy="132175"/>
            </a:xfrm>
            <a:custGeom>
              <a:rect b="b" l="l" r="r" t="t"/>
              <a:pathLst>
                <a:path extrusionOk="0" h="5287" w="2388">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9"/>
            <p:cNvSpPr/>
            <p:nvPr/>
          </p:nvSpPr>
          <p:spPr>
            <a:xfrm>
              <a:off x="701750" y="2223100"/>
              <a:ext cx="65000" cy="61275"/>
            </a:xfrm>
            <a:custGeom>
              <a:rect b="b" l="l" r="r" t="t"/>
              <a:pathLst>
                <a:path extrusionOk="0" h="2451" w="260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9"/>
            <p:cNvSpPr/>
            <p:nvPr/>
          </p:nvSpPr>
          <p:spPr>
            <a:xfrm>
              <a:off x="709550" y="2258100"/>
              <a:ext cx="46900" cy="35950"/>
            </a:xfrm>
            <a:custGeom>
              <a:rect b="b" l="l" r="r" t="t"/>
              <a:pathLst>
                <a:path extrusionOk="0" h="1438" w="1876">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9"/>
            <p:cNvSpPr/>
            <p:nvPr/>
          </p:nvSpPr>
          <p:spPr>
            <a:xfrm>
              <a:off x="713300" y="2246550"/>
              <a:ext cx="30950" cy="17500"/>
            </a:xfrm>
            <a:custGeom>
              <a:rect b="b" l="l" r="r" t="t"/>
              <a:pathLst>
                <a:path extrusionOk="0" h="700" w="1238">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9"/>
            <p:cNvSpPr/>
            <p:nvPr/>
          </p:nvSpPr>
          <p:spPr>
            <a:xfrm>
              <a:off x="703000" y="2492725"/>
              <a:ext cx="71550" cy="55325"/>
            </a:xfrm>
            <a:custGeom>
              <a:rect b="b" l="l" r="r" t="t"/>
              <a:pathLst>
                <a:path extrusionOk="0" h="2213" w="2862">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9"/>
            <p:cNvSpPr/>
            <p:nvPr/>
          </p:nvSpPr>
          <p:spPr>
            <a:xfrm>
              <a:off x="779850" y="2847325"/>
              <a:ext cx="15325" cy="20025"/>
            </a:xfrm>
            <a:custGeom>
              <a:rect b="b" l="l" r="r" t="t"/>
              <a:pathLst>
                <a:path extrusionOk="0" h="801" w="613">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9"/>
            <p:cNvSpPr/>
            <p:nvPr/>
          </p:nvSpPr>
          <p:spPr>
            <a:xfrm>
              <a:off x="792975" y="2850750"/>
              <a:ext cx="5950" cy="16900"/>
            </a:xfrm>
            <a:custGeom>
              <a:rect b="b" l="l" r="r" t="t"/>
              <a:pathLst>
                <a:path extrusionOk="0" h="676" w="238">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9"/>
            <p:cNvSpPr/>
            <p:nvPr/>
          </p:nvSpPr>
          <p:spPr>
            <a:xfrm>
              <a:off x="775150" y="2839500"/>
              <a:ext cx="7525" cy="9400"/>
            </a:xfrm>
            <a:custGeom>
              <a:rect b="b" l="l" r="r" t="t"/>
              <a:pathLst>
                <a:path extrusionOk="0" h="376" w="301">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9"/>
            <p:cNvSpPr/>
            <p:nvPr/>
          </p:nvSpPr>
          <p:spPr>
            <a:xfrm>
              <a:off x="780775" y="2821400"/>
              <a:ext cx="15650" cy="20325"/>
            </a:xfrm>
            <a:custGeom>
              <a:rect b="b" l="l" r="r" t="t"/>
              <a:pathLst>
                <a:path extrusionOk="0" h="813" w="626">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9"/>
            <p:cNvSpPr/>
            <p:nvPr/>
          </p:nvSpPr>
          <p:spPr>
            <a:xfrm>
              <a:off x="790475" y="2821700"/>
              <a:ext cx="10325" cy="24400"/>
            </a:xfrm>
            <a:custGeom>
              <a:rect b="b" l="l" r="r" t="t"/>
              <a:pathLst>
                <a:path extrusionOk="0" h="976" w="413">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9"/>
            <p:cNvSpPr/>
            <p:nvPr/>
          </p:nvSpPr>
          <p:spPr>
            <a:xfrm>
              <a:off x="790150" y="2842625"/>
              <a:ext cx="8150" cy="14100"/>
            </a:xfrm>
            <a:custGeom>
              <a:rect b="b" l="l" r="r" t="t"/>
              <a:pathLst>
                <a:path extrusionOk="0" h="564" w="326">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9"/>
            <p:cNvSpPr/>
            <p:nvPr/>
          </p:nvSpPr>
          <p:spPr>
            <a:xfrm>
              <a:off x="799850" y="2837000"/>
              <a:ext cx="12500" cy="14400"/>
            </a:xfrm>
            <a:custGeom>
              <a:rect b="b" l="l" r="r" t="t"/>
              <a:pathLst>
                <a:path extrusionOk="0" h="576" w="50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69" name="Shape 869"/>
        <p:cNvGrpSpPr/>
        <p:nvPr/>
      </p:nvGrpSpPr>
      <p:grpSpPr>
        <a:xfrm>
          <a:off x="0" y="0"/>
          <a:ext cx="0" cy="0"/>
          <a:chOff x="0" y="0"/>
          <a:chExt cx="0" cy="0"/>
        </a:xfrm>
      </p:grpSpPr>
      <p:pic>
        <p:nvPicPr>
          <p:cNvPr id="870" name="Google Shape;870;p30"/>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871" name="Google Shape;871;p30"/>
          <p:cNvGrpSpPr/>
          <p:nvPr/>
        </p:nvGrpSpPr>
        <p:grpSpPr>
          <a:xfrm>
            <a:off x="142661" y="137224"/>
            <a:ext cx="8858677" cy="4869053"/>
            <a:chOff x="246225" y="895325"/>
            <a:chExt cx="7115975" cy="3911200"/>
          </a:xfrm>
        </p:grpSpPr>
        <p:sp>
          <p:nvSpPr>
            <p:cNvPr id="872" name="Google Shape;872;p30"/>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0"/>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0"/>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0"/>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0"/>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0"/>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0"/>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0"/>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pic>
        <p:nvPicPr>
          <p:cNvPr id="36" name="Google Shape;36;p4"/>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37" name="Google Shape;37;p4"/>
          <p:cNvGrpSpPr/>
          <p:nvPr/>
        </p:nvGrpSpPr>
        <p:grpSpPr>
          <a:xfrm>
            <a:off x="142661" y="137224"/>
            <a:ext cx="8858677" cy="4869053"/>
            <a:chOff x="246225" y="895325"/>
            <a:chExt cx="7115975" cy="3911200"/>
          </a:xfrm>
        </p:grpSpPr>
        <p:sp>
          <p:nvSpPr>
            <p:cNvPr id="38" name="Google Shape;38;p4"/>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4"/>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47" name="Google Shape;47;p4"/>
          <p:cNvSpPr txBox="1"/>
          <p:nvPr>
            <p:ph idx="1" type="body"/>
          </p:nvPr>
        </p:nvSpPr>
        <p:spPr>
          <a:xfrm>
            <a:off x="720000" y="1291951"/>
            <a:ext cx="7704000" cy="3594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pic>
        <p:nvPicPr>
          <p:cNvPr id="49" name="Google Shape;49;p5"/>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50" name="Google Shape;50;p5"/>
          <p:cNvGrpSpPr/>
          <p:nvPr/>
        </p:nvGrpSpPr>
        <p:grpSpPr>
          <a:xfrm>
            <a:off x="142661" y="137224"/>
            <a:ext cx="8858677" cy="4869053"/>
            <a:chOff x="246225" y="895325"/>
            <a:chExt cx="7115975" cy="3911200"/>
          </a:xfrm>
        </p:grpSpPr>
        <p:sp>
          <p:nvSpPr>
            <p:cNvPr id="51" name="Google Shape;51;p5"/>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5"/>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60" name="Google Shape;60;p5"/>
          <p:cNvSpPr txBox="1"/>
          <p:nvPr>
            <p:ph idx="1" type="subTitle"/>
          </p:nvPr>
        </p:nvSpPr>
        <p:spPr>
          <a:xfrm>
            <a:off x="5055284" y="3814624"/>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5"/>
          <p:cNvSpPr txBox="1"/>
          <p:nvPr>
            <p:ph idx="2" type="subTitle"/>
          </p:nvPr>
        </p:nvSpPr>
        <p:spPr>
          <a:xfrm>
            <a:off x="1583300" y="3814624"/>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2" name="Google Shape;62;p5"/>
          <p:cNvSpPr txBox="1"/>
          <p:nvPr>
            <p:ph idx="3" type="subTitle"/>
          </p:nvPr>
        </p:nvSpPr>
        <p:spPr>
          <a:xfrm>
            <a:off x="5055275" y="3241925"/>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
        <p:nvSpPr>
          <p:cNvPr id="63" name="Google Shape;63;p5"/>
          <p:cNvSpPr txBox="1"/>
          <p:nvPr>
            <p:ph idx="4" type="subTitle"/>
          </p:nvPr>
        </p:nvSpPr>
        <p:spPr>
          <a:xfrm>
            <a:off x="1583075" y="3241925"/>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Libre Baskerville"/>
              <a:buNone/>
              <a:defRPr b="1" sz="1700">
                <a:solidFill>
                  <a:schemeClr val="dk1"/>
                </a:solidFill>
                <a:latin typeface="Libre Baskerville"/>
                <a:ea typeface="Libre Baskerville"/>
                <a:cs typeface="Libre Baskerville"/>
                <a:sym typeface="Libre Baskerville"/>
              </a:defRPr>
            </a:lvl1pPr>
            <a:lvl2pPr lvl="1"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2pPr>
            <a:lvl3pPr lvl="2"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3pPr>
            <a:lvl4pPr lvl="3"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4pPr>
            <a:lvl5pPr lvl="4"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5pPr>
            <a:lvl6pPr lvl="5"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6pPr>
            <a:lvl7pPr lvl="6"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7pPr>
            <a:lvl8pPr lvl="7"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8pPr>
            <a:lvl9pPr lvl="8" rtl="0" algn="ctr">
              <a:lnSpc>
                <a:spcPct val="100000"/>
              </a:lnSpc>
              <a:spcBef>
                <a:spcPts val="0"/>
              </a:spcBef>
              <a:spcAft>
                <a:spcPts val="0"/>
              </a:spcAft>
              <a:buSzPts val="2400"/>
              <a:buFont typeface="Libre Baskerville"/>
              <a:buNone/>
              <a:defRPr b="1" sz="2400">
                <a:latin typeface="Libre Baskerville"/>
                <a:ea typeface="Libre Baskerville"/>
                <a:cs typeface="Libre Baskerville"/>
                <a:sym typeface="Libre Baskervill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pic>
        <p:nvPicPr>
          <p:cNvPr id="65" name="Google Shape;65;p6"/>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66" name="Google Shape;66;p6"/>
          <p:cNvGrpSpPr/>
          <p:nvPr/>
        </p:nvGrpSpPr>
        <p:grpSpPr>
          <a:xfrm>
            <a:off x="142661" y="137224"/>
            <a:ext cx="8858677" cy="4869053"/>
            <a:chOff x="246225" y="895325"/>
            <a:chExt cx="7115975" cy="3911200"/>
          </a:xfrm>
        </p:grpSpPr>
        <p:sp>
          <p:nvSpPr>
            <p:cNvPr id="67" name="Google Shape;67;p6"/>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6"/>
          <p:cNvSpPr txBox="1"/>
          <p:nvPr>
            <p:ph type="title"/>
          </p:nvPr>
        </p:nvSpPr>
        <p:spPr>
          <a:xfrm>
            <a:off x="7200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pic>
        <p:nvPicPr>
          <p:cNvPr id="77" name="Google Shape;77;p7"/>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78" name="Google Shape;78;p7"/>
          <p:cNvGrpSpPr/>
          <p:nvPr/>
        </p:nvGrpSpPr>
        <p:grpSpPr>
          <a:xfrm>
            <a:off x="142661" y="137224"/>
            <a:ext cx="8858677" cy="4869053"/>
            <a:chOff x="246225" y="895325"/>
            <a:chExt cx="7115975" cy="3911200"/>
          </a:xfrm>
        </p:grpSpPr>
        <p:sp>
          <p:nvSpPr>
            <p:cNvPr id="79" name="Google Shape;79;p7"/>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7"/>
          <p:cNvSpPr txBox="1"/>
          <p:nvPr>
            <p:ph type="title"/>
          </p:nvPr>
        </p:nvSpPr>
        <p:spPr>
          <a:xfrm>
            <a:off x="4613575" y="945275"/>
            <a:ext cx="3817200" cy="9903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88" name="Google Shape;88;p7"/>
          <p:cNvSpPr txBox="1"/>
          <p:nvPr>
            <p:ph idx="1" type="subTitle"/>
          </p:nvPr>
        </p:nvSpPr>
        <p:spPr>
          <a:xfrm>
            <a:off x="4613575" y="2124600"/>
            <a:ext cx="3817200" cy="2298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Source Sans 3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89" name="Google Shape;89;p7"/>
          <p:cNvSpPr/>
          <p:nvPr>
            <p:ph idx="2" type="pic"/>
          </p:nvPr>
        </p:nvSpPr>
        <p:spPr>
          <a:xfrm>
            <a:off x="938600" y="1061400"/>
            <a:ext cx="3020700" cy="3020700"/>
          </a:xfrm>
          <a:prstGeom prst="rect">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0" name="Shape 90"/>
        <p:cNvGrpSpPr/>
        <p:nvPr/>
      </p:nvGrpSpPr>
      <p:grpSpPr>
        <a:xfrm>
          <a:off x="0" y="0"/>
          <a:ext cx="0" cy="0"/>
          <a:chOff x="0" y="0"/>
          <a:chExt cx="0" cy="0"/>
        </a:xfrm>
      </p:grpSpPr>
      <p:pic>
        <p:nvPicPr>
          <p:cNvPr id="91" name="Google Shape;91;p8"/>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92" name="Google Shape;92;p8"/>
          <p:cNvGrpSpPr/>
          <p:nvPr/>
        </p:nvGrpSpPr>
        <p:grpSpPr>
          <a:xfrm>
            <a:off x="142661" y="137224"/>
            <a:ext cx="8858677" cy="4869053"/>
            <a:chOff x="246225" y="895325"/>
            <a:chExt cx="7115975" cy="3911200"/>
          </a:xfrm>
        </p:grpSpPr>
        <p:sp>
          <p:nvSpPr>
            <p:cNvPr id="93" name="Google Shape;93;p8"/>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8"/>
          <p:cNvSpPr txBox="1"/>
          <p:nvPr>
            <p:ph type="title"/>
          </p:nvPr>
        </p:nvSpPr>
        <p:spPr>
          <a:xfrm>
            <a:off x="1768550" y="1208400"/>
            <a:ext cx="56070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2" name="Shape 102"/>
        <p:cNvGrpSpPr/>
        <p:nvPr/>
      </p:nvGrpSpPr>
      <p:grpSpPr>
        <a:xfrm>
          <a:off x="0" y="0"/>
          <a:ext cx="0" cy="0"/>
          <a:chOff x="0" y="0"/>
          <a:chExt cx="0" cy="0"/>
        </a:xfrm>
      </p:grpSpPr>
      <p:pic>
        <p:nvPicPr>
          <p:cNvPr id="103" name="Google Shape;103;p9"/>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04" name="Google Shape;104;p9"/>
          <p:cNvGrpSpPr/>
          <p:nvPr/>
        </p:nvGrpSpPr>
        <p:grpSpPr>
          <a:xfrm>
            <a:off x="142661" y="137224"/>
            <a:ext cx="8858677" cy="4869053"/>
            <a:chOff x="246225" y="895325"/>
            <a:chExt cx="7115975" cy="3911200"/>
          </a:xfrm>
        </p:grpSpPr>
        <p:sp>
          <p:nvSpPr>
            <p:cNvPr id="105" name="Google Shape;105;p9"/>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9"/>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9"/>
          <p:cNvSpPr txBox="1"/>
          <p:nvPr>
            <p:ph type="title"/>
          </p:nvPr>
        </p:nvSpPr>
        <p:spPr>
          <a:xfrm>
            <a:off x="2135550" y="1412138"/>
            <a:ext cx="4872900" cy="116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700"/>
              <a:buNone/>
              <a:defRPr sz="6500"/>
            </a:lvl1pPr>
            <a:lvl2pPr lvl="1" rtl="0" algn="ctr">
              <a:spcBef>
                <a:spcPts val="0"/>
              </a:spcBef>
              <a:spcAft>
                <a:spcPts val="0"/>
              </a:spcAft>
              <a:buSzPts val="2700"/>
              <a:buNone/>
              <a:defRPr/>
            </a:lvl2pPr>
            <a:lvl3pPr lvl="2" rtl="0" algn="ctr">
              <a:spcBef>
                <a:spcPts val="0"/>
              </a:spcBef>
              <a:spcAft>
                <a:spcPts val="0"/>
              </a:spcAft>
              <a:buSzPts val="2700"/>
              <a:buNone/>
              <a:defRPr/>
            </a:lvl3pPr>
            <a:lvl4pPr lvl="3" rtl="0" algn="ctr">
              <a:spcBef>
                <a:spcPts val="0"/>
              </a:spcBef>
              <a:spcAft>
                <a:spcPts val="0"/>
              </a:spcAft>
              <a:buSzPts val="2700"/>
              <a:buNone/>
              <a:defRPr/>
            </a:lvl4pPr>
            <a:lvl5pPr lvl="4" rtl="0" algn="ctr">
              <a:spcBef>
                <a:spcPts val="0"/>
              </a:spcBef>
              <a:spcAft>
                <a:spcPts val="0"/>
              </a:spcAft>
              <a:buSzPts val="2700"/>
              <a:buNone/>
              <a:defRPr/>
            </a:lvl5pPr>
            <a:lvl6pPr lvl="5" rtl="0" algn="ctr">
              <a:spcBef>
                <a:spcPts val="0"/>
              </a:spcBef>
              <a:spcAft>
                <a:spcPts val="0"/>
              </a:spcAft>
              <a:buSzPts val="2700"/>
              <a:buNone/>
              <a:defRPr/>
            </a:lvl6pPr>
            <a:lvl7pPr lvl="6" rtl="0" algn="ctr">
              <a:spcBef>
                <a:spcPts val="0"/>
              </a:spcBef>
              <a:spcAft>
                <a:spcPts val="0"/>
              </a:spcAft>
              <a:buSzPts val="2700"/>
              <a:buNone/>
              <a:defRPr/>
            </a:lvl7pPr>
            <a:lvl8pPr lvl="7" rtl="0" algn="ctr">
              <a:spcBef>
                <a:spcPts val="0"/>
              </a:spcBef>
              <a:spcAft>
                <a:spcPts val="0"/>
              </a:spcAft>
              <a:buSzPts val="2700"/>
              <a:buNone/>
              <a:defRPr/>
            </a:lvl8pPr>
            <a:lvl9pPr lvl="8" rtl="0" algn="ctr">
              <a:spcBef>
                <a:spcPts val="0"/>
              </a:spcBef>
              <a:spcAft>
                <a:spcPts val="0"/>
              </a:spcAft>
              <a:buSzPts val="2700"/>
              <a:buNone/>
              <a:defRPr/>
            </a:lvl9pPr>
          </a:lstStyle>
          <a:p/>
        </p:txBody>
      </p:sp>
      <p:sp>
        <p:nvSpPr>
          <p:cNvPr id="114" name="Google Shape;114;p9"/>
          <p:cNvSpPr txBox="1"/>
          <p:nvPr>
            <p:ph idx="1" type="subTitle"/>
          </p:nvPr>
        </p:nvSpPr>
        <p:spPr>
          <a:xfrm>
            <a:off x="2135550" y="2816913"/>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10"/>
          <p:cNvSpPr/>
          <p:nvPr>
            <p:ph idx="2" type="pic"/>
          </p:nvPr>
        </p:nvSpPr>
        <p:spPr>
          <a:xfrm>
            <a:off x="-25" y="-13725"/>
            <a:ext cx="9144000" cy="5157300"/>
          </a:xfrm>
          <a:prstGeom prst="rect">
            <a:avLst/>
          </a:prstGeom>
          <a:noFill/>
          <a:ln>
            <a:noFill/>
          </a:ln>
        </p:spPr>
      </p:sp>
      <p:sp>
        <p:nvSpPr>
          <p:cNvPr id="117" name="Google Shape;117;p10"/>
          <p:cNvSpPr txBox="1"/>
          <p:nvPr>
            <p:ph type="title"/>
          </p:nvPr>
        </p:nvSpPr>
        <p:spPr>
          <a:xfrm>
            <a:off x="1082575" y="3959850"/>
            <a:ext cx="6978900" cy="6441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SzPts val="2700"/>
              <a:buNone/>
              <a:defRPr/>
            </a:lvl2pPr>
            <a:lvl3pPr lvl="2" rtl="0" algn="ctr">
              <a:spcBef>
                <a:spcPts val="0"/>
              </a:spcBef>
              <a:spcAft>
                <a:spcPts val="0"/>
              </a:spcAft>
              <a:buSzPts val="2700"/>
              <a:buNone/>
              <a:defRPr/>
            </a:lvl3pPr>
            <a:lvl4pPr lvl="3" rtl="0" algn="ctr">
              <a:spcBef>
                <a:spcPts val="0"/>
              </a:spcBef>
              <a:spcAft>
                <a:spcPts val="0"/>
              </a:spcAft>
              <a:buSzPts val="2700"/>
              <a:buNone/>
              <a:defRPr/>
            </a:lvl4pPr>
            <a:lvl5pPr lvl="4" rtl="0" algn="ctr">
              <a:spcBef>
                <a:spcPts val="0"/>
              </a:spcBef>
              <a:spcAft>
                <a:spcPts val="0"/>
              </a:spcAft>
              <a:buSzPts val="2700"/>
              <a:buNone/>
              <a:defRPr/>
            </a:lvl5pPr>
            <a:lvl6pPr lvl="5" rtl="0" algn="ctr">
              <a:spcBef>
                <a:spcPts val="0"/>
              </a:spcBef>
              <a:spcAft>
                <a:spcPts val="0"/>
              </a:spcAft>
              <a:buSzPts val="2700"/>
              <a:buNone/>
              <a:defRPr/>
            </a:lvl6pPr>
            <a:lvl7pPr lvl="6" rtl="0" algn="ctr">
              <a:spcBef>
                <a:spcPts val="0"/>
              </a:spcBef>
              <a:spcAft>
                <a:spcPts val="0"/>
              </a:spcAft>
              <a:buSzPts val="2700"/>
              <a:buNone/>
              <a:defRPr/>
            </a:lvl7pPr>
            <a:lvl8pPr lvl="7" rtl="0" algn="ctr">
              <a:spcBef>
                <a:spcPts val="0"/>
              </a:spcBef>
              <a:spcAft>
                <a:spcPts val="0"/>
              </a:spcAft>
              <a:buSzPts val="2700"/>
              <a:buNone/>
              <a:defRPr/>
            </a:lvl8pPr>
            <a:lvl9pPr lvl="8" rtl="0" algn="ctr">
              <a:spcBef>
                <a:spcPts val="0"/>
              </a:spcBef>
              <a:spcAft>
                <a:spcPts val="0"/>
              </a:spcAft>
              <a:buSzPts val="27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97425"/>
            <a:ext cx="77175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1pPr>
            <a:lvl2pPr lvl="1"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2pPr>
            <a:lvl3pPr lvl="2"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3pPr>
            <a:lvl4pPr lvl="3"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4pPr>
            <a:lvl5pPr lvl="4"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5pPr>
            <a:lvl6pPr lvl="5"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6pPr>
            <a:lvl7pPr lvl="6"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7pPr>
            <a:lvl8pPr lvl="7"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8pPr>
            <a:lvl9pPr lvl="8" rtl="0" algn="ctr">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indent="-317500" lvl="1" marL="9144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indent="-317500" lvl="2" marL="13716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indent="-317500" lvl="3" marL="18288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indent="-317500" lvl="4" marL="22860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indent="-317500" lvl="5" marL="27432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indent="-317500" lvl="6" marL="32004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indent="-317500" lvl="7" marL="36576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indent="-317500" lvl="8" marL="41148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31"/>
          <p:cNvSpPr txBox="1"/>
          <p:nvPr>
            <p:ph type="ctrTitle"/>
          </p:nvPr>
        </p:nvSpPr>
        <p:spPr>
          <a:xfrm>
            <a:off x="2361575" y="1453450"/>
            <a:ext cx="4421100" cy="205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600"/>
              <a:t>- </a:t>
            </a:r>
            <a:r>
              <a:rPr lang="en" sz="4600"/>
              <a:t>Storia -</a:t>
            </a:r>
            <a:endParaRPr sz="4600"/>
          </a:p>
          <a:p>
            <a:pPr indent="0" lvl="0" marL="0" rtl="0" algn="ctr">
              <a:spcBef>
                <a:spcPts val="0"/>
              </a:spcBef>
              <a:spcAft>
                <a:spcPts val="0"/>
              </a:spcAft>
              <a:buNone/>
            </a:pPr>
            <a:r>
              <a:rPr lang="en" sz="3300"/>
              <a:t>delle biblioteche in Italia</a:t>
            </a:r>
            <a:endParaRPr sz="3300"/>
          </a:p>
        </p:txBody>
      </p:sp>
      <p:sp>
        <p:nvSpPr>
          <p:cNvPr id="885" name="Google Shape;885;p31"/>
          <p:cNvSpPr txBox="1"/>
          <p:nvPr>
            <p:ph idx="1" type="subTitle"/>
          </p:nvPr>
        </p:nvSpPr>
        <p:spPr>
          <a:xfrm>
            <a:off x="2494100" y="3578625"/>
            <a:ext cx="4155900" cy="47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Lavoro di: Denti - Kock - Scatena - Stacchini</a:t>
            </a:r>
            <a:endParaRPr/>
          </a:p>
        </p:txBody>
      </p:sp>
      <p:grpSp>
        <p:nvGrpSpPr>
          <p:cNvPr id="886" name="Google Shape;886;p31"/>
          <p:cNvGrpSpPr/>
          <p:nvPr/>
        </p:nvGrpSpPr>
        <p:grpSpPr>
          <a:xfrm>
            <a:off x="2361225" y="3521900"/>
            <a:ext cx="4421400" cy="589250"/>
            <a:chOff x="2361225" y="3521900"/>
            <a:chExt cx="4421400" cy="589250"/>
          </a:xfrm>
        </p:grpSpPr>
        <p:cxnSp>
          <p:nvCxnSpPr>
            <p:cNvPr id="887" name="Google Shape;887;p31"/>
            <p:cNvCxnSpPr/>
            <p:nvPr/>
          </p:nvCxnSpPr>
          <p:spPr>
            <a:xfrm>
              <a:off x="2361225" y="3521900"/>
              <a:ext cx="4421400" cy="0"/>
            </a:xfrm>
            <a:prstGeom prst="straightConnector1">
              <a:avLst/>
            </a:prstGeom>
            <a:noFill/>
            <a:ln cap="flat" cmpd="sng" w="9525">
              <a:solidFill>
                <a:schemeClr val="dk1"/>
              </a:solidFill>
              <a:prstDash val="solid"/>
              <a:round/>
              <a:headEnd len="med" w="med" type="none"/>
              <a:tailEnd len="med" w="med" type="none"/>
            </a:ln>
          </p:spPr>
        </p:cxnSp>
        <p:cxnSp>
          <p:nvCxnSpPr>
            <p:cNvPr id="888" name="Google Shape;888;p31"/>
            <p:cNvCxnSpPr/>
            <p:nvPr/>
          </p:nvCxnSpPr>
          <p:spPr>
            <a:xfrm>
              <a:off x="2361225" y="4111150"/>
              <a:ext cx="4421400" cy="0"/>
            </a:xfrm>
            <a:prstGeom prst="straightConnector1">
              <a:avLst/>
            </a:prstGeom>
            <a:noFill/>
            <a:ln cap="flat" cmpd="sng" w="9525">
              <a:solidFill>
                <a:schemeClr val="dk1"/>
              </a:solidFill>
              <a:prstDash val="solid"/>
              <a:round/>
              <a:headEnd len="med" w="med" type="none"/>
              <a:tailEnd len="med" w="med" type="none"/>
            </a:ln>
          </p:spPr>
        </p:cxnSp>
      </p:grpSp>
      <p:sp>
        <p:nvSpPr>
          <p:cNvPr id="889" name="Google Shape;889;p31"/>
          <p:cNvSpPr txBox="1"/>
          <p:nvPr/>
        </p:nvSpPr>
        <p:spPr>
          <a:xfrm>
            <a:off x="3714675" y="1016233"/>
            <a:ext cx="1714500" cy="413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Libre Baskerville"/>
                <a:ea typeface="Libre Baskerville"/>
                <a:cs typeface="Libre Baskerville"/>
                <a:sym typeface="Libre Baskerville"/>
              </a:rPr>
              <a:t>Gruppo II-III</a:t>
            </a:r>
            <a:endParaRPr b="1" sz="1600">
              <a:solidFill>
                <a:schemeClr val="dk1"/>
              </a:solidFill>
              <a:latin typeface="Libre Baskerville"/>
              <a:ea typeface="Libre Baskerville"/>
              <a:cs typeface="Libre Baskerville"/>
              <a:sym typeface="Libre Baskerville"/>
            </a:endParaRPr>
          </a:p>
        </p:txBody>
      </p:sp>
      <p:grpSp>
        <p:nvGrpSpPr>
          <p:cNvPr id="890" name="Google Shape;890;p31"/>
          <p:cNvGrpSpPr/>
          <p:nvPr/>
        </p:nvGrpSpPr>
        <p:grpSpPr>
          <a:xfrm>
            <a:off x="565056" y="519563"/>
            <a:ext cx="8012737" cy="4104778"/>
            <a:chOff x="585525" y="1202450"/>
            <a:chExt cx="6436450" cy="3297275"/>
          </a:xfrm>
        </p:grpSpPr>
        <p:sp>
          <p:nvSpPr>
            <p:cNvPr id="891" name="Google Shape;891;p31"/>
            <p:cNvSpPr/>
            <p:nvPr/>
          </p:nvSpPr>
          <p:spPr>
            <a:xfrm>
              <a:off x="839525" y="1202450"/>
              <a:ext cx="551125" cy="190275"/>
            </a:xfrm>
            <a:custGeom>
              <a:rect b="b" l="l" r="r" t="t"/>
              <a:pathLst>
                <a:path extrusionOk="0" h="7611" w="22045">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1"/>
            <p:cNvSpPr/>
            <p:nvPr/>
          </p:nvSpPr>
          <p:spPr>
            <a:xfrm>
              <a:off x="844200" y="1369575"/>
              <a:ext cx="180925" cy="121575"/>
            </a:xfrm>
            <a:custGeom>
              <a:rect b="b" l="l" r="r" t="t"/>
              <a:pathLst>
                <a:path extrusionOk="0" h="4863" w="7237">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1"/>
            <p:cNvSpPr/>
            <p:nvPr/>
          </p:nvSpPr>
          <p:spPr>
            <a:xfrm>
              <a:off x="898575" y="1348025"/>
              <a:ext cx="73125" cy="77200"/>
            </a:xfrm>
            <a:custGeom>
              <a:rect b="b" l="l" r="r" t="t"/>
              <a:pathLst>
                <a:path extrusionOk="0" h="3088" w="2925">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1"/>
            <p:cNvSpPr/>
            <p:nvPr/>
          </p:nvSpPr>
          <p:spPr>
            <a:xfrm>
              <a:off x="944800" y="1418950"/>
              <a:ext cx="25" cy="325"/>
            </a:xfrm>
            <a:custGeom>
              <a:rect b="b" l="l" r="r" t="t"/>
              <a:pathLst>
                <a:path extrusionOk="0" h="13" w="1">
                  <a:moveTo>
                    <a:pt x="1" y="13"/>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1"/>
            <p:cNvSpPr/>
            <p:nvPr/>
          </p:nvSpPr>
          <p:spPr>
            <a:xfrm>
              <a:off x="752350" y="1240875"/>
              <a:ext cx="206850" cy="104050"/>
            </a:xfrm>
            <a:custGeom>
              <a:rect b="b" l="l" r="r" t="t"/>
              <a:pathLst>
                <a:path extrusionOk="0" h="4162" w="8274">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1"/>
            <p:cNvSpPr/>
            <p:nvPr/>
          </p:nvSpPr>
          <p:spPr>
            <a:xfrm>
              <a:off x="1012600" y="1245875"/>
              <a:ext cx="88750" cy="80000"/>
            </a:xfrm>
            <a:custGeom>
              <a:rect b="b" l="l" r="r" t="t"/>
              <a:pathLst>
                <a:path extrusionOk="0" h="3200" w="355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1"/>
            <p:cNvSpPr/>
            <p:nvPr/>
          </p:nvSpPr>
          <p:spPr>
            <a:xfrm>
              <a:off x="1123500" y="1272100"/>
              <a:ext cx="33450" cy="43775"/>
            </a:xfrm>
            <a:custGeom>
              <a:rect b="b" l="l" r="r" t="t"/>
              <a:pathLst>
                <a:path extrusionOk="0" h="1751" w="1338">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1"/>
            <p:cNvSpPr/>
            <p:nvPr/>
          </p:nvSpPr>
          <p:spPr>
            <a:xfrm>
              <a:off x="732975" y="1292100"/>
              <a:ext cx="31900" cy="31900"/>
            </a:xfrm>
            <a:custGeom>
              <a:rect b="b" l="l" r="r" t="t"/>
              <a:pathLst>
                <a:path extrusionOk="0" h="1276" w="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1"/>
            <p:cNvSpPr/>
            <p:nvPr/>
          </p:nvSpPr>
          <p:spPr>
            <a:xfrm>
              <a:off x="809225" y="1274925"/>
              <a:ext cx="77800" cy="113125"/>
            </a:xfrm>
            <a:custGeom>
              <a:rect b="b" l="l" r="r" t="t"/>
              <a:pathLst>
                <a:path extrusionOk="0" h="4525" w="3112">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1"/>
            <p:cNvSpPr/>
            <p:nvPr/>
          </p:nvSpPr>
          <p:spPr>
            <a:xfrm>
              <a:off x="792650" y="1376150"/>
              <a:ext cx="30650" cy="32525"/>
            </a:xfrm>
            <a:custGeom>
              <a:rect b="b" l="l" r="r" t="t"/>
              <a:pathLst>
                <a:path extrusionOk="0" h="1301" w="1226">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1"/>
            <p:cNvSpPr/>
            <p:nvPr/>
          </p:nvSpPr>
          <p:spPr>
            <a:xfrm>
              <a:off x="841400" y="1393325"/>
              <a:ext cx="5650" cy="9725"/>
            </a:xfrm>
            <a:custGeom>
              <a:rect b="b" l="l" r="r" t="t"/>
              <a:pathLst>
                <a:path extrusionOk="0" h="389" w="226">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1"/>
            <p:cNvSpPr/>
            <p:nvPr/>
          </p:nvSpPr>
          <p:spPr>
            <a:xfrm>
              <a:off x="973550" y="1363650"/>
              <a:ext cx="9700" cy="6900"/>
            </a:xfrm>
            <a:custGeom>
              <a:rect b="b" l="l" r="r" t="t"/>
              <a:pathLst>
                <a:path extrusionOk="0" h="276" w="388">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1"/>
            <p:cNvSpPr/>
            <p:nvPr/>
          </p:nvSpPr>
          <p:spPr>
            <a:xfrm>
              <a:off x="832025" y="1234000"/>
              <a:ext cx="156850" cy="27525"/>
            </a:xfrm>
            <a:custGeom>
              <a:rect b="b" l="l" r="r" t="t"/>
              <a:pathLst>
                <a:path extrusionOk="0" h="1101" w="6274">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1"/>
            <p:cNvSpPr/>
            <p:nvPr/>
          </p:nvSpPr>
          <p:spPr>
            <a:xfrm>
              <a:off x="810775" y="1233675"/>
              <a:ext cx="33150" cy="30975"/>
            </a:xfrm>
            <a:custGeom>
              <a:rect b="b" l="l" r="r" t="t"/>
              <a:pathLst>
                <a:path extrusionOk="0" h="1239" w="1326">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1"/>
            <p:cNvSpPr/>
            <p:nvPr/>
          </p:nvSpPr>
          <p:spPr>
            <a:xfrm>
              <a:off x="766400" y="1291175"/>
              <a:ext cx="73150" cy="22525"/>
            </a:xfrm>
            <a:custGeom>
              <a:rect b="b" l="l" r="r" t="t"/>
              <a:pathLst>
                <a:path extrusionOk="0" h="901" w="2926">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1"/>
            <p:cNvSpPr/>
            <p:nvPr/>
          </p:nvSpPr>
          <p:spPr>
            <a:xfrm>
              <a:off x="767350" y="1296800"/>
              <a:ext cx="70625" cy="23450"/>
            </a:xfrm>
            <a:custGeom>
              <a:rect b="b" l="l" r="r" t="t"/>
              <a:pathLst>
                <a:path extrusionOk="0" h="938" w="2825">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1"/>
            <p:cNvSpPr/>
            <p:nvPr/>
          </p:nvSpPr>
          <p:spPr>
            <a:xfrm>
              <a:off x="919500" y="1249000"/>
              <a:ext cx="18150" cy="56875"/>
            </a:xfrm>
            <a:custGeom>
              <a:rect b="b" l="l" r="r" t="t"/>
              <a:pathLst>
                <a:path extrusionOk="0" h="2275" w="726">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1"/>
            <p:cNvSpPr/>
            <p:nvPr/>
          </p:nvSpPr>
          <p:spPr>
            <a:xfrm>
              <a:off x="914500" y="1250875"/>
              <a:ext cx="16275" cy="54375"/>
            </a:xfrm>
            <a:custGeom>
              <a:rect b="b" l="l" r="r" t="t"/>
              <a:pathLst>
                <a:path extrusionOk="0" h="2175" w="651">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1"/>
            <p:cNvSpPr/>
            <p:nvPr/>
          </p:nvSpPr>
          <p:spPr>
            <a:xfrm>
              <a:off x="1186925" y="1310225"/>
              <a:ext cx="83125" cy="26900"/>
            </a:xfrm>
            <a:custGeom>
              <a:rect b="b" l="l" r="r" t="t"/>
              <a:pathLst>
                <a:path extrusionOk="0" h="1076" w="3325">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1"/>
            <p:cNvSpPr/>
            <p:nvPr/>
          </p:nvSpPr>
          <p:spPr>
            <a:xfrm>
              <a:off x="1187250" y="1314900"/>
              <a:ext cx="100600" cy="30975"/>
            </a:xfrm>
            <a:custGeom>
              <a:rect b="b" l="l" r="r" t="t"/>
              <a:pathLst>
                <a:path extrusionOk="0" h="1239" w="4024">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1"/>
            <p:cNvSpPr/>
            <p:nvPr/>
          </p:nvSpPr>
          <p:spPr>
            <a:xfrm>
              <a:off x="585525" y="1460800"/>
              <a:ext cx="199975" cy="551150"/>
            </a:xfrm>
            <a:custGeom>
              <a:rect b="b" l="l" r="r" t="t"/>
              <a:pathLst>
                <a:path extrusionOk="0" h="22046" w="7999">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1"/>
            <p:cNvSpPr/>
            <p:nvPr/>
          </p:nvSpPr>
          <p:spPr>
            <a:xfrm>
              <a:off x="762975" y="1465800"/>
              <a:ext cx="121550" cy="180925"/>
            </a:xfrm>
            <a:custGeom>
              <a:rect b="b" l="l" r="r" t="t"/>
              <a:pathLst>
                <a:path extrusionOk="0" h="7237" w="4862">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1"/>
            <p:cNvSpPr/>
            <p:nvPr/>
          </p:nvSpPr>
          <p:spPr>
            <a:xfrm>
              <a:off x="741425" y="1520175"/>
              <a:ext cx="77175" cy="73125"/>
            </a:xfrm>
            <a:custGeom>
              <a:rect b="b" l="l" r="r" t="t"/>
              <a:pathLst>
                <a:path extrusionOk="0" h="2925" w="3087">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1"/>
            <p:cNvSpPr/>
            <p:nvPr/>
          </p:nvSpPr>
          <p:spPr>
            <a:xfrm>
              <a:off x="812325" y="1566400"/>
              <a:ext cx="25" cy="350"/>
            </a:xfrm>
            <a:custGeom>
              <a:rect b="b" l="l" r="r" t="t"/>
              <a:pathLst>
                <a:path extrusionOk="0" h="14" w="1">
                  <a:moveTo>
                    <a:pt x="1" y="13"/>
                  </a:moveTo>
                  <a:lnTo>
                    <a:pt x="1" y="1"/>
                  </a:lnTo>
                  <a:cubicBezTo>
                    <a:pt x="1" y="1"/>
                    <a:pt x="1" y="13"/>
                    <a:pt x="1"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1"/>
            <p:cNvSpPr/>
            <p:nvPr/>
          </p:nvSpPr>
          <p:spPr>
            <a:xfrm>
              <a:off x="633950" y="1373950"/>
              <a:ext cx="104050" cy="206550"/>
            </a:xfrm>
            <a:custGeom>
              <a:rect b="b" l="l" r="r" t="t"/>
              <a:pathLst>
                <a:path extrusionOk="0" h="8262" w="41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1"/>
            <p:cNvSpPr/>
            <p:nvPr/>
          </p:nvSpPr>
          <p:spPr>
            <a:xfrm>
              <a:off x="638950" y="1634200"/>
              <a:ext cx="81550" cy="88450"/>
            </a:xfrm>
            <a:custGeom>
              <a:rect b="b" l="l" r="r" t="t"/>
              <a:pathLst>
                <a:path extrusionOk="0" h="3538" w="3262">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1"/>
            <p:cNvSpPr/>
            <p:nvPr/>
          </p:nvSpPr>
          <p:spPr>
            <a:xfrm>
              <a:off x="665200" y="1745425"/>
              <a:ext cx="44075" cy="33150"/>
            </a:xfrm>
            <a:custGeom>
              <a:rect b="b" l="l" r="r" t="t"/>
              <a:pathLst>
                <a:path extrusionOk="0" h="1326" w="1763">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1"/>
            <p:cNvSpPr/>
            <p:nvPr/>
          </p:nvSpPr>
          <p:spPr>
            <a:xfrm>
              <a:off x="685175" y="1354600"/>
              <a:ext cx="32200" cy="31875"/>
            </a:xfrm>
            <a:custGeom>
              <a:rect b="b" l="l" r="r" t="t"/>
              <a:pathLst>
                <a:path extrusionOk="0" h="1275" w="1288">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1"/>
            <p:cNvSpPr/>
            <p:nvPr/>
          </p:nvSpPr>
          <p:spPr>
            <a:xfrm>
              <a:off x="668300" y="1430500"/>
              <a:ext cx="113125" cy="77500"/>
            </a:xfrm>
            <a:custGeom>
              <a:rect b="b" l="l" r="r" t="t"/>
              <a:pathLst>
                <a:path extrusionOk="0" h="3100" w="4525">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1"/>
            <p:cNvSpPr/>
            <p:nvPr/>
          </p:nvSpPr>
          <p:spPr>
            <a:xfrm>
              <a:off x="769525" y="1413950"/>
              <a:ext cx="32525" cy="30950"/>
            </a:xfrm>
            <a:custGeom>
              <a:rect b="b" l="l" r="r" t="t"/>
              <a:pathLst>
                <a:path extrusionOk="0" h="1238" w="1301">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1"/>
            <p:cNvSpPr/>
            <p:nvPr/>
          </p:nvSpPr>
          <p:spPr>
            <a:xfrm>
              <a:off x="786400" y="1462675"/>
              <a:ext cx="10025" cy="5975"/>
            </a:xfrm>
            <a:custGeom>
              <a:rect b="b" l="l" r="r" t="t"/>
              <a:pathLst>
                <a:path extrusionOk="0" h="239" w="401">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1"/>
            <p:cNvSpPr/>
            <p:nvPr/>
          </p:nvSpPr>
          <p:spPr>
            <a:xfrm>
              <a:off x="756725" y="1594850"/>
              <a:ext cx="7200" cy="10000"/>
            </a:xfrm>
            <a:custGeom>
              <a:rect b="b" l="l" r="r" t="t"/>
              <a:pathLst>
                <a:path extrusionOk="0" h="400" w="288">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1"/>
            <p:cNvSpPr/>
            <p:nvPr/>
          </p:nvSpPr>
          <p:spPr>
            <a:xfrm>
              <a:off x="627075" y="1453625"/>
              <a:ext cx="27825" cy="156850"/>
            </a:xfrm>
            <a:custGeom>
              <a:rect b="b" l="l" r="r" t="t"/>
              <a:pathLst>
                <a:path extrusionOk="0" h="6274" w="1113">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1"/>
            <p:cNvSpPr/>
            <p:nvPr/>
          </p:nvSpPr>
          <p:spPr>
            <a:xfrm>
              <a:off x="627075" y="1432375"/>
              <a:ext cx="30950" cy="33150"/>
            </a:xfrm>
            <a:custGeom>
              <a:rect b="b" l="l" r="r" t="t"/>
              <a:pathLst>
                <a:path extrusionOk="0" h="1326" w="1238">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1"/>
            <p:cNvSpPr/>
            <p:nvPr/>
          </p:nvSpPr>
          <p:spPr>
            <a:xfrm>
              <a:off x="684550" y="1388025"/>
              <a:ext cx="22525" cy="72800"/>
            </a:xfrm>
            <a:custGeom>
              <a:rect b="b" l="l" r="r" t="t"/>
              <a:pathLst>
                <a:path extrusionOk="0" h="2912" w="901">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1"/>
            <p:cNvSpPr/>
            <p:nvPr/>
          </p:nvSpPr>
          <p:spPr>
            <a:xfrm>
              <a:off x="690175" y="1388950"/>
              <a:ext cx="23775" cy="70625"/>
            </a:xfrm>
            <a:custGeom>
              <a:rect b="b" l="l" r="r" t="t"/>
              <a:pathLst>
                <a:path extrusionOk="0" h="2825" w="951">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1"/>
            <p:cNvSpPr/>
            <p:nvPr/>
          </p:nvSpPr>
          <p:spPr>
            <a:xfrm>
              <a:off x="642075" y="1541100"/>
              <a:ext cx="56875" cy="18150"/>
            </a:xfrm>
            <a:custGeom>
              <a:rect b="b" l="l" r="r" t="t"/>
              <a:pathLst>
                <a:path extrusionOk="0" h="726" w="2275">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1"/>
            <p:cNvSpPr/>
            <p:nvPr/>
          </p:nvSpPr>
          <p:spPr>
            <a:xfrm>
              <a:off x="642375" y="1531100"/>
              <a:ext cx="55950" cy="20950"/>
            </a:xfrm>
            <a:custGeom>
              <a:rect b="b" l="l" r="r" t="t"/>
              <a:pathLst>
                <a:path extrusionOk="0" h="838" w="22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1"/>
            <p:cNvSpPr/>
            <p:nvPr/>
          </p:nvSpPr>
          <p:spPr>
            <a:xfrm>
              <a:off x="703625" y="1808525"/>
              <a:ext cx="26875" cy="82825"/>
            </a:xfrm>
            <a:custGeom>
              <a:rect b="b" l="l" r="r" t="t"/>
              <a:pathLst>
                <a:path extrusionOk="0" h="3313" w="1075">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1"/>
            <p:cNvSpPr/>
            <p:nvPr/>
          </p:nvSpPr>
          <p:spPr>
            <a:xfrm>
              <a:off x="708300" y="1808525"/>
              <a:ext cx="30950" cy="100950"/>
            </a:xfrm>
            <a:custGeom>
              <a:rect b="b" l="l" r="r" t="t"/>
              <a:pathLst>
                <a:path extrusionOk="0" h="4038" w="12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1"/>
            <p:cNvSpPr/>
            <p:nvPr/>
          </p:nvSpPr>
          <p:spPr>
            <a:xfrm>
              <a:off x="887000" y="1496125"/>
              <a:ext cx="8475" cy="8125"/>
            </a:xfrm>
            <a:custGeom>
              <a:rect b="b" l="l" r="r" t="t"/>
              <a:pathLst>
                <a:path extrusionOk="0" h="325" w="339">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1"/>
            <p:cNvSpPr/>
            <p:nvPr/>
          </p:nvSpPr>
          <p:spPr>
            <a:xfrm>
              <a:off x="893575" y="1496125"/>
              <a:ext cx="58750" cy="15000"/>
            </a:xfrm>
            <a:custGeom>
              <a:rect b="b" l="l" r="r" t="t"/>
              <a:pathLst>
                <a:path extrusionOk="0" h="600" w="235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1"/>
            <p:cNvSpPr/>
            <p:nvPr/>
          </p:nvSpPr>
          <p:spPr>
            <a:xfrm>
              <a:off x="927000" y="1501125"/>
              <a:ext cx="25325" cy="17200"/>
            </a:xfrm>
            <a:custGeom>
              <a:rect b="b" l="l" r="r" t="t"/>
              <a:pathLst>
                <a:path extrusionOk="0" h="688" w="1013">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1"/>
            <p:cNvSpPr/>
            <p:nvPr/>
          </p:nvSpPr>
          <p:spPr>
            <a:xfrm>
              <a:off x="886700" y="1501125"/>
              <a:ext cx="26575" cy="55300"/>
            </a:xfrm>
            <a:custGeom>
              <a:rect b="b" l="l" r="r" t="t"/>
              <a:pathLst>
                <a:path extrusionOk="0" h="2212" w="1063">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1"/>
            <p:cNvSpPr/>
            <p:nvPr/>
          </p:nvSpPr>
          <p:spPr>
            <a:xfrm>
              <a:off x="897000" y="1522975"/>
              <a:ext cx="17200" cy="34700"/>
            </a:xfrm>
            <a:custGeom>
              <a:rect b="b" l="l" r="r" t="t"/>
              <a:pathLst>
                <a:path extrusionOk="0" h="1388" w="6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1"/>
            <p:cNvSpPr/>
            <p:nvPr/>
          </p:nvSpPr>
          <p:spPr>
            <a:xfrm>
              <a:off x="907925" y="1521425"/>
              <a:ext cx="22850" cy="11275"/>
            </a:xfrm>
            <a:custGeom>
              <a:rect b="b" l="l" r="r" t="t"/>
              <a:pathLst>
                <a:path extrusionOk="0" h="451" w="914">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1"/>
            <p:cNvSpPr/>
            <p:nvPr/>
          </p:nvSpPr>
          <p:spPr>
            <a:xfrm>
              <a:off x="915425" y="1512975"/>
              <a:ext cx="16275" cy="19725"/>
            </a:xfrm>
            <a:custGeom>
              <a:rect b="b" l="l" r="r" t="t"/>
              <a:pathLst>
                <a:path extrusionOk="0" h="789" w="651">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1"/>
            <p:cNvSpPr/>
            <p:nvPr/>
          </p:nvSpPr>
          <p:spPr>
            <a:xfrm>
              <a:off x="917300" y="1513300"/>
              <a:ext cx="17225" cy="6900"/>
            </a:xfrm>
            <a:custGeom>
              <a:rect b="b" l="l" r="r" t="t"/>
              <a:pathLst>
                <a:path extrusionOk="0" h="276" w="689">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1"/>
            <p:cNvSpPr/>
            <p:nvPr/>
          </p:nvSpPr>
          <p:spPr>
            <a:xfrm>
              <a:off x="926050" y="1528925"/>
              <a:ext cx="28775" cy="23450"/>
            </a:xfrm>
            <a:custGeom>
              <a:rect b="b" l="l" r="r" t="t"/>
              <a:pathLst>
                <a:path extrusionOk="0" h="938" w="1151">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1"/>
            <p:cNvSpPr/>
            <p:nvPr/>
          </p:nvSpPr>
          <p:spPr>
            <a:xfrm>
              <a:off x="6209675" y="1202450"/>
              <a:ext cx="551125" cy="190275"/>
            </a:xfrm>
            <a:custGeom>
              <a:rect b="b" l="l" r="r" t="t"/>
              <a:pathLst>
                <a:path extrusionOk="0" h="7611" w="22045">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1"/>
            <p:cNvSpPr/>
            <p:nvPr/>
          </p:nvSpPr>
          <p:spPr>
            <a:xfrm>
              <a:off x="6575200" y="1369575"/>
              <a:ext cx="180925" cy="121575"/>
            </a:xfrm>
            <a:custGeom>
              <a:rect b="b" l="l" r="r" t="t"/>
              <a:pathLst>
                <a:path extrusionOk="0" h="4863" w="7237">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1"/>
            <p:cNvSpPr/>
            <p:nvPr/>
          </p:nvSpPr>
          <p:spPr>
            <a:xfrm>
              <a:off x="6628300" y="1348025"/>
              <a:ext cx="73450" cy="77200"/>
            </a:xfrm>
            <a:custGeom>
              <a:rect b="b" l="l" r="r" t="t"/>
              <a:pathLst>
                <a:path extrusionOk="0" h="3088" w="293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1"/>
            <p:cNvSpPr/>
            <p:nvPr/>
          </p:nvSpPr>
          <p:spPr>
            <a:xfrm>
              <a:off x="6655500" y="1418950"/>
              <a:ext cx="25" cy="325"/>
            </a:xfrm>
            <a:custGeom>
              <a:rect b="b" l="l" r="r" t="t"/>
              <a:pathLst>
                <a:path extrusionOk="0" h="13" w="1">
                  <a:moveTo>
                    <a:pt x="0" y="13"/>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1"/>
            <p:cNvSpPr/>
            <p:nvPr/>
          </p:nvSpPr>
          <p:spPr>
            <a:xfrm>
              <a:off x="6641425" y="1240875"/>
              <a:ext cx="206550" cy="104050"/>
            </a:xfrm>
            <a:custGeom>
              <a:rect b="b" l="l" r="r" t="t"/>
              <a:pathLst>
                <a:path extrusionOk="0" h="4162" w="82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1"/>
            <p:cNvSpPr/>
            <p:nvPr/>
          </p:nvSpPr>
          <p:spPr>
            <a:xfrm>
              <a:off x="6499275" y="1245875"/>
              <a:ext cx="88450" cy="80000"/>
            </a:xfrm>
            <a:custGeom>
              <a:rect b="b" l="l" r="r" t="t"/>
              <a:pathLst>
                <a:path extrusionOk="0" h="3200" w="3538">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1"/>
            <p:cNvSpPr/>
            <p:nvPr/>
          </p:nvSpPr>
          <p:spPr>
            <a:xfrm>
              <a:off x="6443675" y="1272100"/>
              <a:ext cx="33125" cy="43775"/>
            </a:xfrm>
            <a:custGeom>
              <a:rect b="b" l="l" r="r" t="t"/>
              <a:pathLst>
                <a:path extrusionOk="0" h="1751" w="1325">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1"/>
            <p:cNvSpPr/>
            <p:nvPr/>
          </p:nvSpPr>
          <p:spPr>
            <a:xfrm>
              <a:off x="6835450" y="1292100"/>
              <a:ext cx="31875" cy="31900"/>
            </a:xfrm>
            <a:custGeom>
              <a:rect b="b" l="l" r="r" t="t"/>
              <a:pathLst>
                <a:path extrusionOk="0" h="1276" w="1275">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1"/>
            <p:cNvSpPr/>
            <p:nvPr/>
          </p:nvSpPr>
          <p:spPr>
            <a:xfrm>
              <a:off x="6713600" y="1274925"/>
              <a:ext cx="77825" cy="113125"/>
            </a:xfrm>
            <a:custGeom>
              <a:rect b="b" l="l" r="r" t="t"/>
              <a:pathLst>
                <a:path extrusionOk="0" h="4525" w="3113">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1"/>
            <p:cNvSpPr/>
            <p:nvPr/>
          </p:nvSpPr>
          <p:spPr>
            <a:xfrm>
              <a:off x="6777025" y="1376150"/>
              <a:ext cx="30650" cy="32525"/>
            </a:xfrm>
            <a:custGeom>
              <a:rect b="b" l="l" r="r" t="t"/>
              <a:pathLst>
                <a:path extrusionOk="0" h="1301" w="1226">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1"/>
            <p:cNvSpPr/>
            <p:nvPr/>
          </p:nvSpPr>
          <p:spPr>
            <a:xfrm>
              <a:off x="6753275" y="1393325"/>
              <a:ext cx="5650" cy="9725"/>
            </a:xfrm>
            <a:custGeom>
              <a:rect b="b" l="l" r="r" t="t"/>
              <a:pathLst>
                <a:path extrusionOk="0" h="389" w="226">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
            <p:cNvSpPr/>
            <p:nvPr/>
          </p:nvSpPr>
          <p:spPr>
            <a:xfrm>
              <a:off x="6617075" y="1363650"/>
              <a:ext cx="10000" cy="6900"/>
            </a:xfrm>
            <a:custGeom>
              <a:rect b="b" l="l" r="r" t="t"/>
              <a:pathLst>
                <a:path extrusionOk="0" h="276" w="40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1"/>
            <p:cNvSpPr/>
            <p:nvPr/>
          </p:nvSpPr>
          <p:spPr>
            <a:xfrm>
              <a:off x="6611450" y="1234000"/>
              <a:ext cx="156850" cy="27525"/>
            </a:xfrm>
            <a:custGeom>
              <a:rect b="b" l="l" r="r" t="t"/>
              <a:pathLst>
                <a:path extrusionOk="0" h="1101" w="6274">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1"/>
            <p:cNvSpPr/>
            <p:nvPr/>
          </p:nvSpPr>
          <p:spPr>
            <a:xfrm>
              <a:off x="6756400" y="1233675"/>
              <a:ext cx="33150" cy="30975"/>
            </a:xfrm>
            <a:custGeom>
              <a:rect b="b" l="l" r="r" t="t"/>
              <a:pathLst>
                <a:path extrusionOk="0" h="1239" w="1326">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1"/>
            <p:cNvSpPr/>
            <p:nvPr/>
          </p:nvSpPr>
          <p:spPr>
            <a:xfrm>
              <a:off x="6761100" y="1291175"/>
              <a:ext cx="72800" cy="22525"/>
            </a:xfrm>
            <a:custGeom>
              <a:rect b="b" l="l" r="r" t="t"/>
              <a:pathLst>
                <a:path extrusionOk="0" h="901" w="2912">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1"/>
            <p:cNvSpPr/>
            <p:nvPr/>
          </p:nvSpPr>
          <p:spPr>
            <a:xfrm>
              <a:off x="6762650" y="1296800"/>
              <a:ext cx="70325" cy="23450"/>
            </a:xfrm>
            <a:custGeom>
              <a:rect b="b" l="l" r="r" t="t"/>
              <a:pathLst>
                <a:path extrusionOk="0" h="938" w="2813">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1"/>
            <p:cNvSpPr/>
            <p:nvPr/>
          </p:nvSpPr>
          <p:spPr>
            <a:xfrm>
              <a:off x="6662675" y="1249000"/>
              <a:ext cx="18150" cy="56875"/>
            </a:xfrm>
            <a:custGeom>
              <a:rect b="b" l="l" r="r" t="t"/>
              <a:pathLst>
                <a:path extrusionOk="0" h="2275" w="726">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1"/>
            <p:cNvSpPr/>
            <p:nvPr/>
          </p:nvSpPr>
          <p:spPr>
            <a:xfrm>
              <a:off x="6669850" y="1250875"/>
              <a:ext cx="15975" cy="54375"/>
            </a:xfrm>
            <a:custGeom>
              <a:rect b="b" l="l" r="r" t="t"/>
              <a:pathLst>
                <a:path extrusionOk="0" h="2175" w="639">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1"/>
            <p:cNvSpPr/>
            <p:nvPr/>
          </p:nvSpPr>
          <p:spPr>
            <a:xfrm>
              <a:off x="6330275" y="1310225"/>
              <a:ext cx="82800" cy="26900"/>
            </a:xfrm>
            <a:custGeom>
              <a:rect b="b" l="l" r="r" t="t"/>
              <a:pathLst>
                <a:path extrusionOk="0" h="1076" w="3312">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1"/>
            <p:cNvSpPr/>
            <p:nvPr/>
          </p:nvSpPr>
          <p:spPr>
            <a:xfrm>
              <a:off x="6312450" y="1314900"/>
              <a:ext cx="100625" cy="30975"/>
            </a:xfrm>
            <a:custGeom>
              <a:rect b="b" l="l" r="r" t="t"/>
              <a:pathLst>
                <a:path extrusionOk="0" h="1239" w="4025">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1"/>
            <p:cNvSpPr/>
            <p:nvPr/>
          </p:nvSpPr>
          <p:spPr>
            <a:xfrm>
              <a:off x="6814825" y="1460800"/>
              <a:ext cx="199975" cy="551150"/>
            </a:xfrm>
            <a:custGeom>
              <a:rect b="b" l="l" r="r" t="t"/>
              <a:pathLst>
                <a:path extrusionOk="0" h="22046" w="7999">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1"/>
            <p:cNvSpPr/>
            <p:nvPr/>
          </p:nvSpPr>
          <p:spPr>
            <a:xfrm>
              <a:off x="6715800" y="1465800"/>
              <a:ext cx="121550" cy="180925"/>
            </a:xfrm>
            <a:custGeom>
              <a:rect b="b" l="l" r="r" t="t"/>
              <a:pathLst>
                <a:path extrusionOk="0" h="7237" w="4862">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1"/>
            <p:cNvSpPr/>
            <p:nvPr/>
          </p:nvSpPr>
          <p:spPr>
            <a:xfrm>
              <a:off x="6781700" y="1520175"/>
              <a:ext cx="77200" cy="73125"/>
            </a:xfrm>
            <a:custGeom>
              <a:rect b="b" l="l" r="r" t="t"/>
              <a:pathLst>
                <a:path extrusionOk="0" h="2925" w="3088">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1"/>
            <p:cNvSpPr/>
            <p:nvPr/>
          </p:nvSpPr>
          <p:spPr>
            <a:xfrm>
              <a:off x="6787950" y="1566400"/>
              <a:ext cx="25" cy="350"/>
            </a:xfrm>
            <a:custGeom>
              <a:rect b="b" l="l" r="r" t="t"/>
              <a:pathLst>
                <a:path extrusionOk="0" h="14" w="1">
                  <a:moveTo>
                    <a:pt x="1" y="13"/>
                  </a:move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p:nvPr/>
          </p:nvSpPr>
          <p:spPr>
            <a:xfrm>
              <a:off x="6862300" y="1373950"/>
              <a:ext cx="104075" cy="206550"/>
            </a:xfrm>
            <a:custGeom>
              <a:rect b="b" l="l" r="r" t="t"/>
              <a:pathLst>
                <a:path extrusionOk="0" h="8262" w="4163">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1"/>
            <p:cNvSpPr/>
            <p:nvPr/>
          </p:nvSpPr>
          <p:spPr>
            <a:xfrm>
              <a:off x="6879800" y="1634200"/>
              <a:ext cx="81575" cy="88450"/>
            </a:xfrm>
            <a:custGeom>
              <a:rect b="b" l="l" r="r" t="t"/>
              <a:pathLst>
                <a:path extrusionOk="0" h="3538" w="3263">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p:nvPr/>
          </p:nvSpPr>
          <p:spPr>
            <a:xfrm>
              <a:off x="6891050" y="1745425"/>
              <a:ext cx="44075" cy="33150"/>
            </a:xfrm>
            <a:custGeom>
              <a:rect b="b" l="l" r="r" t="t"/>
              <a:pathLst>
                <a:path extrusionOk="0" h="1326" w="1763">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p:nvPr/>
          </p:nvSpPr>
          <p:spPr>
            <a:xfrm>
              <a:off x="6882925" y="1354600"/>
              <a:ext cx="32200" cy="31875"/>
            </a:xfrm>
            <a:custGeom>
              <a:rect b="b" l="l" r="r" t="t"/>
              <a:pathLst>
                <a:path extrusionOk="0" h="1275" w="1288">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1"/>
            <p:cNvSpPr/>
            <p:nvPr/>
          </p:nvSpPr>
          <p:spPr>
            <a:xfrm>
              <a:off x="6819200" y="1430500"/>
              <a:ext cx="113125" cy="77500"/>
            </a:xfrm>
            <a:custGeom>
              <a:rect b="b" l="l" r="r" t="t"/>
              <a:pathLst>
                <a:path extrusionOk="0" h="3100" w="4525">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1"/>
            <p:cNvSpPr/>
            <p:nvPr/>
          </p:nvSpPr>
          <p:spPr>
            <a:xfrm>
              <a:off x="6798275" y="1413950"/>
              <a:ext cx="32500" cy="30950"/>
            </a:xfrm>
            <a:custGeom>
              <a:rect b="b" l="l" r="r" t="t"/>
              <a:pathLst>
                <a:path extrusionOk="0" h="1238" w="130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p:nvPr/>
          </p:nvSpPr>
          <p:spPr>
            <a:xfrm>
              <a:off x="6803900" y="1462675"/>
              <a:ext cx="10000" cy="5975"/>
            </a:xfrm>
            <a:custGeom>
              <a:rect b="b" l="l" r="r" t="t"/>
              <a:pathLst>
                <a:path extrusionOk="0" h="239" w="40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1"/>
            <p:cNvSpPr/>
            <p:nvPr/>
          </p:nvSpPr>
          <p:spPr>
            <a:xfrm>
              <a:off x="6836375" y="1594850"/>
              <a:ext cx="7225" cy="10000"/>
            </a:xfrm>
            <a:custGeom>
              <a:rect b="b" l="l" r="r" t="t"/>
              <a:pathLst>
                <a:path extrusionOk="0" h="400" w="289">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1"/>
            <p:cNvSpPr/>
            <p:nvPr/>
          </p:nvSpPr>
          <p:spPr>
            <a:xfrm>
              <a:off x="6945425" y="1453625"/>
              <a:ext cx="27825" cy="156850"/>
            </a:xfrm>
            <a:custGeom>
              <a:rect b="b" l="l" r="r" t="t"/>
              <a:pathLst>
                <a:path extrusionOk="0" h="6274" w="1113">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1"/>
            <p:cNvSpPr/>
            <p:nvPr/>
          </p:nvSpPr>
          <p:spPr>
            <a:xfrm>
              <a:off x="6942300" y="1432375"/>
              <a:ext cx="30950" cy="33150"/>
            </a:xfrm>
            <a:custGeom>
              <a:rect b="b" l="l" r="r" t="t"/>
              <a:pathLst>
                <a:path extrusionOk="0" h="1326" w="1238">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1"/>
            <p:cNvSpPr/>
            <p:nvPr/>
          </p:nvSpPr>
          <p:spPr>
            <a:xfrm>
              <a:off x="6893250" y="1388025"/>
              <a:ext cx="22500" cy="72800"/>
            </a:xfrm>
            <a:custGeom>
              <a:rect b="b" l="l" r="r" t="t"/>
              <a:pathLst>
                <a:path extrusionOk="0" h="2912" w="90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1"/>
            <p:cNvSpPr/>
            <p:nvPr/>
          </p:nvSpPr>
          <p:spPr>
            <a:xfrm>
              <a:off x="6886375" y="1388950"/>
              <a:ext cx="23450" cy="70625"/>
            </a:xfrm>
            <a:custGeom>
              <a:rect b="b" l="l" r="r" t="t"/>
              <a:pathLst>
                <a:path extrusionOk="0" h="2825" w="938">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1"/>
            <p:cNvSpPr/>
            <p:nvPr/>
          </p:nvSpPr>
          <p:spPr>
            <a:xfrm>
              <a:off x="6901375" y="1541100"/>
              <a:ext cx="56875" cy="18150"/>
            </a:xfrm>
            <a:custGeom>
              <a:rect b="b" l="l" r="r" t="t"/>
              <a:pathLst>
                <a:path extrusionOk="0" h="726" w="2275">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1"/>
            <p:cNvSpPr/>
            <p:nvPr/>
          </p:nvSpPr>
          <p:spPr>
            <a:xfrm>
              <a:off x="6901675" y="1530800"/>
              <a:ext cx="56250" cy="21250"/>
            </a:xfrm>
            <a:custGeom>
              <a:rect b="b" l="l" r="r" t="t"/>
              <a:pathLst>
                <a:path extrusionOk="0" h="850" w="22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1"/>
            <p:cNvSpPr/>
            <p:nvPr/>
          </p:nvSpPr>
          <p:spPr>
            <a:xfrm>
              <a:off x="6869800" y="1808525"/>
              <a:ext cx="26900" cy="82825"/>
            </a:xfrm>
            <a:custGeom>
              <a:rect b="b" l="l" r="r" t="t"/>
              <a:pathLst>
                <a:path extrusionOk="0" h="3313" w="1076">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1"/>
            <p:cNvSpPr/>
            <p:nvPr/>
          </p:nvSpPr>
          <p:spPr>
            <a:xfrm>
              <a:off x="6861050" y="1808525"/>
              <a:ext cx="30975" cy="100950"/>
            </a:xfrm>
            <a:custGeom>
              <a:rect b="b" l="l" r="r" t="t"/>
              <a:pathLst>
                <a:path extrusionOk="0" h="4038" w="1239">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1"/>
            <p:cNvSpPr/>
            <p:nvPr/>
          </p:nvSpPr>
          <p:spPr>
            <a:xfrm>
              <a:off x="6704850" y="1496125"/>
              <a:ext cx="8475" cy="8125"/>
            </a:xfrm>
            <a:custGeom>
              <a:rect b="b" l="l" r="r" t="t"/>
              <a:pathLst>
                <a:path extrusionOk="0" h="325" w="339">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1"/>
            <p:cNvSpPr/>
            <p:nvPr/>
          </p:nvSpPr>
          <p:spPr>
            <a:xfrm>
              <a:off x="6648000" y="1496125"/>
              <a:ext cx="59075" cy="15000"/>
            </a:xfrm>
            <a:custGeom>
              <a:rect b="b" l="l" r="r" t="t"/>
              <a:pathLst>
                <a:path extrusionOk="0" h="600" w="2363">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1"/>
            <p:cNvSpPr/>
            <p:nvPr/>
          </p:nvSpPr>
          <p:spPr>
            <a:xfrm>
              <a:off x="6648000" y="1501125"/>
              <a:ext cx="25325" cy="17200"/>
            </a:xfrm>
            <a:custGeom>
              <a:rect b="b" l="l" r="r" t="t"/>
              <a:pathLst>
                <a:path extrusionOk="0" h="688" w="1013">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1"/>
            <p:cNvSpPr/>
            <p:nvPr/>
          </p:nvSpPr>
          <p:spPr>
            <a:xfrm>
              <a:off x="6687050" y="1501125"/>
              <a:ext cx="26575" cy="55300"/>
            </a:xfrm>
            <a:custGeom>
              <a:rect b="b" l="l" r="r" t="t"/>
              <a:pathLst>
                <a:path extrusionOk="0" h="2212" w="1063">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1"/>
            <p:cNvSpPr/>
            <p:nvPr/>
          </p:nvSpPr>
          <p:spPr>
            <a:xfrm>
              <a:off x="6686100" y="1522975"/>
              <a:ext cx="17225" cy="34700"/>
            </a:xfrm>
            <a:custGeom>
              <a:rect b="b" l="l" r="r" t="t"/>
              <a:pathLst>
                <a:path extrusionOk="0" h="1388" w="689">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1"/>
            <p:cNvSpPr/>
            <p:nvPr/>
          </p:nvSpPr>
          <p:spPr>
            <a:xfrm>
              <a:off x="6669850" y="1521425"/>
              <a:ext cx="22525" cy="11275"/>
            </a:xfrm>
            <a:custGeom>
              <a:rect b="b" l="l" r="r" t="t"/>
              <a:pathLst>
                <a:path extrusionOk="0" h="451" w="90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1"/>
            <p:cNvSpPr/>
            <p:nvPr/>
          </p:nvSpPr>
          <p:spPr>
            <a:xfrm>
              <a:off x="6668925" y="1512975"/>
              <a:ext cx="15650" cy="19100"/>
            </a:xfrm>
            <a:custGeom>
              <a:rect b="b" l="l" r="r" t="t"/>
              <a:pathLst>
                <a:path extrusionOk="0" h="764" w="626">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1"/>
            <p:cNvSpPr/>
            <p:nvPr/>
          </p:nvSpPr>
          <p:spPr>
            <a:xfrm>
              <a:off x="6665800" y="1513300"/>
              <a:ext cx="17525" cy="6900"/>
            </a:xfrm>
            <a:custGeom>
              <a:rect b="b" l="l" r="r" t="t"/>
              <a:pathLst>
                <a:path extrusionOk="0" h="276" w="701">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1"/>
            <p:cNvSpPr/>
            <p:nvPr/>
          </p:nvSpPr>
          <p:spPr>
            <a:xfrm>
              <a:off x="6645800" y="1528925"/>
              <a:ext cx="28775" cy="23450"/>
            </a:xfrm>
            <a:custGeom>
              <a:rect b="b" l="l" r="r" t="t"/>
              <a:pathLst>
                <a:path extrusionOk="0" h="938" w="1151">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1"/>
            <p:cNvSpPr/>
            <p:nvPr/>
          </p:nvSpPr>
          <p:spPr>
            <a:xfrm>
              <a:off x="6217175" y="4309125"/>
              <a:ext cx="551125" cy="190600"/>
            </a:xfrm>
            <a:custGeom>
              <a:rect b="b" l="l" r="r" t="t"/>
              <a:pathLst>
                <a:path extrusionOk="0" h="7624" w="22045">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1"/>
            <p:cNvSpPr/>
            <p:nvPr/>
          </p:nvSpPr>
          <p:spPr>
            <a:xfrm>
              <a:off x="6582375" y="4210725"/>
              <a:ext cx="180925" cy="121225"/>
            </a:xfrm>
            <a:custGeom>
              <a:rect b="b" l="l" r="r" t="t"/>
              <a:pathLst>
                <a:path extrusionOk="0" h="4849" w="7237">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1"/>
            <p:cNvSpPr/>
            <p:nvPr/>
          </p:nvSpPr>
          <p:spPr>
            <a:xfrm>
              <a:off x="6636125" y="4276625"/>
              <a:ext cx="72825" cy="77200"/>
            </a:xfrm>
            <a:custGeom>
              <a:rect b="b" l="l" r="r" t="t"/>
              <a:pathLst>
                <a:path extrusionOk="0" h="3088" w="2913">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6662675" y="4282575"/>
              <a:ext cx="25" cy="325"/>
            </a:xfrm>
            <a:custGeom>
              <a:rect b="b" l="l" r="r" t="t"/>
              <a:pathLst>
                <a:path extrusionOk="0" h="13" w="1">
                  <a:moveTo>
                    <a:pt x="1" y="0"/>
                  </a:moveTo>
                  <a:lnTo>
                    <a:pt x="1" y="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6648925" y="4357225"/>
              <a:ext cx="206550" cy="103750"/>
            </a:xfrm>
            <a:custGeom>
              <a:rect b="b" l="l" r="r" t="t"/>
              <a:pathLst>
                <a:path extrusionOk="0" h="4150" w="8262">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6506475" y="4375975"/>
              <a:ext cx="88425" cy="80000"/>
            </a:xfrm>
            <a:custGeom>
              <a:rect b="b" l="l" r="r" t="t"/>
              <a:pathLst>
                <a:path extrusionOk="0" h="3200" w="3537">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1"/>
            <p:cNvSpPr/>
            <p:nvPr/>
          </p:nvSpPr>
          <p:spPr>
            <a:xfrm>
              <a:off x="6450850" y="4386300"/>
              <a:ext cx="33150" cy="43450"/>
            </a:xfrm>
            <a:custGeom>
              <a:rect b="b" l="l" r="r" t="t"/>
              <a:pathLst>
                <a:path extrusionOk="0" h="1738" w="1326">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p:nvPr/>
          </p:nvSpPr>
          <p:spPr>
            <a:xfrm>
              <a:off x="6842625" y="4377850"/>
              <a:ext cx="31900" cy="31900"/>
            </a:xfrm>
            <a:custGeom>
              <a:rect b="b" l="l" r="r" t="t"/>
              <a:pathLst>
                <a:path extrusionOk="0" h="1276" w="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1"/>
            <p:cNvSpPr/>
            <p:nvPr/>
          </p:nvSpPr>
          <p:spPr>
            <a:xfrm>
              <a:off x="6720775" y="4313800"/>
              <a:ext cx="77825" cy="113125"/>
            </a:xfrm>
            <a:custGeom>
              <a:rect b="b" l="l" r="r" t="t"/>
              <a:pathLst>
                <a:path extrusionOk="0" h="4525" w="3113">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1"/>
            <p:cNvSpPr/>
            <p:nvPr/>
          </p:nvSpPr>
          <p:spPr>
            <a:xfrm>
              <a:off x="6784200" y="4293200"/>
              <a:ext cx="30650" cy="32500"/>
            </a:xfrm>
            <a:custGeom>
              <a:rect b="b" l="l" r="r" t="t"/>
              <a:pathLst>
                <a:path extrusionOk="0" h="1300" w="1226">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6760775" y="4298825"/>
              <a:ext cx="5650" cy="9375"/>
            </a:xfrm>
            <a:custGeom>
              <a:rect b="b" l="l" r="r" t="t"/>
              <a:pathLst>
                <a:path extrusionOk="0" h="375" w="226">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6624250" y="4331300"/>
              <a:ext cx="10025" cy="6900"/>
            </a:xfrm>
            <a:custGeom>
              <a:rect b="b" l="l" r="r" t="t"/>
              <a:pathLst>
                <a:path extrusionOk="0" h="276" w="401">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6618625" y="4440350"/>
              <a:ext cx="156850" cy="27825"/>
            </a:xfrm>
            <a:custGeom>
              <a:rect b="b" l="l" r="r" t="t"/>
              <a:pathLst>
                <a:path extrusionOk="0" h="1113" w="6274">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6763900" y="4437225"/>
              <a:ext cx="32825" cy="31250"/>
            </a:xfrm>
            <a:custGeom>
              <a:rect b="b" l="l" r="r" t="t"/>
              <a:pathLst>
                <a:path extrusionOk="0" h="1250" w="1313">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6768275" y="4388175"/>
              <a:ext cx="72825" cy="22500"/>
            </a:xfrm>
            <a:custGeom>
              <a:rect b="b" l="l" r="r" t="t"/>
              <a:pathLst>
                <a:path extrusionOk="0" h="900" w="2913">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6769525" y="4381600"/>
              <a:ext cx="70625" cy="23450"/>
            </a:xfrm>
            <a:custGeom>
              <a:rect b="b" l="l" r="r" t="t"/>
              <a:pathLst>
                <a:path extrusionOk="0" h="938" w="2825">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6669850" y="4396600"/>
              <a:ext cx="17850" cy="55950"/>
            </a:xfrm>
            <a:custGeom>
              <a:rect b="b" l="l" r="r" t="t"/>
              <a:pathLst>
                <a:path extrusionOk="0" h="2238" w="714">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1"/>
            <p:cNvSpPr/>
            <p:nvPr/>
          </p:nvSpPr>
          <p:spPr>
            <a:xfrm>
              <a:off x="6677050" y="4396600"/>
              <a:ext cx="16275" cy="54375"/>
            </a:xfrm>
            <a:custGeom>
              <a:rect b="b" l="l" r="r" t="t"/>
              <a:pathLst>
                <a:path extrusionOk="0" h="2175" w="651">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1"/>
            <p:cNvSpPr/>
            <p:nvPr/>
          </p:nvSpPr>
          <p:spPr>
            <a:xfrm>
              <a:off x="6337750" y="4364725"/>
              <a:ext cx="82825" cy="26900"/>
            </a:xfrm>
            <a:custGeom>
              <a:rect b="b" l="l" r="r" t="t"/>
              <a:pathLst>
                <a:path extrusionOk="0" h="1076" w="3313">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6319650" y="4355975"/>
              <a:ext cx="100625" cy="30975"/>
            </a:xfrm>
            <a:custGeom>
              <a:rect b="b" l="l" r="r" t="t"/>
              <a:pathLst>
                <a:path extrusionOk="0" h="1239" w="4025">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1"/>
            <p:cNvSpPr/>
            <p:nvPr/>
          </p:nvSpPr>
          <p:spPr>
            <a:xfrm>
              <a:off x="6822325" y="3689900"/>
              <a:ext cx="199650" cy="551150"/>
            </a:xfrm>
            <a:custGeom>
              <a:rect b="b" l="l" r="r" t="t"/>
              <a:pathLst>
                <a:path extrusionOk="0" h="22046" w="798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1"/>
            <p:cNvSpPr/>
            <p:nvPr/>
          </p:nvSpPr>
          <p:spPr>
            <a:xfrm>
              <a:off x="6723275" y="4055125"/>
              <a:ext cx="121250" cy="180925"/>
            </a:xfrm>
            <a:custGeom>
              <a:rect b="b" l="l" r="r" t="t"/>
              <a:pathLst>
                <a:path extrusionOk="0" h="7237" w="485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6789200" y="4108250"/>
              <a:ext cx="77200" cy="73425"/>
            </a:xfrm>
            <a:custGeom>
              <a:rect b="b" l="l" r="r" t="t"/>
              <a:pathLst>
                <a:path extrusionOk="0" h="2937" w="3088">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6795150" y="4135100"/>
              <a:ext cx="325" cy="350"/>
            </a:xfrm>
            <a:custGeom>
              <a:rect b="b" l="l" r="r" t="t"/>
              <a:pathLst>
                <a:path extrusionOk="0" h="14" w="13">
                  <a:moveTo>
                    <a:pt x="0" y="1"/>
                  </a:moveTo>
                  <a:lnTo>
                    <a:pt x="0" y="13"/>
                  </a:lnTo>
                  <a:cubicBezTo>
                    <a:pt x="0" y="13"/>
                    <a:pt x="13"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6869500" y="4121350"/>
              <a:ext cx="104050" cy="206550"/>
            </a:xfrm>
            <a:custGeom>
              <a:rect b="b" l="l" r="r" t="t"/>
              <a:pathLst>
                <a:path extrusionOk="0" h="8262" w="41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1"/>
            <p:cNvSpPr/>
            <p:nvPr/>
          </p:nvSpPr>
          <p:spPr>
            <a:xfrm>
              <a:off x="6887000" y="3978900"/>
              <a:ext cx="81875" cy="88750"/>
            </a:xfrm>
            <a:custGeom>
              <a:rect b="b" l="l" r="r" t="t"/>
              <a:pathLst>
                <a:path extrusionOk="0" h="3550" w="3275">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1"/>
            <p:cNvSpPr/>
            <p:nvPr/>
          </p:nvSpPr>
          <p:spPr>
            <a:xfrm>
              <a:off x="6898550" y="3923300"/>
              <a:ext cx="43775" cy="33450"/>
            </a:xfrm>
            <a:custGeom>
              <a:rect b="b" l="l" r="r" t="t"/>
              <a:pathLst>
                <a:path extrusionOk="0" h="1338" w="1751">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6890425" y="4315375"/>
              <a:ext cx="31900" cy="31900"/>
            </a:xfrm>
            <a:custGeom>
              <a:rect b="b" l="l" r="r" t="t"/>
              <a:pathLst>
                <a:path extrusionOk="0" h="1276" w="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1"/>
            <p:cNvSpPr/>
            <p:nvPr/>
          </p:nvSpPr>
          <p:spPr>
            <a:xfrm>
              <a:off x="6826375" y="4193850"/>
              <a:ext cx="112825" cy="77500"/>
            </a:xfrm>
            <a:custGeom>
              <a:rect b="b" l="l" r="r" t="t"/>
              <a:pathLst>
                <a:path extrusionOk="0" h="3100" w="4513">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1"/>
            <p:cNvSpPr/>
            <p:nvPr/>
          </p:nvSpPr>
          <p:spPr>
            <a:xfrm>
              <a:off x="6805775" y="4256950"/>
              <a:ext cx="32500" cy="30950"/>
            </a:xfrm>
            <a:custGeom>
              <a:rect b="b" l="l" r="r" t="t"/>
              <a:pathLst>
                <a:path extrusionOk="0" h="1238" w="130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6811400" y="4233200"/>
              <a:ext cx="9700" cy="5975"/>
            </a:xfrm>
            <a:custGeom>
              <a:rect b="b" l="l" r="r" t="t"/>
              <a:pathLst>
                <a:path extrusionOk="0" h="239" w="388">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1"/>
            <p:cNvSpPr/>
            <p:nvPr/>
          </p:nvSpPr>
          <p:spPr>
            <a:xfrm>
              <a:off x="6843875" y="4097000"/>
              <a:ext cx="6900" cy="10025"/>
            </a:xfrm>
            <a:custGeom>
              <a:rect b="b" l="l" r="r" t="t"/>
              <a:pathLst>
                <a:path extrusionOk="0" h="401" w="276">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1"/>
            <p:cNvSpPr/>
            <p:nvPr/>
          </p:nvSpPr>
          <p:spPr>
            <a:xfrm>
              <a:off x="6952925" y="4091375"/>
              <a:ext cx="27500" cy="156850"/>
            </a:xfrm>
            <a:custGeom>
              <a:rect b="b" l="l" r="r" t="t"/>
              <a:pathLst>
                <a:path extrusionOk="0" h="6274" w="110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a:off x="6949475" y="4236325"/>
              <a:ext cx="31275" cy="33150"/>
            </a:xfrm>
            <a:custGeom>
              <a:rect b="b" l="l" r="r" t="t"/>
              <a:pathLst>
                <a:path extrusionOk="0" h="1326" w="1251">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a:off x="6900425" y="4241025"/>
              <a:ext cx="22525" cy="72800"/>
            </a:xfrm>
            <a:custGeom>
              <a:rect b="b" l="l" r="r" t="t"/>
              <a:pathLst>
                <a:path extrusionOk="0" h="2912" w="901">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a:off x="6893875" y="4242575"/>
              <a:ext cx="23450" cy="70625"/>
            </a:xfrm>
            <a:custGeom>
              <a:rect b="b" l="l" r="r" t="t"/>
              <a:pathLst>
                <a:path extrusionOk="0" h="2825" w="938">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1"/>
            <p:cNvSpPr/>
            <p:nvPr/>
          </p:nvSpPr>
          <p:spPr>
            <a:xfrm>
              <a:off x="6908850" y="4142600"/>
              <a:ext cx="56575" cy="17850"/>
            </a:xfrm>
            <a:custGeom>
              <a:rect b="b" l="l" r="r" t="t"/>
              <a:pathLst>
                <a:path extrusionOk="0" h="714" w="2263">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1"/>
            <p:cNvSpPr/>
            <p:nvPr/>
          </p:nvSpPr>
          <p:spPr>
            <a:xfrm>
              <a:off x="6909175" y="4149800"/>
              <a:ext cx="56250" cy="21250"/>
            </a:xfrm>
            <a:custGeom>
              <a:rect b="b" l="l" r="r" t="t"/>
              <a:pathLst>
                <a:path extrusionOk="0" h="850" w="22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6877300" y="3810500"/>
              <a:ext cx="26600" cy="82825"/>
            </a:xfrm>
            <a:custGeom>
              <a:rect b="b" l="l" r="r" t="t"/>
              <a:pathLst>
                <a:path extrusionOk="0" h="3313" w="1064">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6868550" y="3792700"/>
              <a:ext cx="30975" cy="100625"/>
            </a:xfrm>
            <a:custGeom>
              <a:rect b="b" l="l" r="r" t="t"/>
              <a:pathLst>
                <a:path extrusionOk="0" h="4025" w="1239">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6712050" y="4197600"/>
              <a:ext cx="8450" cy="8150"/>
            </a:xfrm>
            <a:custGeom>
              <a:rect b="b" l="l" r="r" t="t"/>
              <a:pathLst>
                <a:path extrusionOk="0" h="326" w="338">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6655500" y="4190725"/>
              <a:ext cx="58750" cy="15025"/>
            </a:xfrm>
            <a:custGeom>
              <a:rect b="b" l="l" r="r" t="t"/>
              <a:pathLst>
                <a:path extrusionOk="0" h="601" w="235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6655175" y="4183525"/>
              <a:ext cx="25325" cy="16900"/>
            </a:xfrm>
            <a:custGeom>
              <a:rect b="b" l="l" r="r" t="t"/>
              <a:pathLst>
                <a:path extrusionOk="0" h="676" w="1013">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6694550" y="4145425"/>
              <a:ext cx="26575" cy="55325"/>
            </a:xfrm>
            <a:custGeom>
              <a:rect b="b" l="l" r="r" t="t"/>
              <a:pathLst>
                <a:path extrusionOk="0" h="2213" w="106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6693600" y="4144175"/>
              <a:ext cx="16900" cy="34700"/>
            </a:xfrm>
            <a:custGeom>
              <a:rect b="b" l="l" r="r" t="t"/>
              <a:pathLst>
                <a:path extrusionOk="0" h="1388" w="676">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1"/>
            <p:cNvSpPr/>
            <p:nvPr/>
          </p:nvSpPr>
          <p:spPr>
            <a:xfrm>
              <a:off x="6676725" y="4169150"/>
              <a:ext cx="22850" cy="11275"/>
            </a:xfrm>
            <a:custGeom>
              <a:rect b="b" l="l" r="r" t="t"/>
              <a:pathLst>
                <a:path extrusionOk="0" h="451" w="914">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1"/>
            <p:cNvSpPr/>
            <p:nvPr/>
          </p:nvSpPr>
          <p:spPr>
            <a:xfrm>
              <a:off x="6675800" y="4169150"/>
              <a:ext cx="16275" cy="19725"/>
            </a:xfrm>
            <a:custGeom>
              <a:rect b="b" l="l" r="r" t="t"/>
              <a:pathLst>
                <a:path extrusionOk="0" h="789" w="651">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6672975" y="4181650"/>
              <a:ext cx="17525" cy="6900"/>
            </a:xfrm>
            <a:custGeom>
              <a:rect b="b" l="l" r="r" t="t"/>
              <a:pathLst>
                <a:path extrusionOk="0" h="276" w="701">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1"/>
            <p:cNvSpPr/>
            <p:nvPr/>
          </p:nvSpPr>
          <p:spPr>
            <a:xfrm>
              <a:off x="6653000" y="4149475"/>
              <a:ext cx="28750" cy="23450"/>
            </a:xfrm>
            <a:custGeom>
              <a:rect b="b" l="l" r="r" t="t"/>
              <a:pathLst>
                <a:path extrusionOk="0" h="938" w="115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1"/>
            <p:cNvSpPr/>
            <p:nvPr/>
          </p:nvSpPr>
          <p:spPr>
            <a:xfrm>
              <a:off x="846700" y="4309125"/>
              <a:ext cx="551125" cy="190600"/>
            </a:xfrm>
            <a:custGeom>
              <a:rect b="b" l="l" r="r" t="t"/>
              <a:pathLst>
                <a:path extrusionOk="0" h="7624" w="22045">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851700" y="4210725"/>
              <a:ext cx="180925" cy="121225"/>
            </a:xfrm>
            <a:custGeom>
              <a:rect b="b" l="l" r="r" t="t"/>
              <a:pathLst>
                <a:path extrusionOk="0" h="4849" w="7237">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905750" y="4276625"/>
              <a:ext cx="73125" cy="77200"/>
            </a:xfrm>
            <a:custGeom>
              <a:rect b="b" l="l" r="r" t="t"/>
              <a:pathLst>
                <a:path extrusionOk="0" h="3088" w="2925">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952300" y="4282575"/>
              <a:ext cx="25" cy="325"/>
            </a:xfrm>
            <a:custGeom>
              <a:rect b="b" l="l" r="r" t="t"/>
              <a:pathLst>
                <a:path extrusionOk="0" h="13" w="1">
                  <a:moveTo>
                    <a:pt x="1" y="0"/>
                  </a:moveTo>
                  <a:lnTo>
                    <a:pt x="1" y="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1"/>
            <p:cNvSpPr/>
            <p:nvPr/>
          </p:nvSpPr>
          <p:spPr>
            <a:xfrm>
              <a:off x="759550" y="4357225"/>
              <a:ext cx="206825" cy="103750"/>
            </a:xfrm>
            <a:custGeom>
              <a:rect b="b" l="l" r="r" t="t"/>
              <a:pathLst>
                <a:path extrusionOk="0" h="4150" w="8273">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1"/>
            <p:cNvSpPr/>
            <p:nvPr/>
          </p:nvSpPr>
          <p:spPr>
            <a:xfrm>
              <a:off x="1020100" y="4375975"/>
              <a:ext cx="88425" cy="80000"/>
            </a:xfrm>
            <a:custGeom>
              <a:rect b="b" l="l" r="r" t="t"/>
              <a:pathLst>
                <a:path extrusionOk="0" h="3200" w="3537">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1130700" y="4386300"/>
              <a:ext cx="33450" cy="43450"/>
            </a:xfrm>
            <a:custGeom>
              <a:rect b="b" l="l" r="r" t="t"/>
              <a:pathLst>
                <a:path extrusionOk="0" h="1738" w="13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1"/>
            <p:cNvSpPr/>
            <p:nvPr/>
          </p:nvSpPr>
          <p:spPr>
            <a:xfrm>
              <a:off x="740475" y="4377850"/>
              <a:ext cx="31900" cy="31900"/>
            </a:xfrm>
            <a:custGeom>
              <a:rect b="b" l="l" r="r" t="t"/>
              <a:pathLst>
                <a:path extrusionOk="0" h="1276" w="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1"/>
            <p:cNvSpPr/>
            <p:nvPr/>
          </p:nvSpPr>
          <p:spPr>
            <a:xfrm>
              <a:off x="816075" y="4313800"/>
              <a:ext cx="77825" cy="113125"/>
            </a:xfrm>
            <a:custGeom>
              <a:rect b="b" l="l" r="r" t="t"/>
              <a:pathLst>
                <a:path extrusionOk="0" h="4525" w="3113">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1"/>
            <p:cNvSpPr/>
            <p:nvPr/>
          </p:nvSpPr>
          <p:spPr>
            <a:xfrm>
              <a:off x="799850" y="4293200"/>
              <a:ext cx="30950" cy="32500"/>
            </a:xfrm>
            <a:custGeom>
              <a:rect b="b" l="l" r="r" t="t"/>
              <a:pathLst>
                <a:path extrusionOk="0" h="1300" w="1238">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1"/>
            <p:cNvSpPr/>
            <p:nvPr/>
          </p:nvSpPr>
          <p:spPr>
            <a:xfrm>
              <a:off x="848575" y="4298825"/>
              <a:ext cx="5650" cy="9375"/>
            </a:xfrm>
            <a:custGeom>
              <a:rect b="b" l="l" r="r" t="t"/>
              <a:pathLst>
                <a:path extrusionOk="0" h="375" w="226">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1"/>
            <p:cNvSpPr/>
            <p:nvPr/>
          </p:nvSpPr>
          <p:spPr>
            <a:xfrm>
              <a:off x="980725" y="4331300"/>
              <a:ext cx="10025" cy="6900"/>
            </a:xfrm>
            <a:custGeom>
              <a:rect b="b" l="l" r="r" t="t"/>
              <a:pathLst>
                <a:path extrusionOk="0" h="276" w="401">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1"/>
            <p:cNvSpPr/>
            <p:nvPr/>
          </p:nvSpPr>
          <p:spPr>
            <a:xfrm>
              <a:off x="839525" y="4440350"/>
              <a:ext cx="156850" cy="27825"/>
            </a:xfrm>
            <a:custGeom>
              <a:rect b="b" l="l" r="r" t="t"/>
              <a:pathLst>
                <a:path extrusionOk="0" h="1113" w="6274">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1"/>
            <p:cNvSpPr/>
            <p:nvPr/>
          </p:nvSpPr>
          <p:spPr>
            <a:xfrm>
              <a:off x="817950" y="4437225"/>
              <a:ext cx="33150" cy="31250"/>
            </a:xfrm>
            <a:custGeom>
              <a:rect b="b" l="l" r="r" t="t"/>
              <a:pathLst>
                <a:path extrusionOk="0" h="1250" w="1326">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1"/>
            <p:cNvSpPr/>
            <p:nvPr/>
          </p:nvSpPr>
          <p:spPr>
            <a:xfrm>
              <a:off x="773900" y="4388175"/>
              <a:ext cx="72825" cy="22500"/>
            </a:xfrm>
            <a:custGeom>
              <a:rect b="b" l="l" r="r" t="t"/>
              <a:pathLst>
                <a:path extrusionOk="0" h="900" w="2913">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1"/>
            <p:cNvSpPr/>
            <p:nvPr/>
          </p:nvSpPr>
          <p:spPr>
            <a:xfrm>
              <a:off x="774525" y="4381600"/>
              <a:ext cx="70650" cy="23450"/>
            </a:xfrm>
            <a:custGeom>
              <a:rect b="b" l="l" r="r" t="t"/>
              <a:pathLst>
                <a:path extrusionOk="0" h="938" w="2826">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1"/>
            <p:cNvSpPr/>
            <p:nvPr/>
          </p:nvSpPr>
          <p:spPr>
            <a:xfrm>
              <a:off x="927300" y="4396600"/>
              <a:ext cx="17850" cy="55950"/>
            </a:xfrm>
            <a:custGeom>
              <a:rect b="b" l="l" r="r" t="t"/>
              <a:pathLst>
                <a:path extrusionOk="0" h="2238" w="714">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1"/>
            <p:cNvSpPr/>
            <p:nvPr/>
          </p:nvSpPr>
          <p:spPr>
            <a:xfrm>
              <a:off x="922000" y="4396600"/>
              <a:ext cx="15950" cy="54375"/>
            </a:xfrm>
            <a:custGeom>
              <a:rect b="b" l="l" r="r" t="t"/>
              <a:pathLst>
                <a:path extrusionOk="0" h="2175" w="638">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1"/>
            <p:cNvSpPr/>
            <p:nvPr/>
          </p:nvSpPr>
          <p:spPr>
            <a:xfrm>
              <a:off x="1194425" y="4364725"/>
              <a:ext cx="82825" cy="26900"/>
            </a:xfrm>
            <a:custGeom>
              <a:rect b="b" l="l" r="r" t="t"/>
              <a:pathLst>
                <a:path extrusionOk="0" h="1076" w="3313">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1"/>
            <p:cNvSpPr/>
            <p:nvPr/>
          </p:nvSpPr>
          <p:spPr>
            <a:xfrm>
              <a:off x="1194425" y="4355975"/>
              <a:ext cx="100625" cy="30975"/>
            </a:xfrm>
            <a:custGeom>
              <a:rect b="b" l="l" r="r" t="t"/>
              <a:pathLst>
                <a:path extrusionOk="0" h="1239" w="4025">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1"/>
            <p:cNvSpPr/>
            <p:nvPr/>
          </p:nvSpPr>
          <p:spPr>
            <a:xfrm>
              <a:off x="593025" y="3689900"/>
              <a:ext cx="199650" cy="551150"/>
            </a:xfrm>
            <a:custGeom>
              <a:rect b="b" l="l" r="r" t="t"/>
              <a:pathLst>
                <a:path extrusionOk="0" h="22046" w="798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1"/>
            <p:cNvSpPr/>
            <p:nvPr/>
          </p:nvSpPr>
          <p:spPr>
            <a:xfrm>
              <a:off x="770150" y="4055125"/>
              <a:ext cx="121575" cy="180925"/>
            </a:xfrm>
            <a:custGeom>
              <a:rect b="b" l="l" r="r" t="t"/>
              <a:pathLst>
                <a:path extrusionOk="0" h="7237" w="4863">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1"/>
            <p:cNvSpPr/>
            <p:nvPr/>
          </p:nvSpPr>
          <p:spPr>
            <a:xfrm>
              <a:off x="748600" y="4108250"/>
              <a:ext cx="77200" cy="73425"/>
            </a:xfrm>
            <a:custGeom>
              <a:rect b="b" l="l" r="r" t="t"/>
              <a:pathLst>
                <a:path extrusionOk="0" h="2937" w="3088">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1"/>
            <p:cNvSpPr/>
            <p:nvPr/>
          </p:nvSpPr>
          <p:spPr>
            <a:xfrm>
              <a:off x="819525" y="4135100"/>
              <a:ext cx="325" cy="350"/>
            </a:xfrm>
            <a:custGeom>
              <a:rect b="b" l="l" r="r" t="t"/>
              <a:pathLst>
                <a:path extrusionOk="0" h="14" w="13">
                  <a:moveTo>
                    <a:pt x="13" y="1"/>
                  </a:moveTo>
                  <a:lnTo>
                    <a:pt x="13" y="13"/>
                  </a:lnTo>
                  <a:cubicBezTo>
                    <a:pt x="13" y="13"/>
                    <a:pt x="0" y="1"/>
                    <a:pt x="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1"/>
            <p:cNvSpPr/>
            <p:nvPr/>
          </p:nvSpPr>
          <p:spPr>
            <a:xfrm>
              <a:off x="641450" y="4121350"/>
              <a:ext cx="103750" cy="206550"/>
            </a:xfrm>
            <a:custGeom>
              <a:rect b="b" l="l" r="r" t="t"/>
              <a:pathLst>
                <a:path extrusionOk="0" h="8262" w="415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1"/>
            <p:cNvSpPr/>
            <p:nvPr/>
          </p:nvSpPr>
          <p:spPr>
            <a:xfrm>
              <a:off x="646450" y="3978900"/>
              <a:ext cx="81250" cy="88750"/>
            </a:xfrm>
            <a:custGeom>
              <a:rect b="b" l="l" r="r" t="t"/>
              <a:pathLst>
                <a:path extrusionOk="0" h="3550" w="32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1"/>
            <p:cNvSpPr/>
            <p:nvPr/>
          </p:nvSpPr>
          <p:spPr>
            <a:xfrm>
              <a:off x="672675" y="3923300"/>
              <a:ext cx="43775" cy="33450"/>
            </a:xfrm>
            <a:custGeom>
              <a:rect b="b" l="l" r="r" t="t"/>
              <a:pathLst>
                <a:path extrusionOk="0" h="1338" w="1751">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1"/>
            <p:cNvSpPr/>
            <p:nvPr/>
          </p:nvSpPr>
          <p:spPr>
            <a:xfrm>
              <a:off x="692375" y="4315375"/>
              <a:ext cx="32200" cy="31900"/>
            </a:xfrm>
            <a:custGeom>
              <a:rect b="b" l="l" r="r" t="t"/>
              <a:pathLst>
                <a:path extrusionOk="0" h="1276" w="1288">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1"/>
            <p:cNvSpPr/>
            <p:nvPr/>
          </p:nvSpPr>
          <p:spPr>
            <a:xfrm>
              <a:off x="675500" y="4193850"/>
              <a:ext cx="113125" cy="77500"/>
            </a:xfrm>
            <a:custGeom>
              <a:rect b="b" l="l" r="r" t="t"/>
              <a:pathLst>
                <a:path extrusionOk="0" h="3100" w="4525">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1"/>
            <p:cNvSpPr/>
            <p:nvPr/>
          </p:nvSpPr>
          <p:spPr>
            <a:xfrm>
              <a:off x="776725" y="4256950"/>
              <a:ext cx="32525" cy="30950"/>
            </a:xfrm>
            <a:custGeom>
              <a:rect b="b" l="l" r="r" t="t"/>
              <a:pathLst>
                <a:path extrusionOk="0" h="1238" w="1301">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1"/>
            <p:cNvSpPr/>
            <p:nvPr/>
          </p:nvSpPr>
          <p:spPr>
            <a:xfrm>
              <a:off x="793900" y="4233200"/>
              <a:ext cx="9725" cy="5975"/>
            </a:xfrm>
            <a:custGeom>
              <a:rect b="b" l="l" r="r" t="t"/>
              <a:pathLst>
                <a:path extrusionOk="0" h="239" w="38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1"/>
            <p:cNvSpPr/>
            <p:nvPr/>
          </p:nvSpPr>
          <p:spPr>
            <a:xfrm>
              <a:off x="764225" y="4097000"/>
              <a:ext cx="6900" cy="10025"/>
            </a:xfrm>
            <a:custGeom>
              <a:rect b="b" l="l" r="r" t="t"/>
              <a:pathLst>
                <a:path extrusionOk="0" h="401" w="276">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1"/>
            <p:cNvSpPr/>
            <p:nvPr/>
          </p:nvSpPr>
          <p:spPr>
            <a:xfrm>
              <a:off x="634250" y="4091375"/>
              <a:ext cx="27850" cy="156850"/>
            </a:xfrm>
            <a:custGeom>
              <a:rect b="b" l="l" r="r" t="t"/>
              <a:pathLst>
                <a:path extrusionOk="0" h="6274" w="111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1"/>
            <p:cNvSpPr/>
            <p:nvPr/>
          </p:nvSpPr>
          <p:spPr>
            <a:xfrm>
              <a:off x="634250" y="4236325"/>
              <a:ext cx="31275" cy="33150"/>
            </a:xfrm>
            <a:custGeom>
              <a:rect b="b" l="l" r="r" t="t"/>
              <a:pathLst>
                <a:path extrusionOk="0" h="1326" w="1251">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1"/>
            <p:cNvSpPr/>
            <p:nvPr/>
          </p:nvSpPr>
          <p:spPr>
            <a:xfrm>
              <a:off x="691750" y="4241025"/>
              <a:ext cx="22525" cy="72800"/>
            </a:xfrm>
            <a:custGeom>
              <a:rect b="b" l="l" r="r" t="t"/>
              <a:pathLst>
                <a:path extrusionOk="0" h="2912" w="901">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1"/>
            <p:cNvSpPr/>
            <p:nvPr/>
          </p:nvSpPr>
          <p:spPr>
            <a:xfrm>
              <a:off x="697675" y="4242575"/>
              <a:ext cx="23450" cy="70625"/>
            </a:xfrm>
            <a:custGeom>
              <a:rect b="b" l="l" r="r" t="t"/>
              <a:pathLst>
                <a:path extrusionOk="0" h="2825" w="938">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1"/>
            <p:cNvSpPr/>
            <p:nvPr/>
          </p:nvSpPr>
          <p:spPr>
            <a:xfrm>
              <a:off x="649250" y="4142600"/>
              <a:ext cx="56900" cy="18150"/>
            </a:xfrm>
            <a:custGeom>
              <a:rect b="b" l="l" r="r" t="t"/>
              <a:pathLst>
                <a:path extrusionOk="0" h="726" w="227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1"/>
            <p:cNvSpPr/>
            <p:nvPr/>
          </p:nvSpPr>
          <p:spPr>
            <a:xfrm>
              <a:off x="649575" y="4149800"/>
              <a:ext cx="56250" cy="21250"/>
            </a:xfrm>
            <a:custGeom>
              <a:rect b="b" l="l" r="r" t="t"/>
              <a:pathLst>
                <a:path extrusionOk="0" h="850" w="22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1"/>
            <p:cNvSpPr/>
            <p:nvPr/>
          </p:nvSpPr>
          <p:spPr>
            <a:xfrm>
              <a:off x="710800" y="3810500"/>
              <a:ext cx="26575" cy="82825"/>
            </a:xfrm>
            <a:custGeom>
              <a:rect b="b" l="l" r="r" t="t"/>
              <a:pathLst>
                <a:path extrusionOk="0" h="3313" w="106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1"/>
            <p:cNvSpPr/>
            <p:nvPr/>
          </p:nvSpPr>
          <p:spPr>
            <a:xfrm>
              <a:off x="715475" y="3792700"/>
              <a:ext cx="30975" cy="100625"/>
            </a:xfrm>
            <a:custGeom>
              <a:rect b="b" l="l" r="r" t="t"/>
              <a:pathLst>
                <a:path extrusionOk="0" h="4025" w="1239">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1"/>
            <p:cNvSpPr/>
            <p:nvPr/>
          </p:nvSpPr>
          <p:spPr>
            <a:xfrm>
              <a:off x="894500" y="4197600"/>
              <a:ext cx="8475" cy="8150"/>
            </a:xfrm>
            <a:custGeom>
              <a:rect b="b" l="l" r="r" t="t"/>
              <a:pathLst>
                <a:path extrusionOk="0" h="326" w="339">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1"/>
            <p:cNvSpPr/>
            <p:nvPr/>
          </p:nvSpPr>
          <p:spPr>
            <a:xfrm>
              <a:off x="900450" y="4190725"/>
              <a:ext cx="59050" cy="15025"/>
            </a:xfrm>
            <a:custGeom>
              <a:rect b="b" l="l" r="r" t="t"/>
              <a:pathLst>
                <a:path extrusionOk="0" h="601" w="2362">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1"/>
            <p:cNvSpPr/>
            <p:nvPr/>
          </p:nvSpPr>
          <p:spPr>
            <a:xfrm>
              <a:off x="934175" y="4183525"/>
              <a:ext cx="25325" cy="16900"/>
            </a:xfrm>
            <a:custGeom>
              <a:rect b="b" l="l" r="r" t="t"/>
              <a:pathLst>
                <a:path extrusionOk="0" h="676" w="1013">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1"/>
            <p:cNvSpPr/>
            <p:nvPr/>
          </p:nvSpPr>
          <p:spPr>
            <a:xfrm>
              <a:off x="893875" y="4145425"/>
              <a:ext cx="26575" cy="55325"/>
            </a:xfrm>
            <a:custGeom>
              <a:rect b="b" l="l" r="r" t="t"/>
              <a:pathLst>
                <a:path extrusionOk="0" h="2213" w="106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1"/>
            <p:cNvSpPr/>
            <p:nvPr/>
          </p:nvSpPr>
          <p:spPr>
            <a:xfrm>
              <a:off x="904500" y="4144175"/>
              <a:ext cx="16900" cy="34700"/>
            </a:xfrm>
            <a:custGeom>
              <a:rect b="b" l="l" r="r" t="t"/>
              <a:pathLst>
                <a:path extrusionOk="0" h="1388" w="676">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a:off x="915425" y="4169150"/>
              <a:ext cx="22525" cy="11275"/>
            </a:xfrm>
            <a:custGeom>
              <a:rect b="b" l="l" r="r" t="t"/>
              <a:pathLst>
                <a:path extrusionOk="0" h="451" w="90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a:off x="922925" y="4169150"/>
              <a:ext cx="15975" cy="19725"/>
            </a:xfrm>
            <a:custGeom>
              <a:rect b="b" l="l" r="r" t="t"/>
              <a:pathLst>
                <a:path extrusionOk="0" h="789" w="63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1"/>
            <p:cNvSpPr/>
            <p:nvPr/>
          </p:nvSpPr>
          <p:spPr>
            <a:xfrm>
              <a:off x="924500" y="4181650"/>
              <a:ext cx="17525" cy="6900"/>
            </a:xfrm>
            <a:custGeom>
              <a:rect b="b" l="l" r="r" t="t"/>
              <a:pathLst>
                <a:path extrusionOk="0" h="276" w="701">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1"/>
            <p:cNvSpPr/>
            <p:nvPr/>
          </p:nvSpPr>
          <p:spPr>
            <a:xfrm>
              <a:off x="933250" y="4149475"/>
              <a:ext cx="28750" cy="23450"/>
            </a:xfrm>
            <a:custGeom>
              <a:rect b="b" l="l" r="r" t="t"/>
              <a:pathLst>
                <a:path extrusionOk="0" h="938" w="115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1"/>
            <p:cNvSpPr/>
            <p:nvPr/>
          </p:nvSpPr>
          <p:spPr>
            <a:xfrm>
              <a:off x="3701275" y="1305225"/>
              <a:ext cx="111550" cy="104375"/>
            </a:xfrm>
            <a:custGeom>
              <a:rect b="b" l="l" r="r" t="t"/>
              <a:pathLst>
                <a:path extrusionOk="0" h="4175" w="4462">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1"/>
            <p:cNvSpPr/>
            <p:nvPr/>
          </p:nvSpPr>
          <p:spPr>
            <a:xfrm>
              <a:off x="3442900" y="1237425"/>
              <a:ext cx="263700" cy="147175"/>
            </a:xfrm>
            <a:custGeom>
              <a:rect b="b" l="l" r="r" t="t"/>
              <a:pathLst>
                <a:path extrusionOk="0" h="5887" w="10548">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1"/>
            <p:cNvSpPr/>
            <p:nvPr/>
          </p:nvSpPr>
          <p:spPr>
            <a:xfrm>
              <a:off x="3410100" y="1277100"/>
              <a:ext cx="100300" cy="85325"/>
            </a:xfrm>
            <a:custGeom>
              <a:rect b="b" l="l" r="r" t="t"/>
              <a:pathLst>
                <a:path extrusionOk="0" h="3413" w="4012">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1"/>
            <p:cNvSpPr/>
            <p:nvPr/>
          </p:nvSpPr>
          <p:spPr>
            <a:xfrm>
              <a:off x="3347925" y="1331775"/>
              <a:ext cx="55325" cy="13775"/>
            </a:xfrm>
            <a:custGeom>
              <a:rect b="b" l="l" r="r" t="t"/>
              <a:pathLst>
                <a:path extrusionOk="0" h="551" w="2213">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1"/>
            <p:cNvSpPr/>
            <p:nvPr/>
          </p:nvSpPr>
          <p:spPr>
            <a:xfrm>
              <a:off x="3593475" y="1301475"/>
              <a:ext cx="82500" cy="96575"/>
            </a:xfrm>
            <a:custGeom>
              <a:rect b="b" l="l" r="r" t="t"/>
              <a:pathLst>
                <a:path extrusionOk="0" h="3863" w="330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1"/>
            <p:cNvSpPr/>
            <p:nvPr/>
          </p:nvSpPr>
          <p:spPr>
            <a:xfrm>
              <a:off x="3666275" y="1329600"/>
              <a:ext cx="22825" cy="110925"/>
            </a:xfrm>
            <a:custGeom>
              <a:rect b="b" l="l" r="r" t="t"/>
              <a:pathLst>
                <a:path extrusionOk="0" h="4437" w="913">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1"/>
            <p:cNvSpPr/>
            <p:nvPr/>
          </p:nvSpPr>
          <p:spPr>
            <a:xfrm>
              <a:off x="3666600" y="1439875"/>
              <a:ext cx="12200" cy="12225"/>
            </a:xfrm>
            <a:custGeom>
              <a:rect b="b" l="l" r="r" t="t"/>
              <a:pathLst>
                <a:path extrusionOk="0" h="489" w="488">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1"/>
            <p:cNvSpPr/>
            <p:nvPr/>
          </p:nvSpPr>
          <p:spPr>
            <a:xfrm>
              <a:off x="3665025" y="1437700"/>
              <a:ext cx="17825" cy="16275"/>
            </a:xfrm>
            <a:custGeom>
              <a:rect b="b" l="l" r="r" t="t"/>
              <a:pathLst>
                <a:path extrusionOk="0" h="651" w="713">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1"/>
            <p:cNvSpPr/>
            <p:nvPr/>
          </p:nvSpPr>
          <p:spPr>
            <a:xfrm>
              <a:off x="3437900" y="1271800"/>
              <a:ext cx="2825" cy="3150"/>
            </a:xfrm>
            <a:custGeom>
              <a:rect b="b" l="l" r="r" t="t"/>
              <a:pathLst>
                <a:path extrusionOk="0" h="126" w="113">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1"/>
            <p:cNvSpPr/>
            <p:nvPr/>
          </p:nvSpPr>
          <p:spPr>
            <a:xfrm>
              <a:off x="3308550" y="1315225"/>
              <a:ext cx="42200" cy="17825"/>
            </a:xfrm>
            <a:custGeom>
              <a:rect b="b" l="l" r="r" t="t"/>
              <a:pathLst>
                <a:path extrusionOk="0" h="713" w="1688">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3308250" y="1317725"/>
              <a:ext cx="42200" cy="19700"/>
            </a:xfrm>
            <a:custGeom>
              <a:rect b="b" l="l" r="r" t="t"/>
              <a:pathLst>
                <a:path extrusionOk="0" h="788" w="16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3377600" y="1341475"/>
              <a:ext cx="33150" cy="30000"/>
            </a:xfrm>
            <a:custGeom>
              <a:rect b="b" l="l" r="r" t="t"/>
              <a:pathLst>
                <a:path extrusionOk="0" h="1200" w="1326">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1"/>
            <p:cNvSpPr/>
            <p:nvPr/>
          </p:nvSpPr>
          <p:spPr>
            <a:xfrm>
              <a:off x="3376975" y="1342100"/>
              <a:ext cx="33150" cy="29375"/>
            </a:xfrm>
            <a:custGeom>
              <a:rect b="b" l="l" r="r" t="t"/>
              <a:pathLst>
                <a:path extrusionOk="0" h="1175" w="1326">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1"/>
            <p:cNvSpPr/>
            <p:nvPr/>
          </p:nvSpPr>
          <p:spPr>
            <a:xfrm>
              <a:off x="3680025" y="1349275"/>
              <a:ext cx="38450" cy="86875"/>
            </a:xfrm>
            <a:custGeom>
              <a:rect b="b" l="l" r="r" t="t"/>
              <a:pathLst>
                <a:path extrusionOk="0" h="3475" w="1538">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1"/>
            <p:cNvSpPr/>
            <p:nvPr/>
          </p:nvSpPr>
          <p:spPr>
            <a:xfrm>
              <a:off x="3711275" y="1433625"/>
              <a:ext cx="17500" cy="16275"/>
            </a:xfrm>
            <a:custGeom>
              <a:rect b="b" l="l" r="r" t="t"/>
              <a:pathLst>
                <a:path extrusionOk="0" h="651" w="70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a:off x="3642850" y="1338025"/>
              <a:ext cx="30325" cy="81875"/>
            </a:xfrm>
            <a:custGeom>
              <a:rect b="b" l="l" r="r" t="t"/>
              <a:pathLst>
                <a:path extrusionOk="0" h="3275" w="1213">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a:off x="3633475" y="1414575"/>
              <a:ext cx="12825" cy="15025"/>
            </a:xfrm>
            <a:custGeom>
              <a:rect b="b" l="l" r="r" t="t"/>
              <a:pathLst>
                <a:path extrusionOk="0" h="601" w="513">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a:off x="3232325" y="1254625"/>
              <a:ext cx="237475" cy="60300"/>
            </a:xfrm>
            <a:custGeom>
              <a:rect b="b" l="l" r="r" t="t"/>
              <a:pathLst>
                <a:path extrusionOk="0" h="2412" w="9499">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a:off x="3717200" y="1309300"/>
              <a:ext cx="31900" cy="49700"/>
            </a:xfrm>
            <a:custGeom>
              <a:rect b="b" l="l" r="r" t="t"/>
              <a:pathLst>
                <a:path extrusionOk="0" h="1988" w="1276">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1"/>
            <p:cNvSpPr/>
            <p:nvPr/>
          </p:nvSpPr>
          <p:spPr>
            <a:xfrm>
              <a:off x="3471650" y="1283975"/>
              <a:ext cx="62800" cy="31575"/>
            </a:xfrm>
            <a:custGeom>
              <a:rect b="b" l="l" r="r" t="t"/>
              <a:pathLst>
                <a:path extrusionOk="0" h="1263" w="2512">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a:off x="3504750" y="1268675"/>
              <a:ext cx="30950" cy="21275"/>
            </a:xfrm>
            <a:custGeom>
              <a:rect b="b" l="l" r="r" t="t"/>
              <a:pathLst>
                <a:path extrusionOk="0" h="851" w="1238">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a:off x="3694400" y="1371450"/>
              <a:ext cx="81250" cy="56275"/>
            </a:xfrm>
            <a:custGeom>
              <a:rect b="b" l="l" r="r" t="t"/>
              <a:pathLst>
                <a:path extrusionOk="0" h="2251" w="325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a:off x="3515075" y="1320225"/>
              <a:ext cx="30950" cy="15325"/>
            </a:xfrm>
            <a:custGeom>
              <a:rect b="b" l="l" r="r" t="t"/>
              <a:pathLst>
                <a:path extrusionOk="0" h="613" w="1238">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a:off x="3512250" y="1319900"/>
              <a:ext cx="34075" cy="21900"/>
            </a:xfrm>
            <a:custGeom>
              <a:rect b="b" l="l" r="r" t="t"/>
              <a:pathLst>
                <a:path extrusionOk="0" h="876" w="1363">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a:off x="3177975" y="1278975"/>
              <a:ext cx="132175" cy="60025"/>
            </a:xfrm>
            <a:custGeom>
              <a:rect b="b" l="l" r="r" t="t"/>
              <a:pathLst>
                <a:path extrusionOk="0" h="2401" w="5287">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a:off x="3184525" y="1311175"/>
              <a:ext cx="61575" cy="65000"/>
            </a:xfrm>
            <a:custGeom>
              <a:rect b="b" l="l" r="r" t="t"/>
              <a:pathLst>
                <a:path extrusionOk="0" h="2600" w="2463">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3219825" y="1318975"/>
              <a:ext cx="35950" cy="46575"/>
            </a:xfrm>
            <a:custGeom>
              <a:rect b="b" l="l" r="r" t="t"/>
              <a:pathLst>
                <a:path extrusionOk="0" h="1863" w="1438">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1"/>
            <p:cNvSpPr/>
            <p:nvPr/>
          </p:nvSpPr>
          <p:spPr>
            <a:xfrm>
              <a:off x="3208275" y="1322725"/>
              <a:ext cx="17200" cy="30650"/>
            </a:xfrm>
            <a:custGeom>
              <a:rect b="b" l="l" r="r" t="t"/>
              <a:pathLst>
                <a:path extrusionOk="0" h="1226" w="688">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1"/>
            <p:cNvSpPr/>
            <p:nvPr/>
          </p:nvSpPr>
          <p:spPr>
            <a:xfrm>
              <a:off x="3454150" y="1312425"/>
              <a:ext cx="55325" cy="71550"/>
            </a:xfrm>
            <a:custGeom>
              <a:rect b="b" l="l" r="r" t="t"/>
              <a:pathLst>
                <a:path extrusionOk="0" h="2862" w="2213">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3796875" y="1305225"/>
              <a:ext cx="111550" cy="104375"/>
            </a:xfrm>
            <a:custGeom>
              <a:rect b="b" l="l" r="r" t="t"/>
              <a:pathLst>
                <a:path extrusionOk="0" h="4175" w="4462">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3903100" y="1237750"/>
              <a:ext cx="263700" cy="146850"/>
            </a:xfrm>
            <a:custGeom>
              <a:rect b="b" l="l" r="r" t="t"/>
              <a:pathLst>
                <a:path extrusionOk="0" h="5874" w="10548">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4098975" y="1277425"/>
              <a:ext cx="100925" cy="84375"/>
            </a:xfrm>
            <a:custGeom>
              <a:rect b="b" l="l" r="r" t="t"/>
              <a:pathLst>
                <a:path extrusionOk="0" h="3375" w="4037">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4206450" y="1331775"/>
              <a:ext cx="55625" cy="13775"/>
            </a:xfrm>
            <a:custGeom>
              <a:rect b="b" l="l" r="r" t="t"/>
              <a:pathLst>
                <a:path extrusionOk="0" h="551" w="2225">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3934650" y="1301475"/>
              <a:ext cx="81250" cy="96575"/>
            </a:xfrm>
            <a:custGeom>
              <a:rect b="b" l="l" r="r" t="t"/>
              <a:pathLst>
                <a:path extrusionOk="0" h="3863" w="325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a:off x="3920275" y="1329900"/>
              <a:ext cx="23150" cy="110625"/>
            </a:xfrm>
            <a:custGeom>
              <a:rect b="b" l="l" r="r" t="t"/>
              <a:pathLst>
                <a:path extrusionOk="0" h="4425" w="926">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3931200" y="1439875"/>
              <a:ext cx="11900" cy="11900"/>
            </a:xfrm>
            <a:custGeom>
              <a:rect b="b" l="l" r="r" t="t"/>
              <a:pathLst>
                <a:path extrusionOk="0" h="476" w="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1"/>
            <p:cNvSpPr/>
            <p:nvPr/>
          </p:nvSpPr>
          <p:spPr>
            <a:xfrm>
              <a:off x="3926825" y="1437075"/>
              <a:ext cx="22225" cy="17200"/>
            </a:xfrm>
            <a:custGeom>
              <a:rect b="b" l="l" r="r" t="t"/>
              <a:pathLst>
                <a:path extrusionOk="0" h="688" w="889">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a:off x="4168650" y="1271800"/>
              <a:ext cx="2825" cy="3150"/>
            </a:xfrm>
            <a:custGeom>
              <a:rect b="b" l="l" r="r" t="t"/>
              <a:pathLst>
                <a:path extrusionOk="0" h="126" w="113">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a:off x="4259250" y="1315225"/>
              <a:ext cx="41875" cy="17825"/>
            </a:xfrm>
            <a:custGeom>
              <a:rect b="b" l="l" r="r" t="t"/>
              <a:pathLst>
                <a:path extrusionOk="0" h="713" w="1675">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4259250" y="1317725"/>
              <a:ext cx="42200" cy="19700"/>
            </a:xfrm>
            <a:custGeom>
              <a:rect b="b" l="l" r="r" t="t"/>
              <a:pathLst>
                <a:path extrusionOk="0" h="788" w="16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4198950" y="1341475"/>
              <a:ext cx="33450" cy="30325"/>
            </a:xfrm>
            <a:custGeom>
              <a:rect b="b" l="l" r="r" t="t"/>
              <a:pathLst>
                <a:path extrusionOk="0" h="1213" w="1338">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a:off x="4199250" y="1342100"/>
              <a:ext cx="33475" cy="29375"/>
            </a:xfrm>
            <a:custGeom>
              <a:rect b="b" l="l" r="r" t="t"/>
              <a:pathLst>
                <a:path extrusionOk="0" h="1175" w="1339">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a:off x="3890900" y="1349275"/>
              <a:ext cx="38775" cy="86875"/>
            </a:xfrm>
            <a:custGeom>
              <a:rect b="b" l="l" r="r" t="t"/>
              <a:pathLst>
                <a:path extrusionOk="0" h="3475" w="1551">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3880600" y="1433625"/>
              <a:ext cx="18150" cy="16600"/>
            </a:xfrm>
            <a:custGeom>
              <a:rect b="b" l="l" r="r" t="t"/>
              <a:pathLst>
                <a:path extrusionOk="0" h="664" w="726">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3936525" y="1338025"/>
              <a:ext cx="30325" cy="81875"/>
            </a:xfrm>
            <a:custGeom>
              <a:rect b="b" l="l" r="r" t="t"/>
              <a:pathLst>
                <a:path extrusionOk="0" h="3275" w="1213">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3963375" y="1414575"/>
              <a:ext cx="13475" cy="15650"/>
            </a:xfrm>
            <a:custGeom>
              <a:rect b="b" l="l" r="r" t="t"/>
              <a:pathLst>
                <a:path extrusionOk="0" h="626" w="539">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1"/>
            <p:cNvSpPr/>
            <p:nvPr/>
          </p:nvSpPr>
          <p:spPr>
            <a:xfrm>
              <a:off x="4139900" y="1254625"/>
              <a:ext cx="237775" cy="60000"/>
            </a:xfrm>
            <a:custGeom>
              <a:rect b="b" l="l" r="r" t="t"/>
              <a:pathLst>
                <a:path extrusionOk="0" h="2400" w="9511">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3860900" y="1309600"/>
              <a:ext cx="31900" cy="49400"/>
            </a:xfrm>
            <a:custGeom>
              <a:rect b="b" l="l" r="r" t="t"/>
              <a:pathLst>
                <a:path extrusionOk="0" h="1976" w="12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4075225" y="1283975"/>
              <a:ext cx="62825" cy="31575"/>
            </a:xfrm>
            <a:custGeom>
              <a:rect b="b" l="l" r="r" t="t"/>
              <a:pathLst>
                <a:path extrusionOk="0" h="1263" w="251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1"/>
            <p:cNvSpPr/>
            <p:nvPr/>
          </p:nvSpPr>
          <p:spPr>
            <a:xfrm>
              <a:off x="4073975" y="1268675"/>
              <a:ext cx="30950" cy="21275"/>
            </a:xfrm>
            <a:custGeom>
              <a:rect b="b" l="l" r="r" t="t"/>
              <a:pathLst>
                <a:path extrusionOk="0" h="851" w="1238">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1"/>
            <p:cNvSpPr/>
            <p:nvPr/>
          </p:nvSpPr>
          <p:spPr>
            <a:xfrm>
              <a:off x="3834050" y="1371450"/>
              <a:ext cx="81250" cy="56275"/>
            </a:xfrm>
            <a:custGeom>
              <a:rect b="b" l="l" r="r" t="t"/>
              <a:pathLst>
                <a:path extrusionOk="0" h="2251" w="325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1"/>
            <p:cNvSpPr/>
            <p:nvPr/>
          </p:nvSpPr>
          <p:spPr>
            <a:xfrm>
              <a:off x="4063675" y="1320225"/>
              <a:ext cx="30950" cy="15025"/>
            </a:xfrm>
            <a:custGeom>
              <a:rect b="b" l="l" r="r" t="t"/>
              <a:pathLst>
                <a:path extrusionOk="0" h="601" w="1238">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1"/>
            <p:cNvSpPr/>
            <p:nvPr/>
          </p:nvSpPr>
          <p:spPr>
            <a:xfrm>
              <a:off x="4063350" y="1319900"/>
              <a:ext cx="34075" cy="21900"/>
            </a:xfrm>
            <a:custGeom>
              <a:rect b="b" l="l" r="r" t="t"/>
              <a:pathLst>
                <a:path extrusionOk="0" h="876" w="1363">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1"/>
            <p:cNvSpPr/>
            <p:nvPr/>
          </p:nvSpPr>
          <p:spPr>
            <a:xfrm>
              <a:off x="4299850" y="1278975"/>
              <a:ext cx="132500" cy="60025"/>
            </a:xfrm>
            <a:custGeom>
              <a:rect b="b" l="l" r="r" t="t"/>
              <a:pathLst>
                <a:path extrusionOk="0" h="2401" w="530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1"/>
            <p:cNvSpPr/>
            <p:nvPr/>
          </p:nvSpPr>
          <p:spPr>
            <a:xfrm>
              <a:off x="4363900" y="1311175"/>
              <a:ext cx="60950" cy="65000"/>
            </a:xfrm>
            <a:custGeom>
              <a:rect b="b" l="l" r="r" t="t"/>
              <a:pathLst>
                <a:path extrusionOk="0" h="2600" w="2438">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1"/>
            <p:cNvSpPr/>
            <p:nvPr/>
          </p:nvSpPr>
          <p:spPr>
            <a:xfrm>
              <a:off x="4353900" y="1318975"/>
              <a:ext cx="35950" cy="46575"/>
            </a:xfrm>
            <a:custGeom>
              <a:rect b="b" l="l" r="r" t="t"/>
              <a:pathLst>
                <a:path extrusionOk="0" h="1863" w="1438">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1"/>
            <p:cNvSpPr/>
            <p:nvPr/>
          </p:nvSpPr>
          <p:spPr>
            <a:xfrm>
              <a:off x="4384200" y="1322725"/>
              <a:ext cx="17225" cy="30650"/>
            </a:xfrm>
            <a:custGeom>
              <a:rect b="b" l="l" r="r" t="t"/>
              <a:pathLst>
                <a:path extrusionOk="0" h="1226" w="689">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1"/>
            <p:cNvSpPr/>
            <p:nvPr/>
          </p:nvSpPr>
          <p:spPr>
            <a:xfrm>
              <a:off x="4100225" y="1312425"/>
              <a:ext cx="55325" cy="71550"/>
            </a:xfrm>
            <a:custGeom>
              <a:rect b="b" l="l" r="r" t="t"/>
              <a:pathLst>
                <a:path extrusionOk="0" h="2862" w="2213">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1"/>
            <p:cNvSpPr/>
            <p:nvPr/>
          </p:nvSpPr>
          <p:spPr>
            <a:xfrm>
              <a:off x="3780925" y="1389575"/>
              <a:ext cx="20025" cy="15350"/>
            </a:xfrm>
            <a:custGeom>
              <a:rect b="b" l="l" r="r" t="t"/>
              <a:pathLst>
                <a:path extrusionOk="0" h="614" w="801">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1"/>
            <p:cNvSpPr/>
            <p:nvPr/>
          </p:nvSpPr>
          <p:spPr>
            <a:xfrm>
              <a:off x="3780300" y="1402400"/>
              <a:ext cx="16900" cy="5950"/>
            </a:xfrm>
            <a:custGeom>
              <a:rect b="b" l="l" r="r" t="t"/>
              <a:pathLst>
                <a:path extrusionOk="0" h="238" w="676">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1"/>
            <p:cNvSpPr/>
            <p:nvPr/>
          </p:nvSpPr>
          <p:spPr>
            <a:xfrm>
              <a:off x="3799050" y="1384900"/>
              <a:ext cx="9400" cy="7525"/>
            </a:xfrm>
            <a:custGeom>
              <a:rect b="b" l="l" r="r" t="t"/>
              <a:pathLst>
                <a:path extrusionOk="0" h="301" w="376">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1"/>
            <p:cNvSpPr/>
            <p:nvPr/>
          </p:nvSpPr>
          <p:spPr>
            <a:xfrm>
              <a:off x="3806550" y="1390200"/>
              <a:ext cx="20025" cy="15650"/>
            </a:xfrm>
            <a:custGeom>
              <a:rect b="b" l="l" r="r" t="t"/>
              <a:pathLst>
                <a:path extrusionOk="0" h="626" w="801">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1"/>
            <p:cNvSpPr/>
            <p:nvPr/>
          </p:nvSpPr>
          <p:spPr>
            <a:xfrm>
              <a:off x="3801875" y="1399900"/>
              <a:ext cx="24375" cy="10325"/>
            </a:xfrm>
            <a:custGeom>
              <a:rect b="b" l="l" r="r" t="t"/>
              <a:pathLst>
                <a:path extrusionOk="0" h="413" w="975">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1"/>
            <p:cNvSpPr/>
            <p:nvPr/>
          </p:nvSpPr>
          <p:spPr>
            <a:xfrm>
              <a:off x="3791550" y="1399900"/>
              <a:ext cx="13475" cy="7825"/>
            </a:xfrm>
            <a:custGeom>
              <a:rect b="b" l="l" r="r" t="t"/>
              <a:pathLst>
                <a:path extrusionOk="0" h="313" w="539">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1"/>
            <p:cNvSpPr/>
            <p:nvPr/>
          </p:nvSpPr>
          <p:spPr>
            <a:xfrm>
              <a:off x="3796550" y="1409275"/>
              <a:ext cx="14400" cy="12500"/>
            </a:xfrm>
            <a:custGeom>
              <a:rect b="b" l="l" r="r" t="t"/>
              <a:pathLst>
                <a:path extrusionOk="0" h="500" w="576">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1"/>
            <p:cNvSpPr/>
            <p:nvPr/>
          </p:nvSpPr>
          <p:spPr>
            <a:xfrm>
              <a:off x="3796550" y="4276950"/>
              <a:ext cx="111875" cy="104375"/>
            </a:xfrm>
            <a:custGeom>
              <a:rect b="b" l="l" r="r" t="t"/>
              <a:pathLst>
                <a:path extrusionOk="0" h="4175" w="44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1"/>
            <p:cNvSpPr/>
            <p:nvPr/>
          </p:nvSpPr>
          <p:spPr>
            <a:xfrm>
              <a:off x="3903400" y="4301950"/>
              <a:ext cx="263400" cy="146850"/>
            </a:xfrm>
            <a:custGeom>
              <a:rect b="b" l="l" r="r" t="t"/>
              <a:pathLst>
                <a:path extrusionOk="0" h="5874" w="10536">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1"/>
            <p:cNvSpPr/>
            <p:nvPr/>
          </p:nvSpPr>
          <p:spPr>
            <a:xfrm>
              <a:off x="4099600" y="4324125"/>
              <a:ext cx="100300" cy="85000"/>
            </a:xfrm>
            <a:custGeom>
              <a:rect b="b" l="l" r="r" t="t"/>
              <a:pathLst>
                <a:path extrusionOk="0" h="3400" w="4012">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1"/>
            <p:cNvSpPr/>
            <p:nvPr/>
          </p:nvSpPr>
          <p:spPr>
            <a:xfrm>
              <a:off x="4206450" y="4341000"/>
              <a:ext cx="55325" cy="13450"/>
            </a:xfrm>
            <a:custGeom>
              <a:rect b="b" l="l" r="r" t="t"/>
              <a:pathLst>
                <a:path extrusionOk="0" h="538" w="2213">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1"/>
            <p:cNvSpPr/>
            <p:nvPr/>
          </p:nvSpPr>
          <p:spPr>
            <a:xfrm>
              <a:off x="3933700" y="4288500"/>
              <a:ext cx="82500" cy="96575"/>
            </a:xfrm>
            <a:custGeom>
              <a:rect b="b" l="l" r="r" t="t"/>
              <a:pathLst>
                <a:path extrusionOk="0" h="3863" w="330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1"/>
            <p:cNvSpPr/>
            <p:nvPr/>
          </p:nvSpPr>
          <p:spPr>
            <a:xfrm>
              <a:off x="3920575" y="4246025"/>
              <a:ext cx="22850" cy="110925"/>
            </a:xfrm>
            <a:custGeom>
              <a:rect b="b" l="l" r="r" t="t"/>
              <a:pathLst>
                <a:path extrusionOk="0" h="4437" w="914">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1"/>
            <p:cNvSpPr/>
            <p:nvPr/>
          </p:nvSpPr>
          <p:spPr>
            <a:xfrm>
              <a:off x="3930900" y="4234450"/>
              <a:ext cx="12200" cy="12225"/>
            </a:xfrm>
            <a:custGeom>
              <a:rect b="b" l="l" r="r" t="t"/>
              <a:pathLst>
                <a:path extrusionOk="0" h="489" w="488">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1"/>
            <p:cNvSpPr/>
            <p:nvPr/>
          </p:nvSpPr>
          <p:spPr>
            <a:xfrm>
              <a:off x="3926825" y="4232575"/>
              <a:ext cx="18475" cy="15975"/>
            </a:xfrm>
            <a:custGeom>
              <a:rect b="b" l="l" r="r" t="t"/>
              <a:pathLst>
                <a:path extrusionOk="0" h="639" w="7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1"/>
            <p:cNvSpPr/>
            <p:nvPr/>
          </p:nvSpPr>
          <p:spPr>
            <a:xfrm>
              <a:off x="4169275" y="4411600"/>
              <a:ext cx="2825" cy="3150"/>
            </a:xfrm>
            <a:custGeom>
              <a:rect b="b" l="l" r="r" t="t"/>
              <a:pathLst>
                <a:path extrusionOk="0" h="126" w="113">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1"/>
            <p:cNvSpPr/>
            <p:nvPr/>
          </p:nvSpPr>
          <p:spPr>
            <a:xfrm>
              <a:off x="4259250" y="4353500"/>
              <a:ext cx="41875" cy="17825"/>
            </a:xfrm>
            <a:custGeom>
              <a:rect b="b" l="l" r="r" t="t"/>
              <a:pathLst>
                <a:path extrusionOk="0" h="713" w="1675">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1"/>
            <p:cNvSpPr/>
            <p:nvPr/>
          </p:nvSpPr>
          <p:spPr>
            <a:xfrm>
              <a:off x="4259250" y="4349125"/>
              <a:ext cx="42200" cy="19700"/>
            </a:xfrm>
            <a:custGeom>
              <a:rect b="b" l="l" r="r" t="t"/>
              <a:pathLst>
                <a:path extrusionOk="0" h="788" w="16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1"/>
            <p:cNvSpPr/>
            <p:nvPr/>
          </p:nvSpPr>
          <p:spPr>
            <a:xfrm>
              <a:off x="4198950" y="4314750"/>
              <a:ext cx="33150" cy="30025"/>
            </a:xfrm>
            <a:custGeom>
              <a:rect b="b" l="l" r="r" t="t"/>
              <a:pathLst>
                <a:path extrusionOk="0" h="1201" w="1326">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1"/>
            <p:cNvSpPr/>
            <p:nvPr/>
          </p:nvSpPr>
          <p:spPr>
            <a:xfrm>
              <a:off x="4199575" y="4315050"/>
              <a:ext cx="33150" cy="29100"/>
            </a:xfrm>
            <a:custGeom>
              <a:rect b="b" l="l" r="r" t="t"/>
              <a:pathLst>
                <a:path extrusionOk="0" h="1164" w="1326">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1"/>
            <p:cNvSpPr/>
            <p:nvPr/>
          </p:nvSpPr>
          <p:spPr>
            <a:xfrm>
              <a:off x="3891225" y="4250400"/>
              <a:ext cx="38450" cy="86550"/>
            </a:xfrm>
            <a:custGeom>
              <a:rect b="b" l="l" r="r" t="t"/>
              <a:pathLst>
                <a:path extrusionOk="0" h="3462" w="1538">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1"/>
            <p:cNvSpPr/>
            <p:nvPr/>
          </p:nvSpPr>
          <p:spPr>
            <a:xfrm>
              <a:off x="3880900" y="4236650"/>
              <a:ext cx="17850" cy="16275"/>
            </a:xfrm>
            <a:custGeom>
              <a:rect b="b" l="l" r="r" t="t"/>
              <a:pathLst>
                <a:path extrusionOk="0" h="651" w="714">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1"/>
            <p:cNvSpPr/>
            <p:nvPr/>
          </p:nvSpPr>
          <p:spPr>
            <a:xfrm>
              <a:off x="3936525" y="4266325"/>
              <a:ext cx="30625" cy="82200"/>
            </a:xfrm>
            <a:custGeom>
              <a:rect b="b" l="l" r="r" t="t"/>
              <a:pathLst>
                <a:path extrusionOk="0" h="3288" w="1225">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1"/>
            <p:cNvSpPr/>
            <p:nvPr/>
          </p:nvSpPr>
          <p:spPr>
            <a:xfrm>
              <a:off x="3963700" y="4258200"/>
              <a:ext cx="13450" cy="13775"/>
            </a:xfrm>
            <a:custGeom>
              <a:rect b="b" l="l" r="r" t="t"/>
              <a:pathLst>
                <a:path extrusionOk="0" h="551" w="538">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1"/>
            <p:cNvSpPr/>
            <p:nvPr/>
          </p:nvSpPr>
          <p:spPr>
            <a:xfrm>
              <a:off x="4139900" y="4371600"/>
              <a:ext cx="237775" cy="60325"/>
            </a:xfrm>
            <a:custGeom>
              <a:rect b="b" l="l" r="r" t="t"/>
              <a:pathLst>
                <a:path extrusionOk="0" h="2413" w="9511">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1"/>
            <p:cNvSpPr/>
            <p:nvPr/>
          </p:nvSpPr>
          <p:spPr>
            <a:xfrm>
              <a:off x="3860600" y="4327550"/>
              <a:ext cx="31900" cy="49700"/>
            </a:xfrm>
            <a:custGeom>
              <a:rect b="b" l="l" r="r" t="t"/>
              <a:pathLst>
                <a:path extrusionOk="0" h="1988" w="1276">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1"/>
            <p:cNvSpPr/>
            <p:nvPr/>
          </p:nvSpPr>
          <p:spPr>
            <a:xfrm>
              <a:off x="4075225" y="4370975"/>
              <a:ext cx="62825" cy="31575"/>
            </a:xfrm>
            <a:custGeom>
              <a:rect b="b" l="l" r="r" t="t"/>
              <a:pathLst>
                <a:path extrusionOk="0" h="1263" w="251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1"/>
            <p:cNvSpPr/>
            <p:nvPr/>
          </p:nvSpPr>
          <p:spPr>
            <a:xfrm>
              <a:off x="4073975" y="4396300"/>
              <a:ext cx="30950" cy="21575"/>
            </a:xfrm>
            <a:custGeom>
              <a:rect b="b" l="l" r="r" t="t"/>
              <a:pathLst>
                <a:path extrusionOk="0" h="863" w="1238">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1"/>
            <p:cNvSpPr/>
            <p:nvPr/>
          </p:nvSpPr>
          <p:spPr>
            <a:xfrm>
              <a:off x="3834050" y="4258825"/>
              <a:ext cx="81250" cy="56250"/>
            </a:xfrm>
            <a:custGeom>
              <a:rect b="b" l="l" r="r" t="t"/>
              <a:pathLst>
                <a:path extrusionOk="0" h="2250" w="3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1"/>
            <p:cNvSpPr/>
            <p:nvPr/>
          </p:nvSpPr>
          <p:spPr>
            <a:xfrm>
              <a:off x="4063350" y="4351000"/>
              <a:ext cx="31275" cy="15325"/>
            </a:xfrm>
            <a:custGeom>
              <a:rect b="b" l="l" r="r" t="t"/>
              <a:pathLst>
                <a:path extrusionOk="0" h="613" w="1251">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1"/>
            <p:cNvSpPr/>
            <p:nvPr/>
          </p:nvSpPr>
          <p:spPr>
            <a:xfrm>
              <a:off x="4063350" y="4344750"/>
              <a:ext cx="34075" cy="21875"/>
            </a:xfrm>
            <a:custGeom>
              <a:rect b="b" l="l" r="r" t="t"/>
              <a:pathLst>
                <a:path extrusionOk="0" h="875" w="1363">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1"/>
            <p:cNvSpPr/>
            <p:nvPr/>
          </p:nvSpPr>
          <p:spPr>
            <a:xfrm>
              <a:off x="4299550" y="4347550"/>
              <a:ext cx="132475" cy="60000"/>
            </a:xfrm>
            <a:custGeom>
              <a:rect b="b" l="l" r="r" t="t"/>
              <a:pathLst>
                <a:path extrusionOk="0" h="2400" w="5299">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1"/>
            <p:cNvSpPr/>
            <p:nvPr/>
          </p:nvSpPr>
          <p:spPr>
            <a:xfrm>
              <a:off x="4363900" y="4310050"/>
              <a:ext cx="61575" cy="65325"/>
            </a:xfrm>
            <a:custGeom>
              <a:rect b="b" l="l" r="r" t="t"/>
              <a:pathLst>
                <a:path extrusionOk="0" h="2613" w="246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1"/>
            <p:cNvSpPr/>
            <p:nvPr/>
          </p:nvSpPr>
          <p:spPr>
            <a:xfrm>
              <a:off x="4353900" y="4321000"/>
              <a:ext cx="35950" cy="46575"/>
            </a:xfrm>
            <a:custGeom>
              <a:rect b="b" l="l" r="r" t="t"/>
              <a:pathLst>
                <a:path extrusionOk="0" h="1863" w="1438">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1"/>
            <p:cNvSpPr/>
            <p:nvPr/>
          </p:nvSpPr>
          <p:spPr>
            <a:xfrm>
              <a:off x="4384200" y="4332875"/>
              <a:ext cx="17225" cy="30950"/>
            </a:xfrm>
            <a:custGeom>
              <a:rect b="b" l="l" r="r" t="t"/>
              <a:pathLst>
                <a:path extrusionOk="0" h="1238" w="689">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1"/>
            <p:cNvSpPr/>
            <p:nvPr/>
          </p:nvSpPr>
          <p:spPr>
            <a:xfrm>
              <a:off x="4100225" y="4302575"/>
              <a:ext cx="55325" cy="71550"/>
            </a:xfrm>
            <a:custGeom>
              <a:rect b="b" l="l" r="r" t="t"/>
              <a:pathLst>
                <a:path extrusionOk="0" h="2862" w="2213">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1"/>
            <p:cNvSpPr/>
            <p:nvPr/>
          </p:nvSpPr>
          <p:spPr>
            <a:xfrm>
              <a:off x="3701275" y="4276950"/>
              <a:ext cx="111850" cy="104375"/>
            </a:xfrm>
            <a:custGeom>
              <a:rect b="b" l="l" r="r" t="t"/>
              <a:pathLst>
                <a:path extrusionOk="0" h="4175" w="4474">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1"/>
            <p:cNvSpPr/>
            <p:nvPr/>
          </p:nvSpPr>
          <p:spPr>
            <a:xfrm>
              <a:off x="3442900" y="4301950"/>
              <a:ext cx="263700" cy="146525"/>
            </a:xfrm>
            <a:custGeom>
              <a:rect b="b" l="l" r="r" t="t"/>
              <a:pathLst>
                <a:path extrusionOk="0" h="5861" w="10548">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1"/>
            <p:cNvSpPr/>
            <p:nvPr/>
          </p:nvSpPr>
          <p:spPr>
            <a:xfrm>
              <a:off x="3410100" y="4324750"/>
              <a:ext cx="100625" cy="84375"/>
            </a:xfrm>
            <a:custGeom>
              <a:rect b="b" l="l" r="r" t="t"/>
              <a:pathLst>
                <a:path extrusionOk="0" h="3375" w="402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1"/>
            <p:cNvSpPr/>
            <p:nvPr/>
          </p:nvSpPr>
          <p:spPr>
            <a:xfrm>
              <a:off x="3347925" y="4341000"/>
              <a:ext cx="55325" cy="13450"/>
            </a:xfrm>
            <a:custGeom>
              <a:rect b="b" l="l" r="r" t="t"/>
              <a:pathLst>
                <a:path extrusionOk="0" h="538" w="2213">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1"/>
            <p:cNvSpPr/>
            <p:nvPr/>
          </p:nvSpPr>
          <p:spPr>
            <a:xfrm>
              <a:off x="3593800" y="4288500"/>
              <a:ext cx="81250" cy="96575"/>
            </a:xfrm>
            <a:custGeom>
              <a:rect b="b" l="l" r="r" t="t"/>
              <a:pathLst>
                <a:path extrusionOk="0" h="3863" w="325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1"/>
            <p:cNvSpPr/>
            <p:nvPr/>
          </p:nvSpPr>
          <p:spPr>
            <a:xfrm>
              <a:off x="3666275" y="4246025"/>
              <a:ext cx="22825" cy="110600"/>
            </a:xfrm>
            <a:custGeom>
              <a:rect b="b" l="l" r="r" t="t"/>
              <a:pathLst>
                <a:path extrusionOk="0" h="4424" w="913">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1"/>
            <p:cNvSpPr/>
            <p:nvPr/>
          </p:nvSpPr>
          <p:spPr>
            <a:xfrm>
              <a:off x="3666600" y="4234450"/>
              <a:ext cx="12200" cy="12225"/>
            </a:xfrm>
            <a:custGeom>
              <a:rect b="b" l="l" r="r" t="t"/>
              <a:pathLst>
                <a:path extrusionOk="0" h="489" w="488">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1"/>
            <p:cNvSpPr/>
            <p:nvPr/>
          </p:nvSpPr>
          <p:spPr>
            <a:xfrm>
              <a:off x="3660650" y="4232275"/>
              <a:ext cx="22200" cy="17200"/>
            </a:xfrm>
            <a:custGeom>
              <a:rect b="b" l="l" r="r" t="t"/>
              <a:pathLst>
                <a:path extrusionOk="0" h="688" w="8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1"/>
            <p:cNvSpPr/>
            <p:nvPr/>
          </p:nvSpPr>
          <p:spPr>
            <a:xfrm>
              <a:off x="3438200" y="4411600"/>
              <a:ext cx="2850" cy="3150"/>
            </a:xfrm>
            <a:custGeom>
              <a:rect b="b" l="l" r="r" t="t"/>
              <a:pathLst>
                <a:path extrusionOk="0" h="126" w="114">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1"/>
            <p:cNvSpPr/>
            <p:nvPr/>
          </p:nvSpPr>
          <p:spPr>
            <a:xfrm>
              <a:off x="3308550" y="4353500"/>
              <a:ext cx="42200" cy="17500"/>
            </a:xfrm>
            <a:custGeom>
              <a:rect b="b" l="l" r="r" t="t"/>
              <a:pathLst>
                <a:path extrusionOk="0" h="700" w="1688">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1"/>
            <p:cNvSpPr/>
            <p:nvPr/>
          </p:nvSpPr>
          <p:spPr>
            <a:xfrm>
              <a:off x="3308250" y="4349125"/>
              <a:ext cx="42200" cy="19700"/>
            </a:xfrm>
            <a:custGeom>
              <a:rect b="b" l="l" r="r" t="t"/>
              <a:pathLst>
                <a:path extrusionOk="0" h="788" w="16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1"/>
            <p:cNvSpPr/>
            <p:nvPr/>
          </p:nvSpPr>
          <p:spPr>
            <a:xfrm>
              <a:off x="3377300" y="4314750"/>
              <a:ext cx="33450" cy="30025"/>
            </a:xfrm>
            <a:custGeom>
              <a:rect b="b" l="l" r="r" t="t"/>
              <a:pathLst>
                <a:path extrusionOk="0" h="1201" w="1338">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1"/>
            <p:cNvSpPr/>
            <p:nvPr/>
          </p:nvSpPr>
          <p:spPr>
            <a:xfrm>
              <a:off x="3376975" y="4315050"/>
              <a:ext cx="33450" cy="29100"/>
            </a:xfrm>
            <a:custGeom>
              <a:rect b="b" l="l" r="r" t="t"/>
              <a:pathLst>
                <a:path extrusionOk="0" h="1164" w="1338">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1"/>
            <p:cNvSpPr/>
            <p:nvPr/>
          </p:nvSpPr>
          <p:spPr>
            <a:xfrm>
              <a:off x="3680325" y="4250400"/>
              <a:ext cx="38450" cy="86550"/>
            </a:xfrm>
            <a:custGeom>
              <a:rect b="b" l="l" r="r" t="t"/>
              <a:pathLst>
                <a:path extrusionOk="0" h="3462" w="1538">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1"/>
            <p:cNvSpPr/>
            <p:nvPr/>
          </p:nvSpPr>
          <p:spPr>
            <a:xfrm>
              <a:off x="3710950" y="4236025"/>
              <a:ext cx="18150" cy="16575"/>
            </a:xfrm>
            <a:custGeom>
              <a:rect b="b" l="l" r="r" t="t"/>
              <a:pathLst>
                <a:path extrusionOk="0" h="663" w="726">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1"/>
            <p:cNvSpPr/>
            <p:nvPr/>
          </p:nvSpPr>
          <p:spPr>
            <a:xfrm>
              <a:off x="3642525" y="4266325"/>
              <a:ext cx="30650" cy="82200"/>
            </a:xfrm>
            <a:custGeom>
              <a:rect b="b" l="l" r="r" t="t"/>
              <a:pathLst>
                <a:path extrusionOk="0" h="3288" w="1226">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1"/>
            <p:cNvSpPr/>
            <p:nvPr/>
          </p:nvSpPr>
          <p:spPr>
            <a:xfrm>
              <a:off x="3633475" y="4256950"/>
              <a:ext cx="12825" cy="15025"/>
            </a:xfrm>
            <a:custGeom>
              <a:rect b="b" l="l" r="r" t="t"/>
              <a:pathLst>
                <a:path extrusionOk="0" h="601" w="513">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1"/>
            <p:cNvSpPr/>
            <p:nvPr/>
          </p:nvSpPr>
          <p:spPr>
            <a:xfrm>
              <a:off x="3232025" y="4371600"/>
              <a:ext cx="237775" cy="60325"/>
            </a:xfrm>
            <a:custGeom>
              <a:rect b="b" l="l" r="r" t="t"/>
              <a:pathLst>
                <a:path extrusionOk="0" h="2413" w="9511">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1"/>
            <p:cNvSpPr/>
            <p:nvPr/>
          </p:nvSpPr>
          <p:spPr>
            <a:xfrm>
              <a:off x="3717200" y="4327550"/>
              <a:ext cx="31575" cy="49400"/>
            </a:xfrm>
            <a:custGeom>
              <a:rect b="b" l="l" r="r" t="t"/>
              <a:pathLst>
                <a:path extrusionOk="0" h="1976" w="1263">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1"/>
            <p:cNvSpPr/>
            <p:nvPr/>
          </p:nvSpPr>
          <p:spPr>
            <a:xfrm>
              <a:off x="3471650" y="4370975"/>
              <a:ext cx="62800" cy="31575"/>
            </a:xfrm>
            <a:custGeom>
              <a:rect b="b" l="l" r="r" t="t"/>
              <a:pathLst>
                <a:path extrusionOk="0" h="1263" w="2512">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1"/>
            <p:cNvSpPr/>
            <p:nvPr/>
          </p:nvSpPr>
          <p:spPr>
            <a:xfrm>
              <a:off x="3504750" y="4396300"/>
              <a:ext cx="30650" cy="21575"/>
            </a:xfrm>
            <a:custGeom>
              <a:rect b="b" l="l" r="r" t="t"/>
              <a:pathLst>
                <a:path extrusionOk="0" h="863" w="1226">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1"/>
            <p:cNvSpPr/>
            <p:nvPr/>
          </p:nvSpPr>
          <p:spPr>
            <a:xfrm>
              <a:off x="3694400" y="4258825"/>
              <a:ext cx="81250" cy="56575"/>
            </a:xfrm>
            <a:custGeom>
              <a:rect b="b" l="l" r="r" t="t"/>
              <a:pathLst>
                <a:path extrusionOk="0" h="2263" w="325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1"/>
            <p:cNvSpPr/>
            <p:nvPr/>
          </p:nvSpPr>
          <p:spPr>
            <a:xfrm>
              <a:off x="3515075" y="4351000"/>
              <a:ext cx="31250" cy="15325"/>
            </a:xfrm>
            <a:custGeom>
              <a:rect b="b" l="l" r="r" t="t"/>
              <a:pathLst>
                <a:path extrusionOk="0" h="613" w="125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1"/>
            <p:cNvSpPr/>
            <p:nvPr/>
          </p:nvSpPr>
          <p:spPr>
            <a:xfrm>
              <a:off x="3512250" y="4344750"/>
              <a:ext cx="34075" cy="22200"/>
            </a:xfrm>
            <a:custGeom>
              <a:rect b="b" l="l" r="r" t="t"/>
              <a:pathLst>
                <a:path extrusionOk="0" h="888" w="1363">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1"/>
            <p:cNvSpPr/>
            <p:nvPr/>
          </p:nvSpPr>
          <p:spPr>
            <a:xfrm>
              <a:off x="3177650" y="4347550"/>
              <a:ext cx="132500" cy="60000"/>
            </a:xfrm>
            <a:custGeom>
              <a:rect b="b" l="l" r="r" t="t"/>
              <a:pathLst>
                <a:path extrusionOk="0" h="2400" w="53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1"/>
            <p:cNvSpPr/>
            <p:nvPr/>
          </p:nvSpPr>
          <p:spPr>
            <a:xfrm>
              <a:off x="3184850" y="4310375"/>
              <a:ext cx="60925" cy="65000"/>
            </a:xfrm>
            <a:custGeom>
              <a:rect b="b" l="l" r="r" t="t"/>
              <a:pathLst>
                <a:path extrusionOk="0" h="2600" w="2437">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1"/>
            <p:cNvSpPr/>
            <p:nvPr/>
          </p:nvSpPr>
          <p:spPr>
            <a:xfrm>
              <a:off x="3219825" y="4320675"/>
              <a:ext cx="35950" cy="46900"/>
            </a:xfrm>
            <a:custGeom>
              <a:rect b="b" l="l" r="r" t="t"/>
              <a:pathLst>
                <a:path extrusionOk="0" h="1876" w="1438">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1"/>
            <p:cNvSpPr/>
            <p:nvPr/>
          </p:nvSpPr>
          <p:spPr>
            <a:xfrm>
              <a:off x="3208275" y="4332875"/>
              <a:ext cx="17200" cy="30950"/>
            </a:xfrm>
            <a:custGeom>
              <a:rect b="b" l="l" r="r" t="t"/>
              <a:pathLst>
                <a:path extrusionOk="0" h="1238" w="68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1"/>
            <p:cNvSpPr/>
            <p:nvPr/>
          </p:nvSpPr>
          <p:spPr>
            <a:xfrm>
              <a:off x="3454450" y="4302575"/>
              <a:ext cx="55025" cy="71550"/>
            </a:xfrm>
            <a:custGeom>
              <a:rect b="b" l="l" r="r" t="t"/>
              <a:pathLst>
                <a:path extrusionOk="0" h="2862" w="2201">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1"/>
            <p:cNvSpPr/>
            <p:nvPr/>
          </p:nvSpPr>
          <p:spPr>
            <a:xfrm>
              <a:off x="3809050" y="4281625"/>
              <a:ext cx="20025" cy="15350"/>
            </a:xfrm>
            <a:custGeom>
              <a:rect b="b" l="l" r="r" t="t"/>
              <a:pathLst>
                <a:path extrusionOk="0" h="614" w="801">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1"/>
            <p:cNvSpPr/>
            <p:nvPr/>
          </p:nvSpPr>
          <p:spPr>
            <a:xfrm>
              <a:off x="3812475" y="4278200"/>
              <a:ext cx="16900" cy="5950"/>
            </a:xfrm>
            <a:custGeom>
              <a:rect b="b" l="l" r="r" t="t"/>
              <a:pathLst>
                <a:path extrusionOk="0" h="238" w="676">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1"/>
            <p:cNvSpPr/>
            <p:nvPr/>
          </p:nvSpPr>
          <p:spPr>
            <a:xfrm>
              <a:off x="3801250" y="4294125"/>
              <a:ext cx="9375" cy="7850"/>
            </a:xfrm>
            <a:custGeom>
              <a:rect b="b" l="l" r="r" t="t"/>
              <a:pathLst>
                <a:path extrusionOk="0" h="314" w="375">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1"/>
            <p:cNvSpPr/>
            <p:nvPr/>
          </p:nvSpPr>
          <p:spPr>
            <a:xfrm>
              <a:off x="3783125" y="4280700"/>
              <a:ext cx="20025" cy="15650"/>
            </a:xfrm>
            <a:custGeom>
              <a:rect b="b" l="l" r="r" t="t"/>
              <a:pathLst>
                <a:path extrusionOk="0" h="626" w="801">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1"/>
            <p:cNvSpPr/>
            <p:nvPr/>
          </p:nvSpPr>
          <p:spPr>
            <a:xfrm>
              <a:off x="3783425" y="4276325"/>
              <a:ext cx="24400" cy="10325"/>
            </a:xfrm>
            <a:custGeom>
              <a:rect b="b" l="l" r="r" t="t"/>
              <a:pathLst>
                <a:path extrusionOk="0" h="413" w="976">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1"/>
            <p:cNvSpPr/>
            <p:nvPr/>
          </p:nvSpPr>
          <p:spPr>
            <a:xfrm>
              <a:off x="3804375" y="4278500"/>
              <a:ext cx="13750" cy="8150"/>
            </a:xfrm>
            <a:custGeom>
              <a:rect b="b" l="l" r="r" t="t"/>
              <a:pathLst>
                <a:path extrusionOk="0" h="326" w="55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1"/>
            <p:cNvSpPr/>
            <p:nvPr/>
          </p:nvSpPr>
          <p:spPr>
            <a:xfrm>
              <a:off x="3798750" y="4264450"/>
              <a:ext cx="14375" cy="12525"/>
            </a:xfrm>
            <a:custGeom>
              <a:rect b="b" l="l" r="r" t="t"/>
              <a:pathLst>
                <a:path extrusionOk="0" h="501" w="575">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1"/>
            <p:cNvSpPr/>
            <p:nvPr/>
          </p:nvSpPr>
          <p:spPr>
            <a:xfrm>
              <a:off x="6793275" y="2739850"/>
              <a:ext cx="104675" cy="111550"/>
            </a:xfrm>
            <a:custGeom>
              <a:rect b="b" l="l" r="r" t="t"/>
              <a:pathLst>
                <a:path extrusionOk="0" h="4462" w="4187">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1"/>
            <p:cNvSpPr/>
            <p:nvPr/>
          </p:nvSpPr>
          <p:spPr>
            <a:xfrm>
              <a:off x="6818575" y="2481475"/>
              <a:ext cx="146850" cy="263400"/>
            </a:xfrm>
            <a:custGeom>
              <a:rect b="b" l="l" r="r" t="t"/>
              <a:pathLst>
                <a:path extrusionOk="0" h="10536" w="5874">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1"/>
            <p:cNvSpPr/>
            <p:nvPr/>
          </p:nvSpPr>
          <p:spPr>
            <a:xfrm>
              <a:off x="6840750" y="2448375"/>
              <a:ext cx="85000" cy="100300"/>
            </a:xfrm>
            <a:custGeom>
              <a:rect b="b" l="l" r="r" t="t"/>
              <a:pathLst>
                <a:path extrusionOk="0" h="4012" w="340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1"/>
            <p:cNvSpPr/>
            <p:nvPr/>
          </p:nvSpPr>
          <p:spPr>
            <a:xfrm>
              <a:off x="6857625" y="2386200"/>
              <a:ext cx="13450" cy="55325"/>
            </a:xfrm>
            <a:custGeom>
              <a:rect b="b" l="l" r="r" t="t"/>
              <a:pathLst>
                <a:path extrusionOk="0" h="2213" w="538">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1"/>
            <p:cNvSpPr/>
            <p:nvPr/>
          </p:nvSpPr>
          <p:spPr>
            <a:xfrm>
              <a:off x="6804825" y="2632075"/>
              <a:ext cx="96875" cy="82175"/>
            </a:xfrm>
            <a:custGeom>
              <a:rect b="b" l="l" r="r" t="t"/>
              <a:pathLst>
                <a:path extrusionOk="0" h="3287" w="3875">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1"/>
            <p:cNvSpPr/>
            <p:nvPr/>
          </p:nvSpPr>
          <p:spPr>
            <a:xfrm>
              <a:off x="6762650" y="2704850"/>
              <a:ext cx="110625" cy="22850"/>
            </a:xfrm>
            <a:custGeom>
              <a:rect b="b" l="l" r="r" t="t"/>
              <a:pathLst>
                <a:path extrusionOk="0" h="914" w="4425">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a:off x="6751100" y="2705175"/>
              <a:ext cx="12200" cy="11900"/>
            </a:xfrm>
            <a:custGeom>
              <a:rect b="b" l="l" r="r" t="t"/>
              <a:pathLst>
                <a:path extrusionOk="0" h="476" w="488">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a:off x="6748900" y="2702675"/>
              <a:ext cx="16275" cy="18450"/>
            </a:xfrm>
            <a:custGeom>
              <a:rect b="b" l="l" r="r" t="t"/>
              <a:pathLst>
                <a:path extrusionOk="0" h="738" w="651">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1"/>
            <p:cNvSpPr/>
            <p:nvPr/>
          </p:nvSpPr>
          <p:spPr>
            <a:xfrm>
              <a:off x="6927925" y="2476175"/>
              <a:ext cx="3450" cy="2825"/>
            </a:xfrm>
            <a:custGeom>
              <a:rect b="b" l="l" r="r" t="t"/>
              <a:pathLst>
                <a:path extrusionOk="0" h="113" w="138">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1"/>
            <p:cNvSpPr/>
            <p:nvPr/>
          </p:nvSpPr>
          <p:spPr>
            <a:xfrm>
              <a:off x="6869800" y="2346825"/>
              <a:ext cx="17850" cy="42200"/>
            </a:xfrm>
            <a:custGeom>
              <a:rect b="b" l="l" r="r" t="t"/>
              <a:pathLst>
                <a:path extrusionOk="0" h="1688" w="714">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1"/>
            <p:cNvSpPr/>
            <p:nvPr/>
          </p:nvSpPr>
          <p:spPr>
            <a:xfrm>
              <a:off x="6865425" y="2346525"/>
              <a:ext cx="19725" cy="42200"/>
            </a:xfrm>
            <a:custGeom>
              <a:rect b="b" l="l" r="r" t="t"/>
              <a:pathLst>
                <a:path extrusionOk="0" h="1688" w="789">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1"/>
            <p:cNvSpPr/>
            <p:nvPr/>
          </p:nvSpPr>
          <p:spPr>
            <a:xfrm>
              <a:off x="6831375" y="2415875"/>
              <a:ext cx="30025" cy="33150"/>
            </a:xfrm>
            <a:custGeom>
              <a:rect b="b" l="l" r="r" t="t"/>
              <a:pathLst>
                <a:path extrusionOk="0" h="1326" w="1201">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1"/>
            <p:cNvSpPr/>
            <p:nvPr/>
          </p:nvSpPr>
          <p:spPr>
            <a:xfrm>
              <a:off x="6831375" y="2415550"/>
              <a:ext cx="29400" cy="33475"/>
            </a:xfrm>
            <a:custGeom>
              <a:rect b="b" l="l" r="r" t="t"/>
              <a:pathLst>
                <a:path extrusionOk="0" h="1339" w="1176">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1"/>
            <p:cNvSpPr/>
            <p:nvPr/>
          </p:nvSpPr>
          <p:spPr>
            <a:xfrm>
              <a:off x="6767025" y="2718300"/>
              <a:ext cx="86575" cy="38750"/>
            </a:xfrm>
            <a:custGeom>
              <a:rect b="b" l="l" r="r" t="t"/>
              <a:pathLst>
                <a:path extrusionOk="0" h="1550" w="3463">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1"/>
            <p:cNvSpPr/>
            <p:nvPr/>
          </p:nvSpPr>
          <p:spPr>
            <a:xfrm>
              <a:off x="6752975" y="2749525"/>
              <a:ext cx="16250" cy="17850"/>
            </a:xfrm>
            <a:custGeom>
              <a:rect b="b" l="l" r="r" t="t"/>
              <a:pathLst>
                <a:path extrusionOk="0" h="714" w="65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1"/>
            <p:cNvSpPr/>
            <p:nvPr/>
          </p:nvSpPr>
          <p:spPr>
            <a:xfrm>
              <a:off x="6783275" y="2681125"/>
              <a:ext cx="81875" cy="30625"/>
            </a:xfrm>
            <a:custGeom>
              <a:rect b="b" l="l" r="r" t="t"/>
              <a:pathLst>
                <a:path extrusionOk="0" h="1225" w="327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1"/>
            <p:cNvSpPr/>
            <p:nvPr/>
          </p:nvSpPr>
          <p:spPr>
            <a:xfrm>
              <a:off x="6773575" y="2671750"/>
              <a:ext cx="15025" cy="12825"/>
            </a:xfrm>
            <a:custGeom>
              <a:rect b="b" l="l" r="r" t="t"/>
              <a:pathLst>
                <a:path extrusionOk="0" h="513" w="601">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p:nvPr/>
          </p:nvSpPr>
          <p:spPr>
            <a:xfrm>
              <a:off x="6888250" y="2270600"/>
              <a:ext cx="60000" cy="237450"/>
            </a:xfrm>
            <a:custGeom>
              <a:rect b="b" l="l" r="r" t="t"/>
              <a:pathLst>
                <a:path extrusionOk="0" h="9498" w="240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1"/>
            <p:cNvSpPr/>
            <p:nvPr/>
          </p:nvSpPr>
          <p:spPr>
            <a:xfrm>
              <a:off x="6844200" y="2755475"/>
              <a:ext cx="49375" cy="31875"/>
            </a:xfrm>
            <a:custGeom>
              <a:rect b="b" l="l" r="r" t="t"/>
              <a:pathLst>
                <a:path extrusionOk="0" h="1275" w="19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1"/>
            <p:cNvSpPr/>
            <p:nvPr/>
          </p:nvSpPr>
          <p:spPr>
            <a:xfrm>
              <a:off x="6887300" y="2510225"/>
              <a:ext cx="31575" cy="62500"/>
            </a:xfrm>
            <a:custGeom>
              <a:rect b="b" l="l" r="r" t="t"/>
              <a:pathLst>
                <a:path extrusionOk="0" h="2500" w="1263">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1"/>
            <p:cNvSpPr/>
            <p:nvPr/>
          </p:nvSpPr>
          <p:spPr>
            <a:xfrm>
              <a:off x="6912925" y="2543350"/>
              <a:ext cx="21575" cy="30625"/>
            </a:xfrm>
            <a:custGeom>
              <a:rect b="b" l="l" r="r" t="t"/>
              <a:pathLst>
                <a:path extrusionOk="0" h="1225" w="863">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1"/>
            <p:cNvSpPr/>
            <p:nvPr/>
          </p:nvSpPr>
          <p:spPr>
            <a:xfrm>
              <a:off x="6775150" y="2732675"/>
              <a:ext cx="56575" cy="81250"/>
            </a:xfrm>
            <a:custGeom>
              <a:rect b="b" l="l" r="r" t="t"/>
              <a:pathLst>
                <a:path extrusionOk="0" h="3250" w="2263">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1"/>
            <p:cNvSpPr/>
            <p:nvPr/>
          </p:nvSpPr>
          <p:spPr>
            <a:xfrm>
              <a:off x="6867625" y="2553650"/>
              <a:ext cx="15025" cy="30950"/>
            </a:xfrm>
            <a:custGeom>
              <a:rect b="b" l="l" r="r" t="t"/>
              <a:pathLst>
                <a:path extrusionOk="0" h="1238" w="601">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1"/>
            <p:cNvSpPr/>
            <p:nvPr/>
          </p:nvSpPr>
          <p:spPr>
            <a:xfrm>
              <a:off x="6861375" y="2550525"/>
              <a:ext cx="21900" cy="34400"/>
            </a:xfrm>
            <a:custGeom>
              <a:rect b="b" l="l" r="r" t="t"/>
              <a:pathLst>
                <a:path extrusionOk="0" h="1376" w="8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1"/>
            <p:cNvSpPr/>
            <p:nvPr/>
          </p:nvSpPr>
          <p:spPr>
            <a:xfrm>
              <a:off x="6864175" y="2216250"/>
              <a:ext cx="60025" cy="132175"/>
            </a:xfrm>
            <a:custGeom>
              <a:rect b="b" l="l" r="r" t="t"/>
              <a:pathLst>
                <a:path extrusionOk="0" h="5287" w="2401">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1"/>
            <p:cNvSpPr/>
            <p:nvPr/>
          </p:nvSpPr>
          <p:spPr>
            <a:xfrm>
              <a:off x="6826700" y="2222800"/>
              <a:ext cx="65000" cy="61575"/>
            </a:xfrm>
            <a:custGeom>
              <a:rect b="b" l="l" r="r" t="t"/>
              <a:pathLst>
                <a:path extrusionOk="0" h="2463" w="260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1"/>
            <p:cNvSpPr/>
            <p:nvPr/>
          </p:nvSpPr>
          <p:spPr>
            <a:xfrm>
              <a:off x="6837325" y="2258100"/>
              <a:ext cx="46875" cy="35950"/>
            </a:xfrm>
            <a:custGeom>
              <a:rect b="b" l="l" r="r" t="t"/>
              <a:pathLst>
                <a:path extrusionOk="0" h="1438" w="1875">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1"/>
            <p:cNvSpPr/>
            <p:nvPr/>
          </p:nvSpPr>
          <p:spPr>
            <a:xfrm>
              <a:off x="6849500" y="2246850"/>
              <a:ext cx="30650" cy="17200"/>
            </a:xfrm>
            <a:custGeom>
              <a:rect b="b" l="l" r="r" t="t"/>
              <a:pathLst>
                <a:path extrusionOk="0" h="688" w="1226">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1"/>
            <p:cNvSpPr/>
            <p:nvPr/>
          </p:nvSpPr>
          <p:spPr>
            <a:xfrm>
              <a:off x="6819200" y="2492725"/>
              <a:ext cx="71575" cy="55025"/>
            </a:xfrm>
            <a:custGeom>
              <a:rect b="b" l="l" r="r" t="t"/>
              <a:pathLst>
                <a:path extrusionOk="0" h="2201" w="2863">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1"/>
            <p:cNvSpPr/>
            <p:nvPr/>
          </p:nvSpPr>
          <p:spPr>
            <a:xfrm>
              <a:off x="6793275" y="2835125"/>
              <a:ext cx="104675" cy="111575"/>
            </a:xfrm>
            <a:custGeom>
              <a:rect b="b" l="l" r="r" t="t"/>
              <a:pathLst>
                <a:path extrusionOk="0" h="4463" w="4187">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1"/>
            <p:cNvSpPr/>
            <p:nvPr/>
          </p:nvSpPr>
          <p:spPr>
            <a:xfrm>
              <a:off x="6818575" y="2941350"/>
              <a:ext cx="146550" cy="263725"/>
            </a:xfrm>
            <a:custGeom>
              <a:rect b="b" l="l" r="r" t="t"/>
              <a:pathLst>
                <a:path extrusionOk="0" h="10549" w="5862">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1"/>
            <p:cNvSpPr/>
            <p:nvPr/>
          </p:nvSpPr>
          <p:spPr>
            <a:xfrm>
              <a:off x="6841075" y="3137250"/>
              <a:ext cx="84375" cy="100925"/>
            </a:xfrm>
            <a:custGeom>
              <a:rect b="b" l="l" r="r" t="t"/>
              <a:pathLst>
                <a:path extrusionOk="0" h="4037" w="3375">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1"/>
            <p:cNvSpPr/>
            <p:nvPr/>
          </p:nvSpPr>
          <p:spPr>
            <a:xfrm>
              <a:off x="6857325" y="3245025"/>
              <a:ext cx="13750" cy="55325"/>
            </a:xfrm>
            <a:custGeom>
              <a:rect b="b" l="l" r="r" t="t"/>
              <a:pathLst>
                <a:path extrusionOk="0" h="2213" w="55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1"/>
            <p:cNvSpPr/>
            <p:nvPr/>
          </p:nvSpPr>
          <p:spPr>
            <a:xfrm>
              <a:off x="6805150" y="2972925"/>
              <a:ext cx="96550" cy="81550"/>
            </a:xfrm>
            <a:custGeom>
              <a:rect b="b" l="l" r="r" t="t"/>
              <a:pathLst>
                <a:path extrusionOk="0" h="3262" w="38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1"/>
            <p:cNvSpPr/>
            <p:nvPr/>
          </p:nvSpPr>
          <p:spPr>
            <a:xfrm>
              <a:off x="6762350" y="2958850"/>
              <a:ext cx="110600" cy="22825"/>
            </a:xfrm>
            <a:custGeom>
              <a:rect b="b" l="l" r="r" t="t"/>
              <a:pathLst>
                <a:path extrusionOk="0" h="913" w="4424">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1"/>
            <p:cNvSpPr/>
            <p:nvPr/>
          </p:nvSpPr>
          <p:spPr>
            <a:xfrm>
              <a:off x="6751100" y="2969475"/>
              <a:ext cx="12200" cy="11900"/>
            </a:xfrm>
            <a:custGeom>
              <a:rect b="b" l="l" r="r" t="t"/>
              <a:pathLst>
                <a:path extrusionOk="0" h="476" w="488">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1"/>
            <p:cNvSpPr/>
            <p:nvPr/>
          </p:nvSpPr>
          <p:spPr>
            <a:xfrm>
              <a:off x="6748600" y="2965425"/>
              <a:ext cx="17200" cy="22200"/>
            </a:xfrm>
            <a:custGeom>
              <a:rect b="b" l="l" r="r" t="t"/>
              <a:pathLst>
                <a:path extrusionOk="0" h="888" w="6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1"/>
            <p:cNvSpPr/>
            <p:nvPr/>
          </p:nvSpPr>
          <p:spPr>
            <a:xfrm>
              <a:off x="6927925" y="3207225"/>
              <a:ext cx="3450" cy="2850"/>
            </a:xfrm>
            <a:custGeom>
              <a:rect b="b" l="l" r="r" t="t"/>
              <a:pathLst>
                <a:path extrusionOk="0" h="114" w="138">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1"/>
            <p:cNvSpPr/>
            <p:nvPr/>
          </p:nvSpPr>
          <p:spPr>
            <a:xfrm>
              <a:off x="6870125" y="3297525"/>
              <a:ext cx="17525" cy="42200"/>
            </a:xfrm>
            <a:custGeom>
              <a:rect b="b" l="l" r="r" t="t"/>
              <a:pathLst>
                <a:path extrusionOk="0" h="1688" w="701">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1"/>
            <p:cNvSpPr/>
            <p:nvPr/>
          </p:nvSpPr>
          <p:spPr>
            <a:xfrm>
              <a:off x="6865425" y="3297825"/>
              <a:ext cx="19725" cy="42200"/>
            </a:xfrm>
            <a:custGeom>
              <a:rect b="b" l="l" r="r" t="t"/>
              <a:pathLst>
                <a:path extrusionOk="0" h="1688" w="789">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1"/>
            <p:cNvSpPr/>
            <p:nvPr/>
          </p:nvSpPr>
          <p:spPr>
            <a:xfrm>
              <a:off x="6831375" y="3237525"/>
              <a:ext cx="30025" cy="33150"/>
            </a:xfrm>
            <a:custGeom>
              <a:rect b="b" l="l" r="r" t="t"/>
              <a:pathLst>
                <a:path extrusionOk="0" h="1326" w="1201">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1"/>
            <p:cNvSpPr/>
            <p:nvPr/>
          </p:nvSpPr>
          <p:spPr>
            <a:xfrm>
              <a:off x="6831700" y="3237850"/>
              <a:ext cx="29075" cy="33125"/>
            </a:xfrm>
            <a:custGeom>
              <a:rect b="b" l="l" r="r" t="t"/>
              <a:pathLst>
                <a:path extrusionOk="0" h="1325" w="1163">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1"/>
            <p:cNvSpPr/>
            <p:nvPr/>
          </p:nvSpPr>
          <p:spPr>
            <a:xfrm>
              <a:off x="6767025" y="2929475"/>
              <a:ext cx="86575" cy="38475"/>
            </a:xfrm>
            <a:custGeom>
              <a:rect b="b" l="l" r="r" t="t"/>
              <a:pathLst>
                <a:path extrusionOk="0" h="1539" w="3463">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1"/>
            <p:cNvSpPr/>
            <p:nvPr/>
          </p:nvSpPr>
          <p:spPr>
            <a:xfrm>
              <a:off x="6752650" y="2919175"/>
              <a:ext cx="16575" cy="17825"/>
            </a:xfrm>
            <a:custGeom>
              <a:rect b="b" l="l" r="r" t="t"/>
              <a:pathLst>
                <a:path extrusionOk="0" h="713" w="66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1"/>
            <p:cNvSpPr/>
            <p:nvPr/>
          </p:nvSpPr>
          <p:spPr>
            <a:xfrm>
              <a:off x="6783275" y="2974800"/>
              <a:ext cx="81875" cy="30325"/>
            </a:xfrm>
            <a:custGeom>
              <a:rect b="b" l="l" r="r" t="t"/>
              <a:pathLst>
                <a:path extrusionOk="0" h="1213" w="3275">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1"/>
            <p:cNvSpPr/>
            <p:nvPr/>
          </p:nvSpPr>
          <p:spPr>
            <a:xfrm>
              <a:off x="6773575" y="3001650"/>
              <a:ext cx="14725" cy="13150"/>
            </a:xfrm>
            <a:custGeom>
              <a:rect b="b" l="l" r="r" t="t"/>
              <a:pathLst>
                <a:path extrusionOk="0" h="526" w="589">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1"/>
            <p:cNvSpPr/>
            <p:nvPr/>
          </p:nvSpPr>
          <p:spPr>
            <a:xfrm>
              <a:off x="6888250" y="3178475"/>
              <a:ext cx="60325" cy="237475"/>
            </a:xfrm>
            <a:custGeom>
              <a:rect b="b" l="l" r="r" t="t"/>
              <a:pathLst>
                <a:path extrusionOk="0" h="9499" w="2413">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1"/>
            <p:cNvSpPr/>
            <p:nvPr/>
          </p:nvSpPr>
          <p:spPr>
            <a:xfrm>
              <a:off x="6844200" y="2899500"/>
              <a:ext cx="49375" cy="31575"/>
            </a:xfrm>
            <a:custGeom>
              <a:rect b="b" l="l" r="r" t="t"/>
              <a:pathLst>
                <a:path extrusionOk="0" h="1263" w="1975">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1"/>
            <p:cNvSpPr/>
            <p:nvPr/>
          </p:nvSpPr>
          <p:spPr>
            <a:xfrm>
              <a:off x="6887300" y="3113825"/>
              <a:ext cx="31575" cy="62500"/>
            </a:xfrm>
            <a:custGeom>
              <a:rect b="b" l="l" r="r" t="t"/>
              <a:pathLst>
                <a:path extrusionOk="0" h="2500" w="1263">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1"/>
            <p:cNvSpPr/>
            <p:nvPr/>
          </p:nvSpPr>
          <p:spPr>
            <a:xfrm>
              <a:off x="6912925" y="3112575"/>
              <a:ext cx="21575" cy="30625"/>
            </a:xfrm>
            <a:custGeom>
              <a:rect b="b" l="l" r="r" t="t"/>
              <a:pathLst>
                <a:path extrusionOk="0" h="1225" w="863">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1"/>
            <p:cNvSpPr/>
            <p:nvPr/>
          </p:nvSpPr>
          <p:spPr>
            <a:xfrm>
              <a:off x="6775450" y="2872625"/>
              <a:ext cx="56575" cy="81250"/>
            </a:xfrm>
            <a:custGeom>
              <a:rect b="b" l="l" r="r" t="t"/>
              <a:pathLst>
                <a:path extrusionOk="0" h="3250" w="2263">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1"/>
            <p:cNvSpPr/>
            <p:nvPr/>
          </p:nvSpPr>
          <p:spPr>
            <a:xfrm>
              <a:off x="6867625" y="3101950"/>
              <a:ext cx="15325" cy="30950"/>
            </a:xfrm>
            <a:custGeom>
              <a:rect b="b" l="l" r="r" t="t"/>
              <a:pathLst>
                <a:path extrusionOk="0" h="1238" w="613">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1"/>
            <p:cNvSpPr/>
            <p:nvPr/>
          </p:nvSpPr>
          <p:spPr>
            <a:xfrm>
              <a:off x="6861375" y="3101625"/>
              <a:ext cx="21900" cy="34075"/>
            </a:xfrm>
            <a:custGeom>
              <a:rect b="b" l="l" r="r" t="t"/>
              <a:pathLst>
                <a:path extrusionOk="0" h="1363" w="876">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1"/>
            <p:cNvSpPr/>
            <p:nvPr/>
          </p:nvSpPr>
          <p:spPr>
            <a:xfrm>
              <a:off x="6864175" y="3338125"/>
              <a:ext cx="59700" cy="132175"/>
            </a:xfrm>
            <a:custGeom>
              <a:rect b="b" l="l" r="r" t="t"/>
              <a:pathLst>
                <a:path extrusionOk="0" h="5287" w="2388">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1"/>
            <p:cNvSpPr/>
            <p:nvPr/>
          </p:nvSpPr>
          <p:spPr>
            <a:xfrm>
              <a:off x="6826700" y="3402175"/>
              <a:ext cx="65000" cy="61250"/>
            </a:xfrm>
            <a:custGeom>
              <a:rect b="b" l="l" r="r" t="t"/>
              <a:pathLst>
                <a:path extrusionOk="0" h="2450" w="260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1"/>
            <p:cNvSpPr/>
            <p:nvPr/>
          </p:nvSpPr>
          <p:spPr>
            <a:xfrm>
              <a:off x="6837325" y="3392175"/>
              <a:ext cx="46575" cy="35950"/>
            </a:xfrm>
            <a:custGeom>
              <a:rect b="b" l="l" r="r" t="t"/>
              <a:pathLst>
                <a:path extrusionOk="0" h="1438" w="1863">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1"/>
            <p:cNvSpPr/>
            <p:nvPr/>
          </p:nvSpPr>
          <p:spPr>
            <a:xfrm>
              <a:off x="6849500" y="3422475"/>
              <a:ext cx="30950" cy="17525"/>
            </a:xfrm>
            <a:custGeom>
              <a:rect b="b" l="l" r="r" t="t"/>
              <a:pathLst>
                <a:path extrusionOk="0" h="701" w="1238">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1"/>
            <p:cNvSpPr/>
            <p:nvPr/>
          </p:nvSpPr>
          <p:spPr>
            <a:xfrm>
              <a:off x="6819200" y="3138500"/>
              <a:ext cx="71575" cy="55325"/>
            </a:xfrm>
            <a:custGeom>
              <a:rect b="b" l="l" r="r" t="t"/>
              <a:pathLst>
                <a:path extrusionOk="0" h="2213" w="286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1"/>
            <p:cNvSpPr/>
            <p:nvPr/>
          </p:nvSpPr>
          <p:spPr>
            <a:xfrm>
              <a:off x="6798275" y="2819200"/>
              <a:ext cx="15325" cy="20025"/>
            </a:xfrm>
            <a:custGeom>
              <a:rect b="b" l="l" r="r" t="t"/>
              <a:pathLst>
                <a:path extrusionOk="0" h="801" w="613">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1"/>
            <p:cNvSpPr/>
            <p:nvPr/>
          </p:nvSpPr>
          <p:spPr>
            <a:xfrm>
              <a:off x="6794825" y="2818575"/>
              <a:ext cx="5975" cy="16900"/>
            </a:xfrm>
            <a:custGeom>
              <a:rect b="b" l="l" r="r" t="t"/>
              <a:pathLst>
                <a:path extrusionOk="0" h="676" w="239">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1"/>
            <p:cNvSpPr/>
            <p:nvPr/>
          </p:nvSpPr>
          <p:spPr>
            <a:xfrm>
              <a:off x="6810775" y="2837625"/>
              <a:ext cx="7500" cy="9400"/>
            </a:xfrm>
            <a:custGeom>
              <a:rect b="b" l="l" r="r" t="t"/>
              <a:pathLst>
                <a:path extrusionOk="0" h="376" w="30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1"/>
            <p:cNvSpPr/>
            <p:nvPr/>
          </p:nvSpPr>
          <p:spPr>
            <a:xfrm>
              <a:off x="6797325" y="2844825"/>
              <a:ext cx="15650" cy="20325"/>
            </a:xfrm>
            <a:custGeom>
              <a:rect b="b" l="l" r="r" t="t"/>
              <a:pathLst>
                <a:path extrusionOk="0" h="813" w="626">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1"/>
            <p:cNvSpPr/>
            <p:nvPr/>
          </p:nvSpPr>
          <p:spPr>
            <a:xfrm>
              <a:off x="6792950" y="2840450"/>
              <a:ext cx="10025" cy="24075"/>
            </a:xfrm>
            <a:custGeom>
              <a:rect b="b" l="l" r="r" t="t"/>
              <a:pathLst>
                <a:path extrusionOk="0" h="963" w="401">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1"/>
            <p:cNvSpPr/>
            <p:nvPr/>
          </p:nvSpPr>
          <p:spPr>
            <a:xfrm>
              <a:off x="6795150" y="2829825"/>
              <a:ext cx="8150" cy="14075"/>
            </a:xfrm>
            <a:custGeom>
              <a:rect b="b" l="l" r="r" t="t"/>
              <a:pathLst>
                <a:path extrusionOk="0" h="563" w="326">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1"/>
            <p:cNvSpPr/>
            <p:nvPr/>
          </p:nvSpPr>
          <p:spPr>
            <a:xfrm>
              <a:off x="6781075" y="2835125"/>
              <a:ext cx="12525" cy="14400"/>
            </a:xfrm>
            <a:custGeom>
              <a:rect b="b" l="l" r="r" t="t"/>
              <a:pathLst>
                <a:path extrusionOk="0" h="576" w="501">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1"/>
            <p:cNvSpPr/>
            <p:nvPr/>
          </p:nvSpPr>
          <p:spPr>
            <a:xfrm>
              <a:off x="695500" y="2835450"/>
              <a:ext cx="104675" cy="111250"/>
            </a:xfrm>
            <a:custGeom>
              <a:rect b="b" l="l" r="r" t="t"/>
              <a:pathLst>
                <a:path extrusionOk="0" h="4450" w="4187">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1"/>
            <p:cNvSpPr/>
            <p:nvPr/>
          </p:nvSpPr>
          <p:spPr>
            <a:xfrm>
              <a:off x="628000" y="2941675"/>
              <a:ext cx="146875" cy="263700"/>
            </a:xfrm>
            <a:custGeom>
              <a:rect b="b" l="l" r="r" t="t"/>
              <a:pathLst>
                <a:path extrusionOk="0" h="10548" w="5875">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1"/>
            <p:cNvSpPr/>
            <p:nvPr/>
          </p:nvSpPr>
          <p:spPr>
            <a:xfrm>
              <a:off x="668000" y="3137875"/>
              <a:ext cx="85000" cy="100300"/>
            </a:xfrm>
            <a:custGeom>
              <a:rect b="b" l="l" r="r" t="t"/>
              <a:pathLst>
                <a:path extrusionOk="0" h="4012" w="340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1"/>
            <p:cNvSpPr/>
            <p:nvPr/>
          </p:nvSpPr>
          <p:spPr>
            <a:xfrm>
              <a:off x="722350" y="3245025"/>
              <a:ext cx="13775" cy="55325"/>
            </a:xfrm>
            <a:custGeom>
              <a:rect b="b" l="l" r="r" t="t"/>
              <a:pathLst>
                <a:path extrusionOk="0" h="2213" w="551">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1"/>
            <p:cNvSpPr/>
            <p:nvPr/>
          </p:nvSpPr>
          <p:spPr>
            <a:xfrm>
              <a:off x="692050" y="2972300"/>
              <a:ext cx="96575" cy="82175"/>
            </a:xfrm>
            <a:custGeom>
              <a:rect b="b" l="l" r="r" t="t"/>
              <a:pathLst>
                <a:path extrusionOk="0" h="3287" w="3863">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1"/>
            <p:cNvSpPr/>
            <p:nvPr/>
          </p:nvSpPr>
          <p:spPr>
            <a:xfrm>
              <a:off x="720175" y="2958850"/>
              <a:ext cx="110625" cy="22825"/>
            </a:xfrm>
            <a:custGeom>
              <a:rect b="b" l="l" r="r" t="t"/>
              <a:pathLst>
                <a:path extrusionOk="0" h="913" w="4425">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1"/>
            <p:cNvSpPr/>
            <p:nvPr/>
          </p:nvSpPr>
          <p:spPr>
            <a:xfrm>
              <a:off x="830150" y="2969475"/>
              <a:ext cx="12200" cy="11900"/>
            </a:xfrm>
            <a:custGeom>
              <a:rect b="b" l="l" r="r" t="t"/>
              <a:pathLst>
                <a:path extrusionOk="0" h="476" w="488">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1"/>
            <p:cNvSpPr/>
            <p:nvPr/>
          </p:nvSpPr>
          <p:spPr>
            <a:xfrm>
              <a:off x="828275" y="2965425"/>
              <a:ext cx="16275" cy="17825"/>
            </a:xfrm>
            <a:custGeom>
              <a:rect b="b" l="l" r="r" t="t"/>
              <a:pathLst>
                <a:path extrusionOk="0" h="713" w="651">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1"/>
            <p:cNvSpPr/>
            <p:nvPr/>
          </p:nvSpPr>
          <p:spPr>
            <a:xfrm>
              <a:off x="662375" y="3207225"/>
              <a:ext cx="3150" cy="2850"/>
            </a:xfrm>
            <a:custGeom>
              <a:rect b="b" l="l" r="r" t="t"/>
              <a:pathLst>
                <a:path extrusionOk="0" h="114" w="126">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1"/>
            <p:cNvSpPr/>
            <p:nvPr/>
          </p:nvSpPr>
          <p:spPr>
            <a:xfrm>
              <a:off x="705800" y="3297525"/>
              <a:ext cx="17525" cy="42200"/>
            </a:xfrm>
            <a:custGeom>
              <a:rect b="b" l="l" r="r" t="t"/>
              <a:pathLst>
                <a:path extrusionOk="0" h="1688" w="701">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1"/>
            <p:cNvSpPr/>
            <p:nvPr/>
          </p:nvSpPr>
          <p:spPr>
            <a:xfrm>
              <a:off x="708300" y="3297825"/>
              <a:ext cx="19700" cy="42200"/>
            </a:xfrm>
            <a:custGeom>
              <a:rect b="b" l="l" r="r" t="t"/>
              <a:pathLst>
                <a:path extrusionOk="0" h="1688" w="7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1"/>
            <p:cNvSpPr/>
            <p:nvPr/>
          </p:nvSpPr>
          <p:spPr>
            <a:xfrm>
              <a:off x="732050" y="3237525"/>
              <a:ext cx="30000" cy="33150"/>
            </a:xfrm>
            <a:custGeom>
              <a:rect b="b" l="l" r="r" t="t"/>
              <a:pathLst>
                <a:path extrusionOk="0" h="1326" w="120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1"/>
            <p:cNvSpPr/>
            <p:nvPr/>
          </p:nvSpPr>
          <p:spPr>
            <a:xfrm>
              <a:off x="732675" y="3237850"/>
              <a:ext cx="29375" cy="33125"/>
            </a:xfrm>
            <a:custGeom>
              <a:rect b="b" l="l" r="r" t="t"/>
              <a:pathLst>
                <a:path extrusionOk="0" h="1325" w="117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1"/>
            <p:cNvSpPr/>
            <p:nvPr/>
          </p:nvSpPr>
          <p:spPr>
            <a:xfrm>
              <a:off x="739850" y="2929475"/>
              <a:ext cx="86875" cy="38475"/>
            </a:xfrm>
            <a:custGeom>
              <a:rect b="b" l="l" r="r" t="t"/>
              <a:pathLst>
                <a:path extrusionOk="0" h="1539" w="3475">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1"/>
            <p:cNvSpPr/>
            <p:nvPr/>
          </p:nvSpPr>
          <p:spPr>
            <a:xfrm>
              <a:off x="824200" y="2919175"/>
              <a:ext cx="16275" cy="17825"/>
            </a:xfrm>
            <a:custGeom>
              <a:rect b="b" l="l" r="r" t="t"/>
              <a:pathLst>
                <a:path extrusionOk="0" h="713" w="651">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1"/>
            <p:cNvSpPr/>
            <p:nvPr/>
          </p:nvSpPr>
          <p:spPr>
            <a:xfrm>
              <a:off x="728300" y="2974800"/>
              <a:ext cx="82175" cy="30625"/>
            </a:xfrm>
            <a:custGeom>
              <a:rect b="b" l="l" r="r" t="t"/>
              <a:pathLst>
                <a:path extrusionOk="0" h="1225" w="3287">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1"/>
            <p:cNvSpPr/>
            <p:nvPr/>
          </p:nvSpPr>
          <p:spPr>
            <a:xfrm>
              <a:off x="805150" y="3001975"/>
              <a:ext cx="15025" cy="12825"/>
            </a:xfrm>
            <a:custGeom>
              <a:rect b="b" l="l" r="r" t="t"/>
              <a:pathLst>
                <a:path extrusionOk="0" h="513" w="601">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1"/>
            <p:cNvSpPr/>
            <p:nvPr/>
          </p:nvSpPr>
          <p:spPr>
            <a:xfrm>
              <a:off x="644875" y="3178475"/>
              <a:ext cx="60325" cy="237475"/>
            </a:xfrm>
            <a:custGeom>
              <a:rect b="b" l="l" r="r" t="t"/>
              <a:pathLst>
                <a:path extrusionOk="0" h="9499" w="2413">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1"/>
            <p:cNvSpPr/>
            <p:nvPr/>
          </p:nvSpPr>
          <p:spPr>
            <a:xfrm>
              <a:off x="699875" y="2899175"/>
              <a:ext cx="49375" cy="31900"/>
            </a:xfrm>
            <a:custGeom>
              <a:rect b="b" l="l" r="r" t="t"/>
              <a:pathLst>
                <a:path extrusionOk="0" h="1276" w="1975">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1"/>
            <p:cNvSpPr/>
            <p:nvPr/>
          </p:nvSpPr>
          <p:spPr>
            <a:xfrm>
              <a:off x="674550" y="3113825"/>
              <a:ext cx="31600" cy="62800"/>
            </a:xfrm>
            <a:custGeom>
              <a:rect b="b" l="l" r="r" t="t"/>
              <a:pathLst>
                <a:path extrusionOk="0" h="2512" w="1264">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1"/>
            <p:cNvSpPr/>
            <p:nvPr/>
          </p:nvSpPr>
          <p:spPr>
            <a:xfrm>
              <a:off x="658950" y="3112575"/>
              <a:ext cx="21575" cy="30625"/>
            </a:xfrm>
            <a:custGeom>
              <a:rect b="b" l="l" r="r" t="t"/>
              <a:pathLst>
                <a:path extrusionOk="0" h="1225" w="863">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1"/>
            <p:cNvSpPr/>
            <p:nvPr/>
          </p:nvSpPr>
          <p:spPr>
            <a:xfrm>
              <a:off x="762050" y="2872625"/>
              <a:ext cx="56250" cy="81250"/>
            </a:xfrm>
            <a:custGeom>
              <a:rect b="b" l="l" r="r" t="t"/>
              <a:pathLst>
                <a:path extrusionOk="0" h="3250" w="2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1"/>
            <p:cNvSpPr/>
            <p:nvPr/>
          </p:nvSpPr>
          <p:spPr>
            <a:xfrm>
              <a:off x="710800" y="3101950"/>
              <a:ext cx="15325" cy="30950"/>
            </a:xfrm>
            <a:custGeom>
              <a:rect b="b" l="l" r="r" t="t"/>
              <a:pathLst>
                <a:path extrusionOk="0" h="1238" w="613">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1"/>
            <p:cNvSpPr/>
            <p:nvPr/>
          </p:nvSpPr>
          <p:spPr>
            <a:xfrm>
              <a:off x="710175" y="3101625"/>
              <a:ext cx="21900" cy="34400"/>
            </a:xfrm>
            <a:custGeom>
              <a:rect b="b" l="l" r="r" t="t"/>
              <a:pathLst>
                <a:path extrusionOk="0" h="1376" w="8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1"/>
            <p:cNvSpPr/>
            <p:nvPr/>
          </p:nvSpPr>
          <p:spPr>
            <a:xfrm>
              <a:off x="669550" y="3338125"/>
              <a:ext cx="60025" cy="132175"/>
            </a:xfrm>
            <a:custGeom>
              <a:rect b="b" l="l" r="r" t="t"/>
              <a:pathLst>
                <a:path extrusionOk="0" h="5287" w="2401">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1"/>
            <p:cNvSpPr/>
            <p:nvPr/>
          </p:nvSpPr>
          <p:spPr>
            <a:xfrm>
              <a:off x="701750" y="3402175"/>
              <a:ext cx="65000" cy="61575"/>
            </a:xfrm>
            <a:custGeom>
              <a:rect b="b" l="l" r="r" t="t"/>
              <a:pathLst>
                <a:path extrusionOk="0" h="2463" w="260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1"/>
            <p:cNvSpPr/>
            <p:nvPr/>
          </p:nvSpPr>
          <p:spPr>
            <a:xfrm>
              <a:off x="709550" y="3392175"/>
              <a:ext cx="46575" cy="35950"/>
            </a:xfrm>
            <a:custGeom>
              <a:rect b="b" l="l" r="r" t="t"/>
              <a:pathLst>
                <a:path extrusionOk="0" h="1438" w="1863">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1"/>
            <p:cNvSpPr/>
            <p:nvPr/>
          </p:nvSpPr>
          <p:spPr>
            <a:xfrm>
              <a:off x="713300" y="3422475"/>
              <a:ext cx="30950" cy="17225"/>
            </a:xfrm>
            <a:custGeom>
              <a:rect b="b" l="l" r="r" t="t"/>
              <a:pathLst>
                <a:path extrusionOk="0" h="689" w="1238">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1"/>
            <p:cNvSpPr/>
            <p:nvPr/>
          </p:nvSpPr>
          <p:spPr>
            <a:xfrm>
              <a:off x="702675" y="3138500"/>
              <a:ext cx="71875" cy="55325"/>
            </a:xfrm>
            <a:custGeom>
              <a:rect b="b" l="l" r="r" t="t"/>
              <a:pathLst>
                <a:path extrusionOk="0" h="2213" w="2875">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1"/>
            <p:cNvSpPr/>
            <p:nvPr/>
          </p:nvSpPr>
          <p:spPr>
            <a:xfrm>
              <a:off x="695500" y="2739850"/>
              <a:ext cx="104675" cy="111550"/>
            </a:xfrm>
            <a:custGeom>
              <a:rect b="b" l="l" r="r" t="t"/>
              <a:pathLst>
                <a:path extrusionOk="0" h="4462" w="4187">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1"/>
            <p:cNvSpPr/>
            <p:nvPr/>
          </p:nvSpPr>
          <p:spPr>
            <a:xfrm>
              <a:off x="628325" y="2481475"/>
              <a:ext cx="146850" cy="263400"/>
            </a:xfrm>
            <a:custGeom>
              <a:rect b="b" l="l" r="r" t="t"/>
              <a:pathLst>
                <a:path extrusionOk="0" h="10536" w="5874">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1"/>
            <p:cNvSpPr/>
            <p:nvPr/>
          </p:nvSpPr>
          <p:spPr>
            <a:xfrm>
              <a:off x="667675" y="2448375"/>
              <a:ext cx="84700" cy="100925"/>
            </a:xfrm>
            <a:custGeom>
              <a:rect b="b" l="l" r="r" t="t"/>
              <a:pathLst>
                <a:path extrusionOk="0" h="4037" w="3388">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1"/>
            <p:cNvSpPr/>
            <p:nvPr/>
          </p:nvSpPr>
          <p:spPr>
            <a:xfrm>
              <a:off x="722350" y="2386200"/>
              <a:ext cx="13775" cy="55325"/>
            </a:xfrm>
            <a:custGeom>
              <a:rect b="b" l="l" r="r" t="t"/>
              <a:pathLst>
                <a:path extrusionOk="0" h="2213" w="551">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1"/>
            <p:cNvSpPr/>
            <p:nvPr/>
          </p:nvSpPr>
          <p:spPr>
            <a:xfrm>
              <a:off x="691750" y="2632075"/>
              <a:ext cx="96875" cy="81550"/>
            </a:xfrm>
            <a:custGeom>
              <a:rect b="b" l="l" r="r" t="t"/>
              <a:pathLst>
                <a:path extrusionOk="0" h="3262" w="3875">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1"/>
            <p:cNvSpPr/>
            <p:nvPr/>
          </p:nvSpPr>
          <p:spPr>
            <a:xfrm>
              <a:off x="720475" y="2704850"/>
              <a:ext cx="110625" cy="22850"/>
            </a:xfrm>
            <a:custGeom>
              <a:rect b="b" l="l" r="r" t="t"/>
              <a:pathLst>
                <a:path extrusionOk="0" h="914" w="4425">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a:off x="830150" y="2705175"/>
              <a:ext cx="12200" cy="11900"/>
            </a:xfrm>
            <a:custGeom>
              <a:rect b="b" l="l" r="r" t="t"/>
              <a:pathLst>
                <a:path extrusionOk="0" h="476" w="488">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1"/>
            <p:cNvSpPr/>
            <p:nvPr/>
          </p:nvSpPr>
          <p:spPr>
            <a:xfrm>
              <a:off x="827325" y="2698925"/>
              <a:ext cx="17225" cy="22200"/>
            </a:xfrm>
            <a:custGeom>
              <a:rect b="b" l="l" r="r" t="t"/>
              <a:pathLst>
                <a:path extrusionOk="0" h="888" w="689">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1"/>
            <p:cNvSpPr/>
            <p:nvPr/>
          </p:nvSpPr>
          <p:spPr>
            <a:xfrm>
              <a:off x="662375" y="2476475"/>
              <a:ext cx="3150" cy="3150"/>
            </a:xfrm>
            <a:custGeom>
              <a:rect b="b" l="l" r="r" t="t"/>
              <a:pathLst>
                <a:path extrusionOk="0" h="126" w="126">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1"/>
            <p:cNvSpPr/>
            <p:nvPr/>
          </p:nvSpPr>
          <p:spPr>
            <a:xfrm>
              <a:off x="705800" y="2346825"/>
              <a:ext cx="17525" cy="42200"/>
            </a:xfrm>
            <a:custGeom>
              <a:rect b="b" l="l" r="r" t="t"/>
              <a:pathLst>
                <a:path extrusionOk="0" h="1688" w="701">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a:off x="708300" y="2346525"/>
              <a:ext cx="19700" cy="42200"/>
            </a:xfrm>
            <a:custGeom>
              <a:rect b="b" l="l" r="r" t="t"/>
              <a:pathLst>
                <a:path extrusionOk="0" h="1688" w="7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1"/>
            <p:cNvSpPr/>
            <p:nvPr/>
          </p:nvSpPr>
          <p:spPr>
            <a:xfrm>
              <a:off x="732050" y="2415875"/>
              <a:ext cx="30000" cy="33150"/>
            </a:xfrm>
            <a:custGeom>
              <a:rect b="b" l="l" r="r" t="t"/>
              <a:pathLst>
                <a:path extrusionOk="0" h="1326" w="120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1"/>
            <p:cNvSpPr/>
            <p:nvPr/>
          </p:nvSpPr>
          <p:spPr>
            <a:xfrm>
              <a:off x="732675" y="2415550"/>
              <a:ext cx="29075" cy="33475"/>
            </a:xfrm>
            <a:custGeom>
              <a:rect b="b" l="l" r="r" t="t"/>
              <a:pathLst>
                <a:path extrusionOk="0" h="1339" w="1163">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1"/>
            <p:cNvSpPr/>
            <p:nvPr/>
          </p:nvSpPr>
          <p:spPr>
            <a:xfrm>
              <a:off x="739850" y="2718600"/>
              <a:ext cx="86875" cy="38450"/>
            </a:xfrm>
            <a:custGeom>
              <a:rect b="b" l="l" r="r" t="t"/>
              <a:pathLst>
                <a:path extrusionOk="0" h="1538" w="3475">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a:off x="824200" y="2749525"/>
              <a:ext cx="16600" cy="17850"/>
            </a:xfrm>
            <a:custGeom>
              <a:rect b="b" l="l" r="r" t="t"/>
              <a:pathLst>
                <a:path extrusionOk="0" h="714" w="66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1"/>
            <p:cNvSpPr/>
            <p:nvPr/>
          </p:nvSpPr>
          <p:spPr>
            <a:xfrm>
              <a:off x="728300" y="2681125"/>
              <a:ext cx="82175" cy="30625"/>
            </a:xfrm>
            <a:custGeom>
              <a:rect b="b" l="l" r="r" t="t"/>
              <a:pathLst>
                <a:path extrusionOk="0" h="1225" w="3287">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1"/>
            <p:cNvSpPr/>
            <p:nvPr/>
          </p:nvSpPr>
          <p:spPr>
            <a:xfrm>
              <a:off x="805150" y="2671750"/>
              <a:ext cx="15025" cy="12825"/>
            </a:xfrm>
            <a:custGeom>
              <a:rect b="b" l="l" r="r" t="t"/>
              <a:pathLst>
                <a:path extrusionOk="0" h="513" w="601">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1"/>
            <p:cNvSpPr/>
            <p:nvPr/>
          </p:nvSpPr>
          <p:spPr>
            <a:xfrm>
              <a:off x="644875" y="2270600"/>
              <a:ext cx="60325" cy="237450"/>
            </a:xfrm>
            <a:custGeom>
              <a:rect b="b" l="l" r="r" t="t"/>
              <a:pathLst>
                <a:path extrusionOk="0" h="9498" w="2413">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1"/>
            <p:cNvSpPr/>
            <p:nvPr/>
          </p:nvSpPr>
          <p:spPr>
            <a:xfrm>
              <a:off x="699875" y="2755475"/>
              <a:ext cx="49375" cy="31875"/>
            </a:xfrm>
            <a:custGeom>
              <a:rect b="b" l="l" r="r" t="t"/>
              <a:pathLst>
                <a:path extrusionOk="0" h="1275" w="19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1"/>
            <p:cNvSpPr/>
            <p:nvPr/>
          </p:nvSpPr>
          <p:spPr>
            <a:xfrm>
              <a:off x="674550" y="2510225"/>
              <a:ext cx="31600" cy="62500"/>
            </a:xfrm>
            <a:custGeom>
              <a:rect b="b" l="l" r="r" t="t"/>
              <a:pathLst>
                <a:path extrusionOk="0" h="2500" w="1264">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1"/>
            <p:cNvSpPr/>
            <p:nvPr/>
          </p:nvSpPr>
          <p:spPr>
            <a:xfrm>
              <a:off x="658950" y="2543350"/>
              <a:ext cx="21575" cy="30625"/>
            </a:xfrm>
            <a:custGeom>
              <a:rect b="b" l="l" r="r" t="t"/>
              <a:pathLst>
                <a:path extrusionOk="0" h="1225" w="863">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1"/>
            <p:cNvSpPr/>
            <p:nvPr/>
          </p:nvSpPr>
          <p:spPr>
            <a:xfrm>
              <a:off x="761725" y="2732675"/>
              <a:ext cx="56575" cy="81250"/>
            </a:xfrm>
            <a:custGeom>
              <a:rect b="b" l="l" r="r" t="t"/>
              <a:pathLst>
                <a:path extrusionOk="0" h="3250" w="2263">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1"/>
            <p:cNvSpPr/>
            <p:nvPr/>
          </p:nvSpPr>
          <p:spPr>
            <a:xfrm>
              <a:off x="710500" y="2553650"/>
              <a:ext cx="15325" cy="30950"/>
            </a:xfrm>
            <a:custGeom>
              <a:rect b="b" l="l" r="r" t="t"/>
              <a:pathLst>
                <a:path extrusionOk="0" h="1238" w="613">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1"/>
            <p:cNvSpPr/>
            <p:nvPr/>
          </p:nvSpPr>
          <p:spPr>
            <a:xfrm>
              <a:off x="710175" y="2550525"/>
              <a:ext cx="21900" cy="34400"/>
            </a:xfrm>
            <a:custGeom>
              <a:rect b="b" l="l" r="r" t="t"/>
              <a:pathLst>
                <a:path extrusionOk="0" h="1376" w="8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1"/>
            <p:cNvSpPr/>
            <p:nvPr/>
          </p:nvSpPr>
          <p:spPr>
            <a:xfrm>
              <a:off x="669550" y="2216250"/>
              <a:ext cx="59700" cy="132175"/>
            </a:xfrm>
            <a:custGeom>
              <a:rect b="b" l="l" r="r" t="t"/>
              <a:pathLst>
                <a:path extrusionOk="0" h="5287" w="2388">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1"/>
            <p:cNvSpPr/>
            <p:nvPr/>
          </p:nvSpPr>
          <p:spPr>
            <a:xfrm>
              <a:off x="701750" y="2223100"/>
              <a:ext cx="65000" cy="61275"/>
            </a:xfrm>
            <a:custGeom>
              <a:rect b="b" l="l" r="r" t="t"/>
              <a:pathLst>
                <a:path extrusionOk="0" h="2451" w="260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1"/>
            <p:cNvSpPr/>
            <p:nvPr/>
          </p:nvSpPr>
          <p:spPr>
            <a:xfrm>
              <a:off x="709550" y="2258100"/>
              <a:ext cx="46900" cy="35950"/>
            </a:xfrm>
            <a:custGeom>
              <a:rect b="b" l="l" r="r" t="t"/>
              <a:pathLst>
                <a:path extrusionOk="0" h="1438" w="1876">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1"/>
            <p:cNvSpPr/>
            <p:nvPr/>
          </p:nvSpPr>
          <p:spPr>
            <a:xfrm>
              <a:off x="713300" y="2246550"/>
              <a:ext cx="30950" cy="17500"/>
            </a:xfrm>
            <a:custGeom>
              <a:rect b="b" l="l" r="r" t="t"/>
              <a:pathLst>
                <a:path extrusionOk="0" h="700" w="1238">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1"/>
            <p:cNvSpPr/>
            <p:nvPr/>
          </p:nvSpPr>
          <p:spPr>
            <a:xfrm>
              <a:off x="703000" y="2492725"/>
              <a:ext cx="71550" cy="55325"/>
            </a:xfrm>
            <a:custGeom>
              <a:rect b="b" l="l" r="r" t="t"/>
              <a:pathLst>
                <a:path extrusionOk="0" h="2213" w="2862">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1"/>
            <p:cNvSpPr/>
            <p:nvPr/>
          </p:nvSpPr>
          <p:spPr>
            <a:xfrm>
              <a:off x="779850" y="2847325"/>
              <a:ext cx="15325" cy="20025"/>
            </a:xfrm>
            <a:custGeom>
              <a:rect b="b" l="l" r="r" t="t"/>
              <a:pathLst>
                <a:path extrusionOk="0" h="801" w="613">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1"/>
            <p:cNvSpPr/>
            <p:nvPr/>
          </p:nvSpPr>
          <p:spPr>
            <a:xfrm>
              <a:off x="792975" y="2850750"/>
              <a:ext cx="5950" cy="16900"/>
            </a:xfrm>
            <a:custGeom>
              <a:rect b="b" l="l" r="r" t="t"/>
              <a:pathLst>
                <a:path extrusionOk="0" h="676" w="238">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1"/>
            <p:cNvSpPr/>
            <p:nvPr/>
          </p:nvSpPr>
          <p:spPr>
            <a:xfrm>
              <a:off x="775150" y="2839500"/>
              <a:ext cx="7525" cy="9400"/>
            </a:xfrm>
            <a:custGeom>
              <a:rect b="b" l="l" r="r" t="t"/>
              <a:pathLst>
                <a:path extrusionOk="0" h="376" w="301">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1"/>
            <p:cNvSpPr/>
            <p:nvPr/>
          </p:nvSpPr>
          <p:spPr>
            <a:xfrm>
              <a:off x="780775" y="2821400"/>
              <a:ext cx="15650" cy="20325"/>
            </a:xfrm>
            <a:custGeom>
              <a:rect b="b" l="l" r="r" t="t"/>
              <a:pathLst>
                <a:path extrusionOk="0" h="813" w="626">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1"/>
            <p:cNvSpPr/>
            <p:nvPr/>
          </p:nvSpPr>
          <p:spPr>
            <a:xfrm>
              <a:off x="790475" y="2821700"/>
              <a:ext cx="10325" cy="24400"/>
            </a:xfrm>
            <a:custGeom>
              <a:rect b="b" l="l" r="r" t="t"/>
              <a:pathLst>
                <a:path extrusionOk="0" h="976" w="413">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1"/>
            <p:cNvSpPr/>
            <p:nvPr/>
          </p:nvSpPr>
          <p:spPr>
            <a:xfrm>
              <a:off x="790150" y="2842625"/>
              <a:ext cx="8150" cy="14100"/>
            </a:xfrm>
            <a:custGeom>
              <a:rect b="b" l="l" r="r" t="t"/>
              <a:pathLst>
                <a:path extrusionOk="0" h="564" w="326">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1"/>
            <p:cNvSpPr/>
            <p:nvPr/>
          </p:nvSpPr>
          <p:spPr>
            <a:xfrm>
              <a:off x="799850" y="2837000"/>
              <a:ext cx="12500" cy="14400"/>
            </a:xfrm>
            <a:custGeom>
              <a:rect b="b" l="l" r="r" t="t"/>
              <a:pathLst>
                <a:path extrusionOk="0" h="576" w="50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9" name="Shape 1869"/>
        <p:cNvGrpSpPr/>
        <p:nvPr/>
      </p:nvGrpSpPr>
      <p:grpSpPr>
        <a:xfrm>
          <a:off x="0" y="0"/>
          <a:ext cx="0" cy="0"/>
          <a:chOff x="0" y="0"/>
          <a:chExt cx="0" cy="0"/>
        </a:xfrm>
      </p:grpSpPr>
      <p:sp>
        <p:nvSpPr>
          <p:cNvPr id="1870" name="Google Shape;1870;p40"/>
          <p:cNvSpPr txBox="1"/>
          <p:nvPr>
            <p:ph idx="1" type="subTitle"/>
          </p:nvPr>
        </p:nvSpPr>
        <p:spPr>
          <a:xfrm>
            <a:off x="620700" y="574950"/>
            <a:ext cx="5746500" cy="41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La categoria delle nazionali non avrebbe potuto essere eccessivamente allargata, anzi andava possibilmente ristretta, com’era nelle intenzioni di Ruggero Bonghi ed era comunque </a:t>
            </a:r>
            <a:r>
              <a:rPr lang="en" sz="1300"/>
              <a:t>unanimemente riconosciuto necessario, fino a ridurla possibilmente a comprendere un solo istituto. Eppure, se nel decreto di riordino del 1869 le biblioteche nazionali elencate all’art. 5 erano solo tre (Firenze, Napoli e Palermo), in quello del 1876 erano già salite a quattro (Firenze, Roma, Napoli e Torino), per divenire nel regolamento del 1885 addirittura sette (Firenze, Roma, Napoli, Torino, Milano, Venezia, Palermo).</a:t>
            </a:r>
            <a:endParaRPr sz="1300"/>
          </a:p>
          <a:p>
            <a:pPr indent="0" lvl="0" marL="0" rtl="0" algn="l">
              <a:spcBef>
                <a:spcPts val="0"/>
              </a:spcBef>
              <a:spcAft>
                <a:spcPts val="0"/>
              </a:spcAft>
              <a:buNone/>
            </a:pPr>
            <a:r>
              <a:rPr lang="en" sz="1300"/>
              <a:t>Ancora più evidente è l’aporia costituita dall’istituzione di due biblioteche “nazionali centrali”: il fattore della capitale, accompagnato dall’estensione dell’obbligo del deposito alla Nazionale di Roma, ha giocato un ruolo di enfatizzazione della necessità di una funzione bibliotecaria unitaria e centrale.</a:t>
            </a:r>
            <a:endParaRPr sz="1300"/>
          </a:p>
          <a:p>
            <a:pPr indent="0" lvl="0" marL="0" rtl="0" algn="l">
              <a:spcBef>
                <a:spcPts val="0"/>
              </a:spcBef>
              <a:spcAft>
                <a:spcPts val="0"/>
              </a:spcAft>
              <a:buNone/>
            </a:pPr>
            <a:r>
              <a:rPr lang="en" sz="1300"/>
              <a:t>Tuttavia, l’impossibilità di superare dei dati di fatto storicamente acquisiti, come quello relativo alla Nazionale di Firenze, ha introdotto motivi di stridente contraddizione tra i postulati teorici di un servizio di biblioteca nazionale pensato come necessariamente centrale e centralistico e il riconoscimento di due istituti bibliotecari del titolo e del ruolo di “biblioteca nazionale centrale”.</a:t>
            </a:r>
            <a:endParaRPr sz="1300"/>
          </a:p>
        </p:txBody>
      </p:sp>
      <p:pic>
        <p:nvPicPr>
          <p:cNvPr id="1871" name="Google Shape;1871;p40"/>
          <p:cNvPicPr preferRelativeResize="0"/>
          <p:nvPr/>
        </p:nvPicPr>
        <p:blipFill>
          <a:blip r:embed="rId3">
            <a:alphaModFix/>
          </a:blip>
          <a:stretch>
            <a:fillRect/>
          </a:stretch>
        </p:blipFill>
        <p:spPr>
          <a:xfrm>
            <a:off x="6367131" y="2132142"/>
            <a:ext cx="2285397" cy="1709653"/>
          </a:xfrm>
          <a:prstGeom prst="rect">
            <a:avLst/>
          </a:prstGeom>
          <a:noFill/>
          <a:ln cap="flat" cmpd="sng" w="19050">
            <a:solidFill>
              <a:schemeClr val="dk2"/>
            </a:solidFill>
            <a:prstDash val="solid"/>
            <a:round/>
            <a:headEnd len="sm" w="sm" type="none"/>
            <a:tailEnd len="sm" w="sm" type="none"/>
          </a:ln>
        </p:spPr>
      </p:pic>
      <p:pic>
        <p:nvPicPr>
          <p:cNvPr id="1872" name="Google Shape;1872;p40"/>
          <p:cNvPicPr preferRelativeResize="0"/>
          <p:nvPr/>
        </p:nvPicPr>
        <p:blipFill>
          <a:blip r:embed="rId4">
            <a:alphaModFix/>
          </a:blip>
          <a:stretch>
            <a:fillRect/>
          </a:stretch>
        </p:blipFill>
        <p:spPr>
          <a:xfrm>
            <a:off x="6367125" y="574953"/>
            <a:ext cx="2285400" cy="1454767"/>
          </a:xfrm>
          <a:prstGeom prst="rect">
            <a:avLst/>
          </a:prstGeom>
          <a:noFill/>
          <a:ln cap="flat" cmpd="sng" w="19050">
            <a:solidFill>
              <a:schemeClr val="dk2"/>
            </a:solidFill>
            <a:prstDash val="solid"/>
            <a:round/>
            <a:headEnd len="sm" w="sm" type="none"/>
            <a:tailEnd len="sm" w="sm" type="none"/>
          </a:ln>
        </p:spPr>
      </p:pic>
      <p:sp>
        <p:nvSpPr>
          <p:cNvPr id="1873" name="Google Shape;1873;p40"/>
          <p:cNvSpPr txBox="1"/>
          <p:nvPr>
            <p:ph idx="1" type="subTitle"/>
          </p:nvPr>
        </p:nvSpPr>
        <p:spPr>
          <a:xfrm>
            <a:off x="6218150" y="3944225"/>
            <a:ext cx="2423700" cy="639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000"/>
              <a:t>In alto: la Biblioteca nazionale centrale di Firenze; in basso: la Biblioteca nazionale centrale di Roma, creata nel 1876 su iniziativa di Ruggero Bonghi.</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7" name="Shape 1877"/>
        <p:cNvGrpSpPr/>
        <p:nvPr/>
      </p:nvGrpSpPr>
      <p:grpSpPr>
        <a:xfrm>
          <a:off x="0" y="0"/>
          <a:ext cx="0" cy="0"/>
          <a:chOff x="0" y="0"/>
          <a:chExt cx="0" cy="0"/>
        </a:xfrm>
      </p:grpSpPr>
      <p:sp>
        <p:nvSpPr>
          <p:cNvPr id="1878" name="Google Shape;1878;p41"/>
          <p:cNvSpPr txBox="1"/>
          <p:nvPr>
            <p:ph idx="1" type="subTitle"/>
          </p:nvPr>
        </p:nvSpPr>
        <p:spPr>
          <a:xfrm>
            <a:off x="1749300" y="1491475"/>
            <a:ext cx="5645400" cy="161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100"/>
              <a:t>Il dualismo bibliotecario in </a:t>
            </a:r>
            <a:r>
              <a:rPr lang="en" sz="3100"/>
              <a:t>età giolittiana</a:t>
            </a:r>
            <a:endParaRPr sz="3100"/>
          </a:p>
        </p:txBody>
      </p:sp>
      <p:sp>
        <p:nvSpPr>
          <p:cNvPr id="1879" name="Google Shape;1879;p41"/>
          <p:cNvSpPr txBox="1"/>
          <p:nvPr>
            <p:ph type="title"/>
          </p:nvPr>
        </p:nvSpPr>
        <p:spPr>
          <a:xfrm>
            <a:off x="3065400" y="3370075"/>
            <a:ext cx="3013200" cy="4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—Capitolo 3</a:t>
            </a:r>
            <a:endParaRPr/>
          </a:p>
        </p:txBody>
      </p:sp>
      <p:grpSp>
        <p:nvGrpSpPr>
          <p:cNvPr id="1880" name="Google Shape;1880;p41"/>
          <p:cNvGrpSpPr/>
          <p:nvPr/>
        </p:nvGrpSpPr>
        <p:grpSpPr>
          <a:xfrm>
            <a:off x="565056" y="519563"/>
            <a:ext cx="8012737" cy="4104778"/>
            <a:chOff x="585525" y="1202450"/>
            <a:chExt cx="6436450" cy="3297275"/>
          </a:xfrm>
        </p:grpSpPr>
        <p:sp>
          <p:nvSpPr>
            <p:cNvPr id="1881" name="Google Shape;1881;p41"/>
            <p:cNvSpPr/>
            <p:nvPr/>
          </p:nvSpPr>
          <p:spPr>
            <a:xfrm>
              <a:off x="839525" y="1202450"/>
              <a:ext cx="551125" cy="190275"/>
            </a:xfrm>
            <a:custGeom>
              <a:rect b="b" l="l" r="r" t="t"/>
              <a:pathLst>
                <a:path extrusionOk="0" h="7611" w="22045">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1"/>
            <p:cNvSpPr/>
            <p:nvPr/>
          </p:nvSpPr>
          <p:spPr>
            <a:xfrm>
              <a:off x="844200" y="1369575"/>
              <a:ext cx="180925" cy="121575"/>
            </a:xfrm>
            <a:custGeom>
              <a:rect b="b" l="l" r="r" t="t"/>
              <a:pathLst>
                <a:path extrusionOk="0" h="4863" w="7237">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1"/>
            <p:cNvSpPr/>
            <p:nvPr/>
          </p:nvSpPr>
          <p:spPr>
            <a:xfrm>
              <a:off x="898575" y="1348025"/>
              <a:ext cx="73125" cy="77200"/>
            </a:xfrm>
            <a:custGeom>
              <a:rect b="b" l="l" r="r" t="t"/>
              <a:pathLst>
                <a:path extrusionOk="0" h="3088" w="2925">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1"/>
            <p:cNvSpPr/>
            <p:nvPr/>
          </p:nvSpPr>
          <p:spPr>
            <a:xfrm>
              <a:off x="944800" y="1418950"/>
              <a:ext cx="25" cy="325"/>
            </a:xfrm>
            <a:custGeom>
              <a:rect b="b" l="l" r="r" t="t"/>
              <a:pathLst>
                <a:path extrusionOk="0" h="13" w="1">
                  <a:moveTo>
                    <a:pt x="1" y="13"/>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1"/>
            <p:cNvSpPr/>
            <p:nvPr/>
          </p:nvSpPr>
          <p:spPr>
            <a:xfrm>
              <a:off x="752350" y="1240875"/>
              <a:ext cx="206850" cy="104050"/>
            </a:xfrm>
            <a:custGeom>
              <a:rect b="b" l="l" r="r" t="t"/>
              <a:pathLst>
                <a:path extrusionOk="0" h="4162" w="8274">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1"/>
            <p:cNvSpPr/>
            <p:nvPr/>
          </p:nvSpPr>
          <p:spPr>
            <a:xfrm>
              <a:off x="1012600" y="1245875"/>
              <a:ext cx="88750" cy="80000"/>
            </a:xfrm>
            <a:custGeom>
              <a:rect b="b" l="l" r="r" t="t"/>
              <a:pathLst>
                <a:path extrusionOk="0" h="3200" w="355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1"/>
            <p:cNvSpPr/>
            <p:nvPr/>
          </p:nvSpPr>
          <p:spPr>
            <a:xfrm>
              <a:off x="1123500" y="1272100"/>
              <a:ext cx="33450" cy="43775"/>
            </a:xfrm>
            <a:custGeom>
              <a:rect b="b" l="l" r="r" t="t"/>
              <a:pathLst>
                <a:path extrusionOk="0" h="1751" w="1338">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1"/>
            <p:cNvSpPr/>
            <p:nvPr/>
          </p:nvSpPr>
          <p:spPr>
            <a:xfrm>
              <a:off x="732975" y="1292100"/>
              <a:ext cx="31900" cy="31900"/>
            </a:xfrm>
            <a:custGeom>
              <a:rect b="b" l="l" r="r" t="t"/>
              <a:pathLst>
                <a:path extrusionOk="0" h="1276" w="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1"/>
            <p:cNvSpPr/>
            <p:nvPr/>
          </p:nvSpPr>
          <p:spPr>
            <a:xfrm>
              <a:off x="809225" y="1274925"/>
              <a:ext cx="77800" cy="113125"/>
            </a:xfrm>
            <a:custGeom>
              <a:rect b="b" l="l" r="r" t="t"/>
              <a:pathLst>
                <a:path extrusionOk="0" h="4525" w="3112">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1"/>
            <p:cNvSpPr/>
            <p:nvPr/>
          </p:nvSpPr>
          <p:spPr>
            <a:xfrm>
              <a:off x="792650" y="1376150"/>
              <a:ext cx="30650" cy="32525"/>
            </a:xfrm>
            <a:custGeom>
              <a:rect b="b" l="l" r="r" t="t"/>
              <a:pathLst>
                <a:path extrusionOk="0" h="1301" w="1226">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1"/>
            <p:cNvSpPr/>
            <p:nvPr/>
          </p:nvSpPr>
          <p:spPr>
            <a:xfrm>
              <a:off x="841400" y="1393325"/>
              <a:ext cx="5650" cy="9725"/>
            </a:xfrm>
            <a:custGeom>
              <a:rect b="b" l="l" r="r" t="t"/>
              <a:pathLst>
                <a:path extrusionOk="0" h="389" w="226">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1"/>
            <p:cNvSpPr/>
            <p:nvPr/>
          </p:nvSpPr>
          <p:spPr>
            <a:xfrm>
              <a:off x="973550" y="1363650"/>
              <a:ext cx="9700" cy="6900"/>
            </a:xfrm>
            <a:custGeom>
              <a:rect b="b" l="l" r="r" t="t"/>
              <a:pathLst>
                <a:path extrusionOk="0" h="276" w="388">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1"/>
            <p:cNvSpPr/>
            <p:nvPr/>
          </p:nvSpPr>
          <p:spPr>
            <a:xfrm>
              <a:off x="832025" y="1234000"/>
              <a:ext cx="156850" cy="27525"/>
            </a:xfrm>
            <a:custGeom>
              <a:rect b="b" l="l" r="r" t="t"/>
              <a:pathLst>
                <a:path extrusionOk="0" h="1101" w="6274">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1"/>
            <p:cNvSpPr/>
            <p:nvPr/>
          </p:nvSpPr>
          <p:spPr>
            <a:xfrm>
              <a:off x="810775" y="1233675"/>
              <a:ext cx="33150" cy="30975"/>
            </a:xfrm>
            <a:custGeom>
              <a:rect b="b" l="l" r="r" t="t"/>
              <a:pathLst>
                <a:path extrusionOk="0" h="1239" w="1326">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1"/>
            <p:cNvSpPr/>
            <p:nvPr/>
          </p:nvSpPr>
          <p:spPr>
            <a:xfrm>
              <a:off x="766400" y="1291175"/>
              <a:ext cx="73150" cy="22525"/>
            </a:xfrm>
            <a:custGeom>
              <a:rect b="b" l="l" r="r" t="t"/>
              <a:pathLst>
                <a:path extrusionOk="0" h="901" w="2926">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1"/>
            <p:cNvSpPr/>
            <p:nvPr/>
          </p:nvSpPr>
          <p:spPr>
            <a:xfrm>
              <a:off x="767350" y="1296800"/>
              <a:ext cx="70625" cy="23450"/>
            </a:xfrm>
            <a:custGeom>
              <a:rect b="b" l="l" r="r" t="t"/>
              <a:pathLst>
                <a:path extrusionOk="0" h="938" w="2825">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1"/>
            <p:cNvSpPr/>
            <p:nvPr/>
          </p:nvSpPr>
          <p:spPr>
            <a:xfrm>
              <a:off x="919500" y="1249000"/>
              <a:ext cx="18150" cy="56875"/>
            </a:xfrm>
            <a:custGeom>
              <a:rect b="b" l="l" r="r" t="t"/>
              <a:pathLst>
                <a:path extrusionOk="0" h="2275" w="726">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1"/>
            <p:cNvSpPr/>
            <p:nvPr/>
          </p:nvSpPr>
          <p:spPr>
            <a:xfrm>
              <a:off x="914500" y="1250875"/>
              <a:ext cx="16275" cy="54375"/>
            </a:xfrm>
            <a:custGeom>
              <a:rect b="b" l="l" r="r" t="t"/>
              <a:pathLst>
                <a:path extrusionOk="0" h="2175" w="651">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1"/>
            <p:cNvSpPr/>
            <p:nvPr/>
          </p:nvSpPr>
          <p:spPr>
            <a:xfrm>
              <a:off x="1186925" y="1310225"/>
              <a:ext cx="83125" cy="26900"/>
            </a:xfrm>
            <a:custGeom>
              <a:rect b="b" l="l" r="r" t="t"/>
              <a:pathLst>
                <a:path extrusionOk="0" h="1076" w="3325">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1"/>
            <p:cNvSpPr/>
            <p:nvPr/>
          </p:nvSpPr>
          <p:spPr>
            <a:xfrm>
              <a:off x="1187250" y="1314900"/>
              <a:ext cx="100600" cy="30975"/>
            </a:xfrm>
            <a:custGeom>
              <a:rect b="b" l="l" r="r" t="t"/>
              <a:pathLst>
                <a:path extrusionOk="0" h="1239" w="4024">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1"/>
            <p:cNvSpPr/>
            <p:nvPr/>
          </p:nvSpPr>
          <p:spPr>
            <a:xfrm>
              <a:off x="585525" y="1460800"/>
              <a:ext cx="199975" cy="551150"/>
            </a:xfrm>
            <a:custGeom>
              <a:rect b="b" l="l" r="r" t="t"/>
              <a:pathLst>
                <a:path extrusionOk="0" h="22046" w="7999">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1"/>
            <p:cNvSpPr/>
            <p:nvPr/>
          </p:nvSpPr>
          <p:spPr>
            <a:xfrm>
              <a:off x="762975" y="1465800"/>
              <a:ext cx="121550" cy="180925"/>
            </a:xfrm>
            <a:custGeom>
              <a:rect b="b" l="l" r="r" t="t"/>
              <a:pathLst>
                <a:path extrusionOk="0" h="7237" w="4862">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1"/>
            <p:cNvSpPr/>
            <p:nvPr/>
          </p:nvSpPr>
          <p:spPr>
            <a:xfrm>
              <a:off x="741425" y="1520175"/>
              <a:ext cx="77175" cy="73125"/>
            </a:xfrm>
            <a:custGeom>
              <a:rect b="b" l="l" r="r" t="t"/>
              <a:pathLst>
                <a:path extrusionOk="0" h="2925" w="3087">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1"/>
            <p:cNvSpPr/>
            <p:nvPr/>
          </p:nvSpPr>
          <p:spPr>
            <a:xfrm>
              <a:off x="812325" y="1566400"/>
              <a:ext cx="25" cy="350"/>
            </a:xfrm>
            <a:custGeom>
              <a:rect b="b" l="l" r="r" t="t"/>
              <a:pathLst>
                <a:path extrusionOk="0" h="14" w="1">
                  <a:moveTo>
                    <a:pt x="1" y="13"/>
                  </a:moveTo>
                  <a:lnTo>
                    <a:pt x="1" y="1"/>
                  </a:lnTo>
                  <a:cubicBezTo>
                    <a:pt x="1" y="1"/>
                    <a:pt x="1" y="13"/>
                    <a:pt x="1"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1"/>
            <p:cNvSpPr/>
            <p:nvPr/>
          </p:nvSpPr>
          <p:spPr>
            <a:xfrm>
              <a:off x="633950" y="1373950"/>
              <a:ext cx="104050" cy="206550"/>
            </a:xfrm>
            <a:custGeom>
              <a:rect b="b" l="l" r="r" t="t"/>
              <a:pathLst>
                <a:path extrusionOk="0" h="8262" w="41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1"/>
            <p:cNvSpPr/>
            <p:nvPr/>
          </p:nvSpPr>
          <p:spPr>
            <a:xfrm>
              <a:off x="638950" y="1634200"/>
              <a:ext cx="81550" cy="88450"/>
            </a:xfrm>
            <a:custGeom>
              <a:rect b="b" l="l" r="r" t="t"/>
              <a:pathLst>
                <a:path extrusionOk="0" h="3538" w="3262">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1"/>
            <p:cNvSpPr/>
            <p:nvPr/>
          </p:nvSpPr>
          <p:spPr>
            <a:xfrm>
              <a:off x="665200" y="1745425"/>
              <a:ext cx="44075" cy="33150"/>
            </a:xfrm>
            <a:custGeom>
              <a:rect b="b" l="l" r="r" t="t"/>
              <a:pathLst>
                <a:path extrusionOk="0" h="1326" w="1763">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1"/>
            <p:cNvSpPr/>
            <p:nvPr/>
          </p:nvSpPr>
          <p:spPr>
            <a:xfrm>
              <a:off x="685175" y="1354600"/>
              <a:ext cx="32200" cy="31875"/>
            </a:xfrm>
            <a:custGeom>
              <a:rect b="b" l="l" r="r" t="t"/>
              <a:pathLst>
                <a:path extrusionOk="0" h="1275" w="1288">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1"/>
            <p:cNvSpPr/>
            <p:nvPr/>
          </p:nvSpPr>
          <p:spPr>
            <a:xfrm>
              <a:off x="668300" y="1430500"/>
              <a:ext cx="113125" cy="77500"/>
            </a:xfrm>
            <a:custGeom>
              <a:rect b="b" l="l" r="r" t="t"/>
              <a:pathLst>
                <a:path extrusionOk="0" h="3100" w="4525">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1"/>
            <p:cNvSpPr/>
            <p:nvPr/>
          </p:nvSpPr>
          <p:spPr>
            <a:xfrm>
              <a:off x="769525" y="1413950"/>
              <a:ext cx="32525" cy="30950"/>
            </a:xfrm>
            <a:custGeom>
              <a:rect b="b" l="l" r="r" t="t"/>
              <a:pathLst>
                <a:path extrusionOk="0" h="1238" w="1301">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1"/>
            <p:cNvSpPr/>
            <p:nvPr/>
          </p:nvSpPr>
          <p:spPr>
            <a:xfrm>
              <a:off x="786400" y="1462675"/>
              <a:ext cx="10025" cy="5975"/>
            </a:xfrm>
            <a:custGeom>
              <a:rect b="b" l="l" r="r" t="t"/>
              <a:pathLst>
                <a:path extrusionOk="0" h="239" w="401">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1"/>
            <p:cNvSpPr/>
            <p:nvPr/>
          </p:nvSpPr>
          <p:spPr>
            <a:xfrm>
              <a:off x="756725" y="1594850"/>
              <a:ext cx="7200" cy="10000"/>
            </a:xfrm>
            <a:custGeom>
              <a:rect b="b" l="l" r="r" t="t"/>
              <a:pathLst>
                <a:path extrusionOk="0" h="400" w="288">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1"/>
            <p:cNvSpPr/>
            <p:nvPr/>
          </p:nvSpPr>
          <p:spPr>
            <a:xfrm>
              <a:off x="627075" y="1453625"/>
              <a:ext cx="27825" cy="156850"/>
            </a:xfrm>
            <a:custGeom>
              <a:rect b="b" l="l" r="r" t="t"/>
              <a:pathLst>
                <a:path extrusionOk="0" h="6274" w="1113">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1"/>
            <p:cNvSpPr/>
            <p:nvPr/>
          </p:nvSpPr>
          <p:spPr>
            <a:xfrm>
              <a:off x="627075" y="1432375"/>
              <a:ext cx="30950" cy="33150"/>
            </a:xfrm>
            <a:custGeom>
              <a:rect b="b" l="l" r="r" t="t"/>
              <a:pathLst>
                <a:path extrusionOk="0" h="1326" w="1238">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1"/>
            <p:cNvSpPr/>
            <p:nvPr/>
          </p:nvSpPr>
          <p:spPr>
            <a:xfrm>
              <a:off x="684550" y="1388025"/>
              <a:ext cx="22525" cy="72800"/>
            </a:xfrm>
            <a:custGeom>
              <a:rect b="b" l="l" r="r" t="t"/>
              <a:pathLst>
                <a:path extrusionOk="0" h="2912" w="901">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1"/>
            <p:cNvSpPr/>
            <p:nvPr/>
          </p:nvSpPr>
          <p:spPr>
            <a:xfrm>
              <a:off x="690175" y="1388950"/>
              <a:ext cx="23775" cy="70625"/>
            </a:xfrm>
            <a:custGeom>
              <a:rect b="b" l="l" r="r" t="t"/>
              <a:pathLst>
                <a:path extrusionOk="0" h="2825" w="951">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1"/>
            <p:cNvSpPr/>
            <p:nvPr/>
          </p:nvSpPr>
          <p:spPr>
            <a:xfrm>
              <a:off x="642075" y="1541100"/>
              <a:ext cx="56875" cy="18150"/>
            </a:xfrm>
            <a:custGeom>
              <a:rect b="b" l="l" r="r" t="t"/>
              <a:pathLst>
                <a:path extrusionOk="0" h="726" w="2275">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1"/>
            <p:cNvSpPr/>
            <p:nvPr/>
          </p:nvSpPr>
          <p:spPr>
            <a:xfrm>
              <a:off x="642375" y="1531100"/>
              <a:ext cx="55950" cy="20950"/>
            </a:xfrm>
            <a:custGeom>
              <a:rect b="b" l="l" r="r" t="t"/>
              <a:pathLst>
                <a:path extrusionOk="0" h="838" w="22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1"/>
            <p:cNvSpPr/>
            <p:nvPr/>
          </p:nvSpPr>
          <p:spPr>
            <a:xfrm>
              <a:off x="703625" y="1808525"/>
              <a:ext cx="26875" cy="82825"/>
            </a:xfrm>
            <a:custGeom>
              <a:rect b="b" l="l" r="r" t="t"/>
              <a:pathLst>
                <a:path extrusionOk="0" h="3313" w="1075">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1"/>
            <p:cNvSpPr/>
            <p:nvPr/>
          </p:nvSpPr>
          <p:spPr>
            <a:xfrm>
              <a:off x="708300" y="1808525"/>
              <a:ext cx="30950" cy="100950"/>
            </a:xfrm>
            <a:custGeom>
              <a:rect b="b" l="l" r="r" t="t"/>
              <a:pathLst>
                <a:path extrusionOk="0" h="4038" w="12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1"/>
            <p:cNvSpPr/>
            <p:nvPr/>
          </p:nvSpPr>
          <p:spPr>
            <a:xfrm>
              <a:off x="887000" y="1496125"/>
              <a:ext cx="8475" cy="8125"/>
            </a:xfrm>
            <a:custGeom>
              <a:rect b="b" l="l" r="r" t="t"/>
              <a:pathLst>
                <a:path extrusionOk="0" h="325" w="339">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1"/>
            <p:cNvSpPr/>
            <p:nvPr/>
          </p:nvSpPr>
          <p:spPr>
            <a:xfrm>
              <a:off x="893575" y="1496125"/>
              <a:ext cx="58750" cy="15000"/>
            </a:xfrm>
            <a:custGeom>
              <a:rect b="b" l="l" r="r" t="t"/>
              <a:pathLst>
                <a:path extrusionOk="0" h="600" w="235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1"/>
            <p:cNvSpPr/>
            <p:nvPr/>
          </p:nvSpPr>
          <p:spPr>
            <a:xfrm>
              <a:off x="927000" y="1501125"/>
              <a:ext cx="25325" cy="17200"/>
            </a:xfrm>
            <a:custGeom>
              <a:rect b="b" l="l" r="r" t="t"/>
              <a:pathLst>
                <a:path extrusionOk="0" h="688" w="1013">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1"/>
            <p:cNvSpPr/>
            <p:nvPr/>
          </p:nvSpPr>
          <p:spPr>
            <a:xfrm>
              <a:off x="886700" y="1501125"/>
              <a:ext cx="26575" cy="55300"/>
            </a:xfrm>
            <a:custGeom>
              <a:rect b="b" l="l" r="r" t="t"/>
              <a:pathLst>
                <a:path extrusionOk="0" h="2212" w="1063">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1"/>
            <p:cNvSpPr/>
            <p:nvPr/>
          </p:nvSpPr>
          <p:spPr>
            <a:xfrm>
              <a:off x="897000" y="1522975"/>
              <a:ext cx="17200" cy="34700"/>
            </a:xfrm>
            <a:custGeom>
              <a:rect b="b" l="l" r="r" t="t"/>
              <a:pathLst>
                <a:path extrusionOk="0" h="1388" w="6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1"/>
            <p:cNvSpPr/>
            <p:nvPr/>
          </p:nvSpPr>
          <p:spPr>
            <a:xfrm>
              <a:off x="907925" y="1521425"/>
              <a:ext cx="22850" cy="11275"/>
            </a:xfrm>
            <a:custGeom>
              <a:rect b="b" l="l" r="r" t="t"/>
              <a:pathLst>
                <a:path extrusionOk="0" h="451" w="914">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1"/>
            <p:cNvSpPr/>
            <p:nvPr/>
          </p:nvSpPr>
          <p:spPr>
            <a:xfrm>
              <a:off x="915425" y="1512975"/>
              <a:ext cx="16275" cy="19725"/>
            </a:xfrm>
            <a:custGeom>
              <a:rect b="b" l="l" r="r" t="t"/>
              <a:pathLst>
                <a:path extrusionOk="0" h="789" w="651">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1"/>
            <p:cNvSpPr/>
            <p:nvPr/>
          </p:nvSpPr>
          <p:spPr>
            <a:xfrm>
              <a:off x="917300" y="1513300"/>
              <a:ext cx="17225" cy="6900"/>
            </a:xfrm>
            <a:custGeom>
              <a:rect b="b" l="l" r="r" t="t"/>
              <a:pathLst>
                <a:path extrusionOk="0" h="276" w="689">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1"/>
            <p:cNvSpPr/>
            <p:nvPr/>
          </p:nvSpPr>
          <p:spPr>
            <a:xfrm>
              <a:off x="926050" y="1528925"/>
              <a:ext cx="28775" cy="23450"/>
            </a:xfrm>
            <a:custGeom>
              <a:rect b="b" l="l" r="r" t="t"/>
              <a:pathLst>
                <a:path extrusionOk="0" h="938" w="1151">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1"/>
            <p:cNvSpPr/>
            <p:nvPr/>
          </p:nvSpPr>
          <p:spPr>
            <a:xfrm>
              <a:off x="6209675" y="1202450"/>
              <a:ext cx="551125" cy="190275"/>
            </a:xfrm>
            <a:custGeom>
              <a:rect b="b" l="l" r="r" t="t"/>
              <a:pathLst>
                <a:path extrusionOk="0" h="7611" w="22045">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1"/>
            <p:cNvSpPr/>
            <p:nvPr/>
          </p:nvSpPr>
          <p:spPr>
            <a:xfrm>
              <a:off x="6575200" y="1369575"/>
              <a:ext cx="180925" cy="121575"/>
            </a:xfrm>
            <a:custGeom>
              <a:rect b="b" l="l" r="r" t="t"/>
              <a:pathLst>
                <a:path extrusionOk="0" h="4863" w="7237">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1"/>
            <p:cNvSpPr/>
            <p:nvPr/>
          </p:nvSpPr>
          <p:spPr>
            <a:xfrm>
              <a:off x="6628300" y="1348025"/>
              <a:ext cx="73450" cy="77200"/>
            </a:xfrm>
            <a:custGeom>
              <a:rect b="b" l="l" r="r" t="t"/>
              <a:pathLst>
                <a:path extrusionOk="0" h="3088" w="293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1"/>
            <p:cNvSpPr/>
            <p:nvPr/>
          </p:nvSpPr>
          <p:spPr>
            <a:xfrm>
              <a:off x="6655500" y="1418950"/>
              <a:ext cx="25" cy="325"/>
            </a:xfrm>
            <a:custGeom>
              <a:rect b="b" l="l" r="r" t="t"/>
              <a:pathLst>
                <a:path extrusionOk="0" h="13" w="1">
                  <a:moveTo>
                    <a:pt x="0" y="13"/>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1"/>
            <p:cNvSpPr/>
            <p:nvPr/>
          </p:nvSpPr>
          <p:spPr>
            <a:xfrm>
              <a:off x="6641425" y="1240875"/>
              <a:ext cx="206550" cy="104050"/>
            </a:xfrm>
            <a:custGeom>
              <a:rect b="b" l="l" r="r" t="t"/>
              <a:pathLst>
                <a:path extrusionOk="0" h="4162" w="82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1"/>
            <p:cNvSpPr/>
            <p:nvPr/>
          </p:nvSpPr>
          <p:spPr>
            <a:xfrm>
              <a:off x="6499275" y="1245875"/>
              <a:ext cx="88450" cy="80000"/>
            </a:xfrm>
            <a:custGeom>
              <a:rect b="b" l="l" r="r" t="t"/>
              <a:pathLst>
                <a:path extrusionOk="0" h="3200" w="3538">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1"/>
            <p:cNvSpPr/>
            <p:nvPr/>
          </p:nvSpPr>
          <p:spPr>
            <a:xfrm>
              <a:off x="6443675" y="1272100"/>
              <a:ext cx="33125" cy="43775"/>
            </a:xfrm>
            <a:custGeom>
              <a:rect b="b" l="l" r="r" t="t"/>
              <a:pathLst>
                <a:path extrusionOk="0" h="1751" w="1325">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1"/>
            <p:cNvSpPr/>
            <p:nvPr/>
          </p:nvSpPr>
          <p:spPr>
            <a:xfrm>
              <a:off x="6835450" y="1292100"/>
              <a:ext cx="31875" cy="31900"/>
            </a:xfrm>
            <a:custGeom>
              <a:rect b="b" l="l" r="r" t="t"/>
              <a:pathLst>
                <a:path extrusionOk="0" h="1276" w="1275">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1"/>
            <p:cNvSpPr/>
            <p:nvPr/>
          </p:nvSpPr>
          <p:spPr>
            <a:xfrm>
              <a:off x="6713600" y="1274925"/>
              <a:ext cx="77825" cy="113125"/>
            </a:xfrm>
            <a:custGeom>
              <a:rect b="b" l="l" r="r" t="t"/>
              <a:pathLst>
                <a:path extrusionOk="0" h="4525" w="3113">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1"/>
            <p:cNvSpPr/>
            <p:nvPr/>
          </p:nvSpPr>
          <p:spPr>
            <a:xfrm>
              <a:off x="6777025" y="1376150"/>
              <a:ext cx="30650" cy="32525"/>
            </a:xfrm>
            <a:custGeom>
              <a:rect b="b" l="l" r="r" t="t"/>
              <a:pathLst>
                <a:path extrusionOk="0" h="1301" w="1226">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1"/>
            <p:cNvSpPr/>
            <p:nvPr/>
          </p:nvSpPr>
          <p:spPr>
            <a:xfrm>
              <a:off x="6753275" y="1393325"/>
              <a:ext cx="5650" cy="9725"/>
            </a:xfrm>
            <a:custGeom>
              <a:rect b="b" l="l" r="r" t="t"/>
              <a:pathLst>
                <a:path extrusionOk="0" h="389" w="226">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1"/>
            <p:cNvSpPr/>
            <p:nvPr/>
          </p:nvSpPr>
          <p:spPr>
            <a:xfrm>
              <a:off x="6617075" y="1363650"/>
              <a:ext cx="10000" cy="6900"/>
            </a:xfrm>
            <a:custGeom>
              <a:rect b="b" l="l" r="r" t="t"/>
              <a:pathLst>
                <a:path extrusionOk="0" h="276" w="40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1"/>
            <p:cNvSpPr/>
            <p:nvPr/>
          </p:nvSpPr>
          <p:spPr>
            <a:xfrm>
              <a:off x="6611450" y="1234000"/>
              <a:ext cx="156850" cy="27525"/>
            </a:xfrm>
            <a:custGeom>
              <a:rect b="b" l="l" r="r" t="t"/>
              <a:pathLst>
                <a:path extrusionOk="0" h="1101" w="6274">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1"/>
            <p:cNvSpPr/>
            <p:nvPr/>
          </p:nvSpPr>
          <p:spPr>
            <a:xfrm>
              <a:off x="6756400" y="1233675"/>
              <a:ext cx="33150" cy="30975"/>
            </a:xfrm>
            <a:custGeom>
              <a:rect b="b" l="l" r="r" t="t"/>
              <a:pathLst>
                <a:path extrusionOk="0" h="1239" w="1326">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1"/>
            <p:cNvSpPr/>
            <p:nvPr/>
          </p:nvSpPr>
          <p:spPr>
            <a:xfrm>
              <a:off x="6761100" y="1291175"/>
              <a:ext cx="72800" cy="22525"/>
            </a:xfrm>
            <a:custGeom>
              <a:rect b="b" l="l" r="r" t="t"/>
              <a:pathLst>
                <a:path extrusionOk="0" h="901" w="2912">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1"/>
            <p:cNvSpPr/>
            <p:nvPr/>
          </p:nvSpPr>
          <p:spPr>
            <a:xfrm>
              <a:off x="6762650" y="1296800"/>
              <a:ext cx="70325" cy="23450"/>
            </a:xfrm>
            <a:custGeom>
              <a:rect b="b" l="l" r="r" t="t"/>
              <a:pathLst>
                <a:path extrusionOk="0" h="938" w="2813">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1"/>
            <p:cNvSpPr/>
            <p:nvPr/>
          </p:nvSpPr>
          <p:spPr>
            <a:xfrm>
              <a:off x="6662675" y="1249000"/>
              <a:ext cx="18150" cy="56875"/>
            </a:xfrm>
            <a:custGeom>
              <a:rect b="b" l="l" r="r" t="t"/>
              <a:pathLst>
                <a:path extrusionOk="0" h="2275" w="726">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1"/>
            <p:cNvSpPr/>
            <p:nvPr/>
          </p:nvSpPr>
          <p:spPr>
            <a:xfrm>
              <a:off x="6669850" y="1250875"/>
              <a:ext cx="15975" cy="54375"/>
            </a:xfrm>
            <a:custGeom>
              <a:rect b="b" l="l" r="r" t="t"/>
              <a:pathLst>
                <a:path extrusionOk="0" h="2175" w="639">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1"/>
            <p:cNvSpPr/>
            <p:nvPr/>
          </p:nvSpPr>
          <p:spPr>
            <a:xfrm>
              <a:off x="6330275" y="1310225"/>
              <a:ext cx="82800" cy="26900"/>
            </a:xfrm>
            <a:custGeom>
              <a:rect b="b" l="l" r="r" t="t"/>
              <a:pathLst>
                <a:path extrusionOk="0" h="1076" w="3312">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1"/>
            <p:cNvSpPr/>
            <p:nvPr/>
          </p:nvSpPr>
          <p:spPr>
            <a:xfrm>
              <a:off x="6312450" y="1314900"/>
              <a:ext cx="100625" cy="30975"/>
            </a:xfrm>
            <a:custGeom>
              <a:rect b="b" l="l" r="r" t="t"/>
              <a:pathLst>
                <a:path extrusionOk="0" h="1239" w="4025">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1"/>
            <p:cNvSpPr/>
            <p:nvPr/>
          </p:nvSpPr>
          <p:spPr>
            <a:xfrm>
              <a:off x="6814825" y="1460800"/>
              <a:ext cx="199975" cy="551150"/>
            </a:xfrm>
            <a:custGeom>
              <a:rect b="b" l="l" r="r" t="t"/>
              <a:pathLst>
                <a:path extrusionOk="0" h="22046" w="7999">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1"/>
            <p:cNvSpPr/>
            <p:nvPr/>
          </p:nvSpPr>
          <p:spPr>
            <a:xfrm>
              <a:off x="6715800" y="1465800"/>
              <a:ext cx="121550" cy="180925"/>
            </a:xfrm>
            <a:custGeom>
              <a:rect b="b" l="l" r="r" t="t"/>
              <a:pathLst>
                <a:path extrusionOk="0" h="7237" w="4862">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1"/>
            <p:cNvSpPr/>
            <p:nvPr/>
          </p:nvSpPr>
          <p:spPr>
            <a:xfrm>
              <a:off x="6781700" y="1520175"/>
              <a:ext cx="77200" cy="73125"/>
            </a:xfrm>
            <a:custGeom>
              <a:rect b="b" l="l" r="r" t="t"/>
              <a:pathLst>
                <a:path extrusionOk="0" h="2925" w="3088">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1"/>
            <p:cNvSpPr/>
            <p:nvPr/>
          </p:nvSpPr>
          <p:spPr>
            <a:xfrm>
              <a:off x="6787950" y="1566400"/>
              <a:ext cx="25" cy="350"/>
            </a:xfrm>
            <a:custGeom>
              <a:rect b="b" l="l" r="r" t="t"/>
              <a:pathLst>
                <a:path extrusionOk="0" h="14" w="1">
                  <a:moveTo>
                    <a:pt x="1" y="13"/>
                  </a:move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1"/>
            <p:cNvSpPr/>
            <p:nvPr/>
          </p:nvSpPr>
          <p:spPr>
            <a:xfrm>
              <a:off x="6862300" y="1373950"/>
              <a:ext cx="104075" cy="206550"/>
            </a:xfrm>
            <a:custGeom>
              <a:rect b="b" l="l" r="r" t="t"/>
              <a:pathLst>
                <a:path extrusionOk="0" h="8262" w="4163">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1"/>
            <p:cNvSpPr/>
            <p:nvPr/>
          </p:nvSpPr>
          <p:spPr>
            <a:xfrm>
              <a:off x="6879800" y="1634200"/>
              <a:ext cx="81575" cy="88450"/>
            </a:xfrm>
            <a:custGeom>
              <a:rect b="b" l="l" r="r" t="t"/>
              <a:pathLst>
                <a:path extrusionOk="0" h="3538" w="3263">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1"/>
            <p:cNvSpPr/>
            <p:nvPr/>
          </p:nvSpPr>
          <p:spPr>
            <a:xfrm>
              <a:off x="6891050" y="1745425"/>
              <a:ext cx="44075" cy="33150"/>
            </a:xfrm>
            <a:custGeom>
              <a:rect b="b" l="l" r="r" t="t"/>
              <a:pathLst>
                <a:path extrusionOk="0" h="1326" w="1763">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1"/>
            <p:cNvSpPr/>
            <p:nvPr/>
          </p:nvSpPr>
          <p:spPr>
            <a:xfrm>
              <a:off x="6882925" y="1354600"/>
              <a:ext cx="32200" cy="31875"/>
            </a:xfrm>
            <a:custGeom>
              <a:rect b="b" l="l" r="r" t="t"/>
              <a:pathLst>
                <a:path extrusionOk="0" h="1275" w="1288">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1"/>
            <p:cNvSpPr/>
            <p:nvPr/>
          </p:nvSpPr>
          <p:spPr>
            <a:xfrm>
              <a:off x="6819200" y="1430500"/>
              <a:ext cx="113125" cy="77500"/>
            </a:xfrm>
            <a:custGeom>
              <a:rect b="b" l="l" r="r" t="t"/>
              <a:pathLst>
                <a:path extrusionOk="0" h="3100" w="4525">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1"/>
            <p:cNvSpPr/>
            <p:nvPr/>
          </p:nvSpPr>
          <p:spPr>
            <a:xfrm>
              <a:off x="6798275" y="1413950"/>
              <a:ext cx="32500" cy="30950"/>
            </a:xfrm>
            <a:custGeom>
              <a:rect b="b" l="l" r="r" t="t"/>
              <a:pathLst>
                <a:path extrusionOk="0" h="1238" w="130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1"/>
            <p:cNvSpPr/>
            <p:nvPr/>
          </p:nvSpPr>
          <p:spPr>
            <a:xfrm>
              <a:off x="6803900" y="1462675"/>
              <a:ext cx="10000" cy="5975"/>
            </a:xfrm>
            <a:custGeom>
              <a:rect b="b" l="l" r="r" t="t"/>
              <a:pathLst>
                <a:path extrusionOk="0" h="239" w="40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1"/>
            <p:cNvSpPr/>
            <p:nvPr/>
          </p:nvSpPr>
          <p:spPr>
            <a:xfrm>
              <a:off x="6836375" y="1594850"/>
              <a:ext cx="7225" cy="10000"/>
            </a:xfrm>
            <a:custGeom>
              <a:rect b="b" l="l" r="r" t="t"/>
              <a:pathLst>
                <a:path extrusionOk="0" h="400" w="289">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1"/>
            <p:cNvSpPr/>
            <p:nvPr/>
          </p:nvSpPr>
          <p:spPr>
            <a:xfrm>
              <a:off x="6945425" y="1453625"/>
              <a:ext cx="27825" cy="156850"/>
            </a:xfrm>
            <a:custGeom>
              <a:rect b="b" l="l" r="r" t="t"/>
              <a:pathLst>
                <a:path extrusionOk="0" h="6274" w="1113">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1"/>
            <p:cNvSpPr/>
            <p:nvPr/>
          </p:nvSpPr>
          <p:spPr>
            <a:xfrm>
              <a:off x="6942300" y="1432375"/>
              <a:ext cx="30950" cy="33150"/>
            </a:xfrm>
            <a:custGeom>
              <a:rect b="b" l="l" r="r" t="t"/>
              <a:pathLst>
                <a:path extrusionOk="0" h="1326" w="1238">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1"/>
            <p:cNvSpPr/>
            <p:nvPr/>
          </p:nvSpPr>
          <p:spPr>
            <a:xfrm>
              <a:off x="6893250" y="1388025"/>
              <a:ext cx="22500" cy="72800"/>
            </a:xfrm>
            <a:custGeom>
              <a:rect b="b" l="l" r="r" t="t"/>
              <a:pathLst>
                <a:path extrusionOk="0" h="2912" w="90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1"/>
            <p:cNvSpPr/>
            <p:nvPr/>
          </p:nvSpPr>
          <p:spPr>
            <a:xfrm>
              <a:off x="6886375" y="1388950"/>
              <a:ext cx="23450" cy="70625"/>
            </a:xfrm>
            <a:custGeom>
              <a:rect b="b" l="l" r="r" t="t"/>
              <a:pathLst>
                <a:path extrusionOk="0" h="2825" w="938">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1"/>
            <p:cNvSpPr/>
            <p:nvPr/>
          </p:nvSpPr>
          <p:spPr>
            <a:xfrm>
              <a:off x="6901375" y="1541100"/>
              <a:ext cx="56875" cy="18150"/>
            </a:xfrm>
            <a:custGeom>
              <a:rect b="b" l="l" r="r" t="t"/>
              <a:pathLst>
                <a:path extrusionOk="0" h="726" w="2275">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1"/>
            <p:cNvSpPr/>
            <p:nvPr/>
          </p:nvSpPr>
          <p:spPr>
            <a:xfrm>
              <a:off x="6901675" y="1530800"/>
              <a:ext cx="56250" cy="21250"/>
            </a:xfrm>
            <a:custGeom>
              <a:rect b="b" l="l" r="r" t="t"/>
              <a:pathLst>
                <a:path extrusionOk="0" h="850" w="22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1"/>
            <p:cNvSpPr/>
            <p:nvPr/>
          </p:nvSpPr>
          <p:spPr>
            <a:xfrm>
              <a:off x="6869800" y="1808525"/>
              <a:ext cx="26900" cy="82825"/>
            </a:xfrm>
            <a:custGeom>
              <a:rect b="b" l="l" r="r" t="t"/>
              <a:pathLst>
                <a:path extrusionOk="0" h="3313" w="1076">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1"/>
            <p:cNvSpPr/>
            <p:nvPr/>
          </p:nvSpPr>
          <p:spPr>
            <a:xfrm>
              <a:off x="6861050" y="1808525"/>
              <a:ext cx="30975" cy="100950"/>
            </a:xfrm>
            <a:custGeom>
              <a:rect b="b" l="l" r="r" t="t"/>
              <a:pathLst>
                <a:path extrusionOk="0" h="4038" w="1239">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1"/>
            <p:cNvSpPr/>
            <p:nvPr/>
          </p:nvSpPr>
          <p:spPr>
            <a:xfrm>
              <a:off x="6704850" y="1496125"/>
              <a:ext cx="8475" cy="8125"/>
            </a:xfrm>
            <a:custGeom>
              <a:rect b="b" l="l" r="r" t="t"/>
              <a:pathLst>
                <a:path extrusionOk="0" h="325" w="339">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1"/>
            <p:cNvSpPr/>
            <p:nvPr/>
          </p:nvSpPr>
          <p:spPr>
            <a:xfrm>
              <a:off x="6648000" y="1496125"/>
              <a:ext cx="59075" cy="15000"/>
            </a:xfrm>
            <a:custGeom>
              <a:rect b="b" l="l" r="r" t="t"/>
              <a:pathLst>
                <a:path extrusionOk="0" h="600" w="2363">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1"/>
            <p:cNvSpPr/>
            <p:nvPr/>
          </p:nvSpPr>
          <p:spPr>
            <a:xfrm>
              <a:off x="6648000" y="1501125"/>
              <a:ext cx="25325" cy="17200"/>
            </a:xfrm>
            <a:custGeom>
              <a:rect b="b" l="l" r="r" t="t"/>
              <a:pathLst>
                <a:path extrusionOk="0" h="688" w="1013">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1"/>
            <p:cNvSpPr/>
            <p:nvPr/>
          </p:nvSpPr>
          <p:spPr>
            <a:xfrm>
              <a:off x="6687050" y="1501125"/>
              <a:ext cx="26575" cy="55300"/>
            </a:xfrm>
            <a:custGeom>
              <a:rect b="b" l="l" r="r" t="t"/>
              <a:pathLst>
                <a:path extrusionOk="0" h="2212" w="1063">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1"/>
            <p:cNvSpPr/>
            <p:nvPr/>
          </p:nvSpPr>
          <p:spPr>
            <a:xfrm>
              <a:off x="6686100" y="1522975"/>
              <a:ext cx="17225" cy="34700"/>
            </a:xfrm>
            <a:custGeom>
              <a:rect b="b" l="l" r="r" t="t"/>
              <a:pathLst>
                <a:path extrusionOk="0" h="1388" w="689">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1"/>
            <p:cNvSpPr/>
            <p:nvPr/>
          </p:nvSpPr>
          <p:spPr>
            <a:xfrm>
              <a:off x="6669850" y="1521425"/>
              <a:ext cx="22525" cy="11275"/>
            </a:xfrm>
            <a:custGeom>
              <a:rect b="b" l="l" r="r" t="t"/>
              <a:pathLst>
                <a:path extrusionOk="0" h="451" w="90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1"/>
            <p:cNvSpPr/>
            <p:nvPr/>
          </p:nvSpPr>
          <p:spPr>
            <a:xfrm>
              <a:off x="6668925" y="1512975"/>
              <a:ext cx="15650" cy="19100"/>
            </a:xfrm>
            <a:custGeom>
              <a:rect b="b" l="l" r="r" t="t"/>
              <a:pathLst>
                <a:path extrusionOk="0" h="764" w="626">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1"/>
            <p:cNvSpPr/>
            <p:nvPr/>
          </p:nvSpPr>
          <p:spPr>
            <a:xfrm>
              <a:off x="6665800" y="1513300"/>
              <a:ext cx="17525" cy="6900"/>
            </a:xfrm>
            <a:custGeom>
              <a:rect b="b" l="l" r="r" t="t"/>
              <a:pathLst>
                <a:path extrusionOk="0" h="276" w="701">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1"/>
            <p:cNvSpPr/>
            <p:nvPr/>
          </p:nvSpPr>
          <p:spPr>
            <a:xfrm>
              <a:off x="6645800" y="1528925"/>
              <a:ext cx="28775" cy="23450"/>
            </a:xfrm>
            <a:custGeom>
              <a:rect b="b" l="l" r="r" t="t"/>
              <a:pathLst>
                <a:path extrusionOk="0" h="938" w="1151">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1"/>
            <p:cNvSpPr/>
            <p:nvPr/>
          </p:nvSpPr>
          <p:spPr>
            <a:xfrm>
              <a:off x="6217175" y="4309125"/>
              <a:ext cx="551125" cy="190600"/>
            </a:xfrm>
            <a:custGeom>
              <a:rect b="b" l="l" r="r" t="t"/>
              <a:pathLst>
                <a:path extrusionOk="0" h="7624" w="22045">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1"/>
            <p:cNvSpPr/>
            <p:nvPr/>
          </p:nvSpPr>
          <p:spPr>
            <a:xfrm>
              <a:off x="6582375" y="4210725"/>
              <a:ext cx="180925" cy="121225"/>
            </a:xfrm>
            <a:custGeom>
              <a:rect b="b" l="l" r="r" t="t"/>
              <a:pathLst>
                <a:path extrusionOk="0" h="4849" w="7237">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1"/>
            <p:cNvSpPr/>
            <p:nvPr/>
          </p:nvSpPr>
          <p:spPr>
            <a:xfrm>
              <a:off x="6636125" y="4276625"/>
              <a:ext cx="72825" cy="77200"/>
            </a:xfrm>
            <a:custGeom>
              <a:rect b="b" l="l" r="r" t="t"/>
              <a:pathLst>
                <a:path extrusionOk="0" h="3088" w="2913">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1"/>
            <p:cNvSpPr/>
            <p:nvPr/>
          </p:nvSpPr>
          <p:spPr>
            <a:xfrm>
              <a:off x="6662675" y="4282575"/>
              <a:ext cx="25" cy="325"/>
            </a:xfrm>
            <a:custGeom>
              <a:rect b="b" l="l" r="r" t="t"/>
              <a:pathLst>
                <a:path extrusionOk="0" h="13" w="1">
                  <a:moveTo>
                    <a:pt x="1" y="0"/>
                  </a:moveTo>
                  <a:lnTo>
                    <a:pt x="1" y="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1"/>
            <p:cNvSpPr/>
            <p:nvPr/>
          </p:nvSpPr>
          <p:spPr>
            <a:xfrm>
              <a:off x="6648925" y="4357225"/>
              <a:ext cx="206550" cy="103750"/>
            </a:xfrm>
            <a:custGeom>
              <a:rect b="b" l="l" r="r" t="t"/>
              <a:pathLst>
                <a:path extrusionOk="0" h="4150" w="8262">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1"/>
            <p:cNvSpPr/>
            <p:nvPr/>
          </p:nvSpPr>
          <p:spPr>
            <a:xfrm>
              <a:off x="6506475" y="4375975"/>
              <a:ext cx="88425" cy="80000"/>
            </a:xfrm>
            <a:custGeom>
              <a:rect b="b" l="l" r="r" t="t"/>
              <a:pathLst>
                <a:path extrusionOk="0" h="3200" w="3537">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1"/>
            <p:cNvSpPr/>
            <p:nvPr/>
          </p:nvSpPr>
          <p:spPr>
            <a:xfrm>
              <a:off x="6450850" y="4386300"/>
              <a:ext cx="33150" cy="43450"/>
            </a:xfrm>
            <a:custGeom>
              <a:rect b="b" l="l" r="r" t="t"/>
              <a:pathLst>
                <a:path extrusionOk="0" h="1738" w="1326">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1"/>
            <p:cNvSpPr/>
            <p:nvPr/>
          </p:nvSpPr>
          <p:spPr>
            <a:xfrm>
              <a:off x="6842625" y="4377850"/>
              <a:ext cx="31900" cy="31900"/>
            </a:xfrm>
            <a:custGeom>
              <a:rect b="b" l="l" r="r" t="t"/>
              <a:pathLst>
                <a:path extrusionOk="0" h="1276" w="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1"/>
            <p:cNvSpPr/>
            <p:nvPr/>
          </p:nvSpPr>
          <p:spPr>
            <a:xfrm>
              <a:off x="6720775" y="4313800"/>
              <a:ext cx="77825" cy="113125"/>
            </a:xfrm>
            <a:custGeom>
              <a:rect b="b" l="l" r="r" t="t"/>
              <a:pathLst>
                <a:path extrusionOk="0" h="4525" w="3113">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1"/>
            <p:cNvSpPr/>
            <p:nvPr/>
          </p:nvSpPr>
          <p:spPr>
            <a:xfrm>
              <a:off x="6784200" y="4293200"/>
              <a:ext cx="30650" cy="32500"/>
            </a:xfrm>
            <a:custGeom>
              <a:rect b="b" l="l" r="r" t="t"/>
              <a:pathLst>
                <a:path extrusionOk="0" h="1300" w="1226">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1"/>
            <p:cNvSpPr/>
            <p:nvPr/>
          </p:nvSpPr>
          <p:spPr>
            <a:xfrm>
              <a:off x="6760775" y="4298825"/>
              <a:ext cx="5650" cy="9375"/>
            </a:xfrm>
            <a:custGeom>
              <a:rect b="b" l="l" r="r" t="t"/>
              <a:pathLst>
                <a:path extrusionOk="0" h="375" w="226">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1"/>
            <p:cNvSpPr/>
            <p:nvPr/>
          </p:nvSpPr>
          <p:spPr>
            <a:xfrm>
              <a:off x="6624250" y="4331300"/>
              <a:ext cx="10025" cy="6900"/>
            </a:xfrm>
            <a:custGeom>
              <a:rect b="b" l="l" r="r" t="t"/>
              <a:pathLst>
                <a:path extrusionOk="0" h="276" w="401">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1"/>
            <p:cNvSpPr/>
            <p:nvPr/>
          </p:nvSpPr>
          <p:spPr>
            <a:xfrm>
              <a:off x="6618625" y="4440350"/>
              <a:ext cx="156850" cy="27825"/>
            </a:xfrm>
            <a:custGeom>
              <a:rect b="b" l="l" r="r" t="t"/>
              <a:pathLst>
                <a:path extrusionOk="0" h="1113" w="6274">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1"/>
            <p:cNvSpPr/>
            <p:nvPr/>
          </p:nvSpPr>
          <p:spPr>
            <a:xfrm>
              <a:off x="6763900" y="4437225"/>
              <a:ext cx="32825" cy="31250"/>
            </a:xfrm>
            <a:custGeom>
              <a:rect b="b" l="l" r="r" t="t"/>
              <a:pathLst>
                <a:path extrusionOk="0" h="1250" w="1313">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1"/>
            <p:cNvSpPr/>
            <p:nvPr/>
          </p:nvSpPr>
          <p:spPr>
            <a:xfrm>
              <a:off x="6768275" y="4388175"/>
              <a:ext cx="72825" cy="22500"/>
            </a:xfrm>
            <a:custGeom>
              <a:rect b="b" l="l" r="r" t="t"/>
              <a:pathLst>
                <a:path extrusionOk="0" h="900" w="2913">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1"/>
            <p:cNvSpPr/>
            <p:nvPr/>
          </p:nvSpPr>
          <p:spPr>
            <a:xfrm>
              <a:off x="6769525" y="4381600"/>
              <a:ext cx="70625" cy="23450"/>
            </a:xfrm>
            <a:custGeom>
              <a:rect b="b" l="l" r="r" t="t"/>
              <a:pathLst>
                <a:path extrusionOk="0" h="938" w="2825">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1"/>
            <p:cNvSpPr/>
            <p:nvPr/>
          </p:nvSpPr>
          <p:spPr>
            <a:xfrm>
              <a:off x="6669850" y="4396600"/>
              <a:ext cx="17850" cy="55950"/>
            </a:xfrm>
            <a:custGeom>
              <a:rect b="b" l="l" r="r" t="t"/>
              <a:pathLst>
                <a:path extrusionOk="0" h="2238" w="714">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1"/>
            <p:cNvSpPr/>
            <p:nvPr/>
          </p:nvSpPr>
          <p:spPr>
            <a:xfrm>
              <a:off x="6677050" y="4396600"/>
              <a:ext cx="16275" cy="54375"/>
            </a:xfrm>
            <a:custGeom>
              <a:rect b="b" l="l" r="r" t="t"/>
              <a:pathLst>
                <a:path extrusionOk="0" h="2175" w="651">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1"/>
            <p:cNvSpPr/>
            <p:nvPr/>
          </p:nvSpPr>
          <p:spPr>
            <a:xfrm>
              <a:off x="6337750" y="4364725"/>
              <a:ext cx="82825" cy="26900"/>
            </a:xfrm>
            <a:custGeom>
              <a:rect b="b" l="l" r="r" t="t"/>
              <a:pathLst>
                <a:path extrusionOk="0" h="1076" w="3313">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1"/>
            <p:cNvSpPr/>
            <p:nvPr/>
          </p:nvSpPr>
          <p:spPr>
            <a:xfrm>
              <a:off x="6319650" y="4355975"/>
              <a:ext cx="100625" cy="30975"/>
            </a:xfrm>
            <a:custGeom>
              <a:rect b="b" l="l" r="r" t="t"/>
              <a:pathLst>
                <a:path extrusionOk="0" h="1239" w="4025">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1"/>
            <p:cNvSpPr/>
            <p:nvPr/>
          </p:nvSpPr>
          <p:spPr>
            <a:xfrm>
              <a:off x="6822325" y="3689900"/>
              <a:ext cx="199650" cy="551150"/>
            </a:xfrm>
            <a:custGeom>
              <a:rect b="b" l="l" r="r" t="t"/>
              <a:pathLst>
                <a:path extrusionOk="0" h="22046" w="798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1"/>
            <p:cNvSpPr/>
            <p:nvPr/>
          </p:nvSpPr>
          <p:spPr>
            <a:xfrm>
              <a:off x="6723275" y="4055125"/>
              <a:ext cx="121250" cy="180925"/>
            </a:xfrm>
            <a:custGeom>
              <a:rect b="b" l="l" r="r" t="t"/>
              <a:pathLst>
                <a:path extrusionOk="0" h="7237" w="485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1"/>
            <p:cNvSpPr/>
            <p:nvPr/>
          </p:nvSpPr>
          <p:spPr>
            <a:xfrm>
              <a:off x="6789200" y="4108250"/>
              <a:ext cx="77200" cy="73425"/>
            </a:xfrm>
            <a:custGeom>
              <a:rect b="b" l="l" r="r" t="t"/>
              <a:pathLst>
                <a:path extrusionOk="0" h="2937" w="3088">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41"/>
            <p:cNvSpPr/>
            <p:nvPr/>
          </p:nvSpPr>
          <p:spPr>
            <a:xfrm>
              <a:off x="6795150" y="4135100"/>
              <a:ext cx="325" cy="350"/>
            </a:xfrm>
            <a:custGeom>
              <a:rect b="b" l="l" r="r" t="t"/>
              <a:pathLst>
                <a:path extrusionOk="0" h="14" w="13">
                  <a:moveTo>
                    <a:pt x="0" y="1"/>
                  </a:moveTo>
                  <a:lnTo>
                    <a:pt x="0" y="13"/>
                  </a:lnTo>
                  <a:cubicBezTo>
                    <a:pt x="0" y="13"/>
                    <a:pt x="13"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41"/>
            <p:cNvSpPr/>
            <p:nvPr/>
          </p:nvSpPr>
          <p:spPr>
            <a:xfrm>
              <a:off x="6869500" y="4121350"/>
              <a:ext cx="104050" cy="206550"/>
            </a:xfrm>
            <a:custGeom>
              <a:rect b="b" l="l" r="r" t="t"/>
              <a:pathLst>
                <a:path extrusionOk="0" h="8262" w="41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41"/>
            <p:cNvSpPr/>
            <p:nvPr/>
          </p:nvSpPr>
          <p:spPr>
            <a:xfrm>
              <a:off x="6887000" y="3978900"/>
              <a:ext cx="81875" cy="88750"/>
            </a:xfrm>
            <a:custGeom>
              <a:rect b="b" l="l" r="r" t="t"/>
              <a:pathLst>
                <a:path extrusionOk="0" h="3550" w="3275">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41"/>
            <p:cNvSpPr/>
            <p:nvPr/>
          </p:nvSpPr>
          <p:spPr>
            <a:xfrm>
              <a:off x="6898550" y="3923300"/>
              <a:ext cx="43775" cy="33450"/>
            </a:xfrm>
            <a:custGeom>
              <a:rect b="b" l="l" r="r" t="t"/>
              <a:pathLst>
                <a:path extrusionOk="0" h="1338" w="1751">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41"/>
            <p:cNvSpPr/>
            <p:nvPr/>
          </p:nvSpPr>
          <p:spPr>
            <a:xfrm>
              <a:off x="6890425" y="4315375"/>
              <a:ext cx="31900" cy="31900"/>
            </a:xfrm>
            <a:custGeom>
              <a:rect b="b" l="l" r="r" t="t"/>
              <a:pathLst>
                <a:path extrusionOk="0" h="1276" w="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1"/>
            <p:cNvSpPr/>
            <p:nvPr/>
          </p:nvSpPr>
          <p:spPr>
            <a:xfrm>
              <a:off x="6826375" y="4193850"/>
              <a:ext cx="112825" cy="77500"/>
            </a:xfrm>
            <a:custGeom>
              <a:rect b="b" l="l" r="r" t="t"/>
              <a:pathLst>
                <a:path extrusionOk="0" h="3100" w="4513">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1"/>
            <p:cNvSpPr/>
            <p:nvPr/>
          </p:nvSpPr>
          <p:spPr>
            <a:xfrm>
              <a:off x="6805775" y="4256950"/>
              <a:ext cx="32500" cy="30950"/>
            </a:xfrm>
            <a:custGeom>
              <a:rect b="b" l="l" r="r" t="t"/>
              <a:pathLst>
                <a:path extrusionOk="0" h="1238" w="130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1"/>
            <p:cNvSpPr/>
            <p:nvPr/>
          </p:nvSpPr>
          <p:spPr>
            <a:xfrm>
              <a:off x="6811400" y="4233200"/>
              <a:ext cx="9700" cy="5975"/>
            </a:xfrm>
            <a:custGeom>
              <a:rect b="b" l="l" r="r" t="t"/>
              <a:pathLst>
                <a:path extrusionOk="0" h="239" w="388">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1"/>
            <p:cNvSpPr/>
            <p:nvPr/>
          </p:nvSpPr>
          <p:spPr>
            <a:xfrm>
              <a:off x="6843875" y="4097000"/>
              <a:ext cx="6900" cy="10025"/>
            </a:xfrm>
            <a:custGeom>
              <a:rect b="b" l="l" r="r" t="t"/>
              <a:pathLst>
                <a:path extrusionOk="0" h="401" w="276">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1"/>
            <p:cNvSpPr/>
            <p:nvPr/>
          </p:nvSpPr>
          <p:spPr>
            <a:xfrm>
              <a:off x="6952925" y="4091375"/>
              <a:ext cx="27500" cy="156850"/>
            </a:xfrm>
            <a:custGeom>
              <a:rect b="b" l="l" r="r" t="t"/>
              <a:pathLst>
                <a:path extrusionOk="0" h="6274" w="110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1"/>
            <p:cNvSpPr/>
            <p:nvPr/>
          </p:nvSpPr>
          <p:spPr>
            <a:xfrm>
              <a:off x="6949475" y="4236325"/>
              <a:ext cx="31275" cy="33150"/>
            </a:xfrm>
            <a:custGeom>
              <a:rect b="b" l="l" r="r" t="t"/>
              <a:pathLst>
                <a:path extrusionOk="0" h="1326" w="1251">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1"/>
            <p:cNvSpPr/>
            <p:nvPr/>
          </p:nvSpPr>
          <p:spPr>
            <a:xfrm>
              <a:off x="6900425" y="4241025"/>
              <a:ext cx="22525" cy="72800"/>
            </a:xfrm>
            <a:custGeom>
              <a:rect b="b" l="l" r="r" t="t"/>
              <a:pathLst>
                <a:path extrusionOk="0" h="2912" w="901">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1"/>
            <p:cNvSpPr/>
            <p:nvPr/>
          </p:nvSpPr>
          <p:spPr>
            <a:xfrm>
              <a:off x="6893875" y="4242575"/>
              <a:ext cx="23450" cy="70625"/>
            </a:xfrm>
            <a:custGeom>
              <a:rect b="b" l="l" r="r" t="t"/>
              <a:pathLst>
                <a:path extrusionOk="0" h="2825" w="938">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1"/>
            <p:cNvSpPr/>
            <p:nvPr/>
          </p:nvSpPr>
          <p:spPr>
            <a:xfrm>
              <a:off x="6908850" y="4142600"/>
              <a:ext cx="56575" cy="17850"/>
            </a:xfrm>
            <a:custGeom>
              <a:rect b="b" l="l" r="r" t="t"/>
              <a:pathLst>
                <a:path extrusionOk="0" h="714" w="2263">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1"/>
            <p:cNvSpPr/>
            <p:nvPr/>
          </p:nvSpPr>
          <p:spPr>
            <a:xfrm>
              <a:off x="6909175" y="4149800"/>
              <a:ext cx="56250" cy="21250"/>
            </a:xfrm>
            <a:custGeom>
              <a:rect b="b" l="l" r="r" t="t"/>
              <a:pathLst>
                <a:path extrusionOk="0" h="850" w="22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1"/>
            <p:cNvSpPr/>
            <p:nvPr/>
          </p:nvSpPr>
          <p:spPr>
            <a:xfrm>
              <a:off x="6877300" y="3810500"/>
              <a:ext cx="26600" cy="82825"/>
            </a:xfrm>
            <a:custGeom>
              <a:rect b="b" l="l" r="r" t="t"/>
              <a:pathLst>
                <a:path extrusionOk="0" h="3313" w="1064">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1"/>
            <p:cNvSpPr/>
            <p:nvPr/>
          </p:nvSpPr>
          <p:spPr>
            <a:xfrm>
              <a:off x="6868550" y="3792700"/>
              <a:ext cx="30975" cy="100625"/>
            </a:xfrm>
            <a:custGeom>
              <a:rect b="b" l="l" r="r" t="t"/>
              <a:pathLst>
                <a:path extrusionOk="0" h="4025" w="1239">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1"/>
            <p:cNvSpPr/>
            <p:nvPr/>
          </p:nvSpPr>
          <p:spPr>
            <a:xfrm>
              <a:off x="6712050" y="4197600"/>
              <a:ext cx="8450" cy="8150"/>
            </a:xfrm>
            <a:custGeom>
              <a:rect b="b" l="l" r="r" t="t"/>
              <a:pathLst>
                <a:path extrusionOk="0" h="326" w="338">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1"/>
            <p:cNvSpPr/>
            <p:nvPr/>
          </p:nvSpPr>
          <p:spPr>
            <a:xfrm>
              <a:off x="6655500" y="4190725"/>
              <a:ext cx="58750" cy="15025"/>
            </a:xfrm>
            <a:custGeom>
              <a:rect b="b" l="l" r="r" t="t"/>
              <a:pathLst>
                <a:path extrusionOk="0" h="601" w="235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1"/>
            <p:cNvSpPr/>
            <p:nvPr/>
          </p:nvSpPr>
          <p:spPr>
            <a:xfrm>
              <a:off x="6655175" y="4183525"/>
              <a:ext cx="25325" cy="16900"/>
            </a:xfrm>
            <a:custGeom>
              <a:rect b="b" l="l" r="r" t="t"/>
              <a:pathLst>
                <a:path extrusionOk="0" h="676" w="1013">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1"/>
            <p:cNvSpPr/>
            <p:nvPr/>
          </p:nvSpPr>
          <p:spPr>
            <a:xfrm>
              <a:off x="6694550" y="4145425"/>
              <a:ext cx="26575" cy="55325"/>
            </a:xfrm>
            <a:custGeom>
              <a:rect b="b" l="l" r="r" t="t"/>
              <a:pathLst>
                <a:path extrusionOk="0" h="2213" w="106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1"/>
            <p:cNvSpPr/>
            <p:nvPr/>
          </p:nvSpPr>
          <p:spPr>
            <a:xfrm>
              <a:off x="6693600" y="4144175"/>
              <a:ext cx="16900" cy="34700"/>
            </a:xfrm>
            <a:custGeom>
              <a:rect b="b" l="l" r="r" t="t"/>
              <a:pathLst>
                <a:path extrusionOk="0" h="1388" w="676">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41"/>
            <p:cNvSpPr/>
            <p:nvPr/>
          </p:nvSpPr>
          <p:spPr>
            <a:xfrm>
              <a:off x="6676725" y="4169150"/>
              <a:ext cx="22850" cy="11275"/>
            </a:xfrm>
            <a:custGeom>
              <a:rect b="b" l="l" r="r" t="t"/>
              <a:pathLst>
                <a:path extrusionOk="0" h="451" w="914">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41"/>
            <p:cNvSpPr/>
            <p:nvPr/>
          </p:nvSpPr>
          <p:spPr>
            <a:xfrm>
              <a:off x="6675800" y="4169150"/>
              <a:ext cx="16275" cy="19725"/>
            </a:xfrm>
            <a:custGeom>
              <a:rect b="b" l="l" r="r" t="t"/>
              <a:pathLst>
                <a:path extrusionOk="0" h="789" w="651">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41"/>
            <p:cNvSpPr/>
            <p:nvPr/>
          </p:nvSpPr>
          <p:spPr>
            <a:xfrm>
              <a:off x="6672975" y="4181650"/>
              <a:ext cx="17525" cy="6900"/>
            </a:xfrm>
            <a:custGeom>
              <a:rect b="b" l="l" r="r" t="t"/>
              <a:pathLst>
                <a:path extrusionOk="0" h="276" w="701">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1"/>
            <p:cNvSpPr/>
            <p:nvPr/>
          </p:nvSpPr>
          <p:spPr>
            <a:xfrm>
              <a:off x="6653000" y="4149475"/>
              <a:ext cx="28750" cy="23450"/>
            </a:xfrm>
            <a:custGeom>
              <a:rect b="b" l="l" r="r" t="t"/>
              <a:pathLst>
                <a:path extrusionOk="0" h="938" w="115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1"/>
            <p:cNvSpPr/>
            <p:nvPr/>
          </p:nvSpPr>
          <p:spPr>
            <a:xfrm>
              <a:off x="846700" y="4309125"/>
              <a:ext cx="551125" cy="190600"/>
            </a:xfrm>
            <a:custGeom>
              <a:rect b="b" l="l" r="r" t="t"/>
              <a:pathLst>
                <a:path extrusionOk="0" h="7624" w="22045">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1"/>
            <p:cNvSpPr/>
            <p:nvPr/>
          </p:nvSpPr>
          <p:spPr>
            <a:xfrm>
              <a:off x="851700" y="4210725"/>
              <a:ext cx="180925" cy="121225"/>
            </a:xfrm>
            <a:custGeom>
              <a:rect b="b" l="l" r="r" t="t"/>
              <a:pathLst>
                <a:path extrusionOk="0" h="4849" w="7237">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1"/>
            <p:cNvSpPr/>
            <p:nvPr/>
          </p:nvSpPr>
          <p:spPr>
            <a:xfrm>
              <a:off x="905750" y="4276625"/>
              <a:ext cx="73125" cy="77200"/>
            </a:xfrm>
            <a:custGeom>
              <a:rect b="b" l="l" r="r" t="t"/>
              <a:pathLst>
                <a:path extrusionOk="0" h="3088" w="2925">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1"/>
            <p:cNvSpPr/>
            <p:nvPr/>
          </p:nvSpPr>
          <p:spPr>
            <a:xfrm>
              <a:off x="952300" y="4282575"/>
              <a:ext cx="25" cy="325"/>
            </a:xfrm>
            <a:custGeom>
              <a:rect b="b" l="l" r="r" t="t"/>
              <a:pathLst>
                <a:path extrusionOk="0" h="13" w="1">
                  <a:moveTo>
                    <a:pt x="1" y="0"/>
                  </a:moveTo>
                  <a:lnTo>
                    <a:pt x="1" y="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1"/>
            <p:cNvSpPr/>
            <p:nvPr/>
          </p:nvSpPr>
          <p:spPr>
            <a:xfrm>
              <a:off x="759550" y="4357225"/>
              <a:ext cx="206825" cy="103750"/>
            </a:xfrm>
            <a:custGeom>
              <a:rect b="b" l="l" r="r" t="t"/>
              <a:pathLst>
                <a:path extrusionOk="0" h="4150" w="8273">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1"/>
            <p:cNvSpPr/>
            <p:nvPr/>
          </p:nvSpPr>
          <p:spPr>
            <a:xfrm>
              <a:off x="1020100" y="4375975"/>
              <a:ext cx="88425" cy="80000"/>
            </a:xfrm>
            <a:custGeom>
              <a:rect b="b" l="l" r="r" t="t"/>
              <a:pathLst>
                <a:path extrusionOk="0" h="3200" w="3537">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1"/>
            <p:cNvSpPr/>
            <p:nvPr/>
          </p:nvSpPr>
          <p:spPr>
            <a:xfrm>
              <a:off x="1130700" y="4386300"/>
              <a:ext cx="33450" cy="43450"/>
            </a:xfrm>
            <a:custGeom>
              <a:rect b="b" l="l" r="r" t="t"/>
              <a:pathLst>
                <a:path extrusionOk="0" h="1738" w="13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1"/>
            <p:cNvSpPr/>
            <p:nvPr/>
          </p:nvSpPr>
          <p:spPr>
            <a:xfrm>
              <a:off x="740475" y="4377850"/>
              <a:ext cx="31900" cy="31900"/>
            </a:xfrm>
            <a:custGeom>
              <a:rect b="b" l="l" r="r" t="t"/>
              <a:pathLst>
                <a:path extrusionOk="0" h="1276" w="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1"/>
            <p:cNvSpPr/>
            <p:nvPr/>
          </p:nvSpPr>
          <p:spPr>
            <a:xfrm>
              <a:off x="816075" y="4313800"/>
              <a:ext cx="77825" cy="113125"/>
            </a:xfrm>
            <a:custGeom>
              <a:rect b="b" l="l" r="r" t="t"/>
              <a:pathLst>
                <a:path extrusionOk="0" h="4525" w="3113">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1"/>
            <p:cNvSpPr/>
            <p:nvPr/>
          </p:nvSpPr>
          <p:spPr>
            <a:xfrm>
              <a:off x="799850" y="4293200"/>
              <a:ext cx="30950" cy="32500"/>
            </a:xfrm>
            <a:custGeom>
              <a:rect b="b" l="l" r="r" t="t"/>
              <a:pathLst>
                <a:path extrusionOk="0" h="1300" w="1238">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1"/>
            <p:cNvSpPr/>
            <p:nvPr/>
          </p:nvSpPr>
          <p:spPr>
            <a:xfrm>
              <a:off x="848575" y="4298825"/>
              <a:ext cx="5650" cy="9375"/>
            </a:xfrm>
            <a:custGeom>
              <a:rect b="b" l="l" r="r" t="t"/>
              <a:pathLst>
                <a:path extrusionOk="0" h="375" w="226">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1"/>
            <p:cNvSpPr/>
            <p:nvPr/>
          </p:nvSpPr>
          <p:spPr>
            <a:xfrm>
              <a:off x="980725" y="4331300"/>
              <a:ext cx="10025" cy="6900"/>
            </a:xfrm>
            <a:custGeom>
              <a:rect b="b" l="l" r="r" t="t"/>
              <a:pathLst>
                <a:path extrusionOk="0" h="276" w="401">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1"/>
            <p:cNvSpPr/>
            <p:nvPr/>
          </p:nvSpPr>
          <p:spPr>
            <a:xfrm>
              <a:off x="839525" y="4440350"/>
              <a:ext cx="156850" cy="27825"/>
            </a:xfrm>
            <a:custGeom>
              <a:rect b="b" l="l" r="r" t="t"/>
              <a:pathLst>
                <a:path extrusionOk="0" h="1113" w="6274">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1"/>
            <p:cNvSpPr/>
            <p:nvPr/>
          </p:nvSpPr>
          <p:spPr>
            <a:xfrm>
              <a:off x="817950" y="4437225"/>
              <a:ext cx="33150" cy="31250"/>
            </a:xfrm>
            <a:custGeom>
              <a:rect b="b" l="l" r="r" t="t"/>
              <a:pathLst>
                <a:path extrusionOk="0" h="1250" w="1326">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1"/>
            <p:cNvSpPr/>
            <p:nvPr/>
          </p:nvSpPr>
          <p:spPr>
            <a:xfrm>
              <a:off x="773900" y="4388175"/>
              <a:ext cx="72825" cy="22500"/>
            </a:xfrm>
            <a:custGeom>
              <a:rect b="b" l="l" r="r" t="t"/>
              <a:pathLst>
                <a:path extrusionOk="0" h="900" w="2913">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1"/>
            <p:cNvSpPr/>
            <p:nvPr/>
          </p:nvSpPr>
          <p:spPr>
            <a:xfrm>
              <a:off x="774525" y="4381600"/>
              <a:ext cx="70650" cy="23450"/>
            </a:xfrm>
            <a:custGeom>
              <a:rect b="b" l="l" r="r" t="t"/>
              <a:pathLst>
                <a:path extrusionOk="0" h="938" w="2826">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1"/>
            <p:cNvSpPr/>
            <p:nvPr/>
          </p:nvSpPr>
          <p:spPr>
            <a:xfrm>
              <a:off x="927300" y="4396600"/>
              <a:ext cx="17850" cy="55950"/>
            </a:xfrm>
            <a:custGeom>
              <a:rect b="b" l="l" r="r" t="t"/>
              <a:pathLst>
                <a:path extrusionOk="0" h="2238" w="714">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1"/>
            <p:cNvSpPr/>
            <p:nvPr/>
          </p:nvSpPr>
          <p:spPr>
            <a:xfrm>
              <a:off x="922000" y="4396600"/>
              <a:ext cx="15950" cy="54375"/>
            </a:xfrm>
            <a:custGeom>
              <a:rect b="b" l="l" r="r" t="t"/>
              <a:pathLst>
                <a:path extrusionOk="0" h="2175" w="638">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1"/>
            <p:cNvSpPr/>
            <p:nvPr/>
          </p:nvSpPr>
          <p:spPr>
            <a:xfrm>
              <a:off x="1194425" y="4364725"/>
              <a:ext cx="82825" cy="26900"/>
            </a:xfrm>
            <a:custGeom>
              <a:rect b="b" l="l" r="r" t="t"/>
              <a:pathLst>
                <a:path extrusionOk="0" h="1076" w="3313">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1"/>
            <p:cNvSpPr/>
            <p:nvPr/>
          </p:nvSpPr>
          <p:spPr>
            <a:xfrm>
              <a:off x="1194425" y="4355975"/>
              <a:ext cx="100625" cy="30975"/>
            </a:xfrm>
            <a:custGeom>
              <a:rect b="b" l="l" r="r" t="t"/>
              <a:pathLst>
                <a:path extrusionOk="0" h="1239" w="4025">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1"/>
            <p:cNvSpPr/>
            <p:nvPr/>
          </p:nvSpPr>
          <p:spPr>
            <a:xfrm>
              <a:off x="593025" y="3689900"/>
              <a:ext cx="199650" cy="551150"/>
            </a:xfrm>
            <a:custGeom>
              <a:rect b="b" l="l" r="r" t="t"/>
              <a:pathLst>
                <a:path extrusionOk="0" h="22046" w="798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1"/>
            <p:cNvSpPr/>
            <p:nvPr/>
          </p:nvSpPr>
          <p:spPr>
            <a:xfrm>
              <a:off x="770150" y="4055125"/>
              <a:ext cx="121575" cy="180925"/>
            </a:xfrm>
            <a:custGeom>
              <a:rect b="b" l="l" r="r" t="t"/>
              <a:pathLst>
                <a:path extrusionOk="0" h="7237" w="4863">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1"/>
            <p:cNvSpPr/>
            <p:nvPr/>
          </p:nvSpPr>
          <p:spPr>
            <a:xfrm>
              <a:off x="748600" y="4108250"/>
              <a:ext cx="77200" cy="73425"/>
            </a:xfrm>
            <a:custGeom>
              <a:rect b="b" l="l" r="r" t="t"/>
              <a:pathLst>
                <a:path extrusionOk="0" h="2937" w="3088">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1"/>
            <p:cNvSpPr/>
            <p:nvPr/>
          </p:nvSpPr>
          <p:spPr>
            <a:xfrm>
              <a:off x="819525" y="4135100"/>
              <a:ext cx="325" cy="350"/>
            </a:xfrm>
            <a:custGeom>
              <a:rect b="b" l="l" r="r" t="t"/>
              <a:pathLst>
                <a:path extrusionOk="0" h="14" w="13">
                  <a:moveTo>
                    <a:pt x="13" y="1"/>
                  </a:moveTo>
                  <a:lnTo>
                    <a:pt x="13" y="13"/>
                  </a:lnTo>
                  <a:cubicBezTo>
                    <a:pt x="13" y="13"/>
                    <a:pt x="0" y="1"/>
                    <a:pt x="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1"/>
            <p:cNvSpPr/>
            <p:nvPr/>
          </p:nvSpPr>
          <p:spPr>
            <a:xfrm>
              <a:off x="641450" y="4121350"/>
              <a:ext cx="103750" cy="206550"/>
            </a:xfrm>
            <a:custGeom>
              <a:rect b="b" l="l" r="r" t="t"/>
              <a:pathLst>
                <a:path extrusionOk="0" h="8262" w="415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1"/>
            <p:cNvSpPr/>
            <p:nvPr/>
          </p:nvSpPr>
          <p:spPr>
            <a:xfrm>
              <a:off x="646450" y="3978900"/>
              <a:ext cx="81250" cy="88750"/>
            </a:xfrm>
            <a:custGeom>
              <a:rect b="b" l="l" r="r" t="t"/>
              <a:pathLst>
                <a:path extrusionOk="0" h="3550" w="32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1"/>
            <p:cNvSpPr/>
            <p:nvPr/>
          </p:nvSpPr>
          <p:spPr>
            <a:xfrm>
              <a:off x="672675" y="3923300"/>
              <a:ext cx="43775" cy="33450"/>
            </a:xfrm>
            <a:custGeom>
              <a:rect b="b" l="l" r="r" t="t"/>
              <a:pathLst>
                <a:path extrusionOk="0" h="1338" w="1751">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1"/>
            <p:cNvSpPr/>
            <p:nvPr/>
          </p:nvSpPr>
          <p:spPr>
            <a:xfrm>
              <a:off x="692375" y="4315375"/>
              <a:ext cx="32200" cy="31900"/>
            </a:xfrm>
            <a:custGeom>
              <a:rect b="b" l="l" r="r" t="t"/>
              <a:pathLst>
                <a:path extrusionOk="0" h="1276" w="1288">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1"/>
            <p:cNvSpPr/>
            <p:nvPr/>
          </p:nvSpPr>
          <p:spPr>
            <a:xfrm>
              <a:off x="675500" y="4193850"/>
              <a:ext cx="113125" cy="77500"/>
            </a:xfrm>
            <a:custGeom>
              <a:rect b="b" l="l" r="r" t="t"/>
              <a:pathLst>
                <a:path extrusionOk="0" h="3100" w="4525">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1"/>
            <p:cNvSpPr/>
            <p:nvPr/>
          </p:nvSpPr>
          <p:spPr>
            <a:xfrm>
              <a:off x="776725" y="4256950"/>
              <a:ext cx="32525" cy="30950"/>
            </a:xfrm>
            <a:custGeom>
              <a:rect b="b" l="l" r="r" t="t"/>
              <a:pathLst>
                <a:path extrusionOk="0" h="1238" w="1301">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1"/>
            <p:cNvSpPr/>
            <p:nvPr/>
          </p:nvSpPr>
          <p:spPr>
            <a:xfrm>
              <a:off x="793900" y="4233200"/>
              <a:ext cx="9725" cy="5975"/>
            </a:xfrm>
            <a:custGeom>
              <a:rect b="b" l="l" r="r" t="t"/>
              <a:pathLst>
                <a:path extrusionOk="0" h="239" w="38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1"/>
            <p:cNvSpPr/>
            <p:nvPr/>
          </p:nvSpPr>
          <p:spPr>
            <a:xfrm>
              <a:off x="764225" y="4097000"/>
              <a:ext cx="6900" cy="10025"/>
            </a:xfrm>
            <a:custGeom>
              <a:rect b="b" l="l" r="r" t="t"/>
              <a:pathLst>
                <a:path extrusionOk="0" h="401" w="276">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1"/>
            <p:cNvSpPr/>
            <p:nvPr/>
          </p:nvSpPr>
          <p:spPr>
            <a:xfrm>
              <a:off x="634250" y="4091375"/>
              <a:ext cx="27850" cy="156850"/>
            </a:xfrm>
            <a:custGeom>
              <a:rect b="b" l="l" r="r" t="t"/>
              <a:pathLst>
                <a:path extrusionOk="0" h="6274" w="111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1"/>
            <p:cNvSpPr/>
            <p:nvPr/>
          </p:nvSpPr>
          <p:spPr>
            <a:xfrm>
              <a:off x="634250" y="4236325"/>
              <a:ext cx="31275" cy="33150"/>
            </a:xfrm>
            <a:custGeom>
              <a:rect b="b" l="l" r="r" t="t"/>
              <a:pathLst>
                <a:path extrusionOk="0" h="1326" w="1251">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1"/>
            <p:cNvSpPr/>
            <p:nvPr/>
          </p:nvSpPr>
          <p:spPr>
            <a:xfrm>
              <a:off x="691750" y="4241025"/>
              <a:ext cx="22525" cy="72800"/>
            </a:xfrm>
            <a:custGeom>
              <a:rect b="b" l="l" r="r" t="t"/>
              <a:pathLst>
                <a:path extrusionOk="0" h="2912" w="901">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1"/>
            <p:cNvSpPr/>
            <p:nvPr/>
          </p:nvSpPr>
          <p:spPr>
            <a:xfrm>
              <a:off x="697675" y="4242575"/>
              <a:ext cx="23450" cy="70625"/>
            </a:xfrm>
            <a:custGeom>
              <a:rect b="b" l="l" r="r" t="t"/>
              <a:pathLst>
                <a:path extrusionOk="0" h="2825" w="938">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1"/>
            <p:cNvSpPr/>
            <p:nvPr/>
          </p:nvSpPr>
          <p:spPr>
            <a:xfrm>
              <a:off x="649250" y="4142600"/>
              <a:ext cx="56900" cy="18150"/>
            </a:xfrm>
            <a:custGeom>
              <a:rect b="b" l="l" r="r" t="t"/>
              <a:pathLst>
                <a:path extrusionOk="0" h="726" w="227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1"/>
            <p:cNvSpPr/>
            <p:nvPr/>
          </p:nvSpPr>
          <p:spPr>
            <a:xfrm>
              <a:off x="649575" y="4149800"/>
              <a:ext cx="56250" cy="21250"/>
            </a:xfrm>
            <a:custGeom>
              <a:rect b="b" l="l" r="r" t="t"/>
              <a:pathLst>
                <a:path extrusionOk="0" h="850" w="22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1"/>
            <p:cNvSpPr/>
            <p:nvPr/>
          </p:nvSpPr>
          <p:spPr>
            <a:xfrm>
              <a:off x="710800" y="3810500"/>
              <a:ext cx="26575" cy="82825"/>
            </a:xfrm>
            <a:custGeom>
              <a:rect b="b" l="l" r="r" t="t"/>
              <a:pathLst>
                <a:path extrusionOk="0" h="3313" w="106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1"/>
            <p:cNvSpPr/>
            <p:nvPr/>
          </p:nvSpPr>
          <p:spPr>
            <a:xfrm>
              <a:off x="715475" y="3792700"/>
              <a:ext cx="30975" cy="100625"/>
            </a:xfrm>
            <a:custGeom>
              <a:rect b="b" l="l" r="r" t="t"/>
              <a:pathLst>
                <a:path extrusionOk="0" h="4025" w="1239">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1"/>
            <p:cNvSpPr/>
            <p:nvPr/>
          </p:nvSpPr>
          <p:spPr>
            <a:xfrm>
              <a:off x="894500" y="4197600"/>
              <a:ext cx="8475" cy="8150"/>
            </a:xfrm>
            <a:custGeom>
              <a:rect b="b" l="l" r="r" t="t"/>
              <a:pathLst>
                <a:path extrusionOk="0" h="326" w="339">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1"/>
            <p:cNvSpPr/>
            <p:nvPr/>
          </p:nvSpPr>
          <p:spPr>
            <a:xfrm>
              <a:off x="900450" y="4190725"/>
              <a:ext cx="59050" cy="15025"/>
            </a:xfrm>
            <a:custGeom>
              <a:rect b="b" l="l" r="r" t="t"/>
              <a:pathLst>
                <a:path extrusionOk="0" h="601" w="2362">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1"/>
            <p:cNvSpPr/>
            <p:nvPr/>
          </p:nvSpPr>
          <p:spPr>
            <a:xfrm>
              <a:off x="934175" y="4183525"/>
              <a:ext cx="25325" cy="16900"/>
            </a:xfrm>
            <a:custGeom>
              <a:rect b="b" l="l" r="r" t="t"/>
              <a:pathLst>
                <a:path extrusionOk="0" h="676" w="1013">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1"/>
            <p:cNvSpPr/>
            <p:nvPr/>
          </p:nvSpPr>
          <p:spPr>
            <a:xfrm>
              <a:off x="893875" y="4145425"/>
              <a:ext cx="26575" cy="55325"/>
            </a:xfrm>
            <a:custGeom>
              <a:rect b="b" l="l" r="r" t="t"/>
              <a:pathLst>
                <a:path extrusionOk="0" h="2213" w="106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1"/>
            <p:cNvSpPr/>
            <p:nvPr/>
          </p:nvSpPr>
          <p:spPr>
            <a:xfrm>
              <a:off x="904500" y="4144175"/>
              <a:ext cx="16900" cy="34700"/>
            </a:xfrm>
            <a:custGeom>
              <a:rect b="b" l="l" r="r" t="t"/>
              <a:pathLst>
                <a:path extrusionOk="0" h="1388" w="676">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1"/>
            <p:cNvSpPr/>
            <p:nvPr/>
          </p:nvSpPr>
          <p:spPr>
            <a:xfrm>
              <a:off x="915425" y="4169150"/>
              <a:ext cx="22525" cy="11275"/>
            </a:xfrm>
            <a:custGeom>
              <a:rect b="b" l="l" r="r" t="t"/>
              <a:pathLst>
                <a:path extrusionOk="0" h="451" w="90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1"/>
            <p:cNvSpPr/>
            <p:nvPr/>
          </p:nvSpPr>
          <p:spPr>
            <a:xfrm>
              <a:off x="922925" y="4169150"/>
              <a:ext cx="15975" cy="19725"/>
            </a:xfrm>
            <a:custGeom>
              <a:rect b="b" l="l" r="r" t="t"/>
              <a:pathLst>
                <a:path extrusionOk="0" h="789" w="63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1"/>
            <p:cNvSpPr/>
            <p:nvPr/>
          </p:nvSpPr>
          <p:spPr>
            <a:xfrm>
              <a:off x="924500" y="4181650"/>
              <a:ext cx="17525" cy="6900"/>
            </a:xfrm>
            <a:custGeom>
              <a:rect b="b" l="l" r="r" t="t"/>
              <a:pathLst>
                <a:path extrusionOk="0" h="276" w="701">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1"/>
            <p:cNvSpPr/>
            <p:nvPr/>
          </p:nvSpPr>
          <p:spPr>
            <a:xfrm>
              <a:off x="933250" y="4149475"/>
              <a:ext cx="28750" cy="23450"/>
            </a:xfrm>
            <a:custGeom>
              <a:rect b="b" l="l" r="r" t="t"/>
              <a:pathLst>
                <a:path extrusionOk="0" h="938" w="115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1"/>
            <p:cNvSpPr/>
            <p:nvPr/>
          </p:nvSpPr>
          <p:spPr>
            <a:xfrm>
              <a:off x="3701275" y="1305225"/>
              <a:ext cx="111550" cy="104375"/>
            </a:xfrm>
            <a:custGeom>
              <a:rect b="b" l="l" r="r" t="t"/>
              <a:pathLst>
                <a:path extrusionOk="0" h="4175" w="4462">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1"/>
            <p:cNvSpPr/>
            <p:nvPr/>
          </p:nvSpPr>
          <p:spPr>
            <a:xfrm>
              <a:off x="3442900" y="1237425"/>
              <a:ext cx="263700" cy="147175"/>
            </a:xfrm>
            <a:custGeom>
              <a:rect b="b" l="l" r="r" t="t"/>
              <a:pathLst>
                <a:path extrusionOk="0" h="5887" w="10548">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1"/>
            <p:cNvSpPr/>
            <p:nvPr/>
          </p:nvSpPr>
          <p:spPr>
            <a:xfrm>
              <a:off x="3410100" y="1277100"/>
              <a:ext cx="100300" cy="85325"/>
            </a:xfrm>
            <a:custGeom>
              <a:rect b="b" l="l" r="r" t="t"/>
              <a:pathLst>
                <a:path extrusionOk="0" h="3413" w="4012">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1"/>
            <p:cNvSpPr/>
            <p:nvPr/>
          </p:nvSpPr>
          <p:spPr>
            <a:xfrm>
              <a:off x="3347925" y="1331775"/>
              <a:ext cx="55325" cy="13775"/>
            </a:xfrm>
            <a:custGeom>
              <a:rect b="b" l="l" r="r" t="t"/>
              <a:pathLst>
                <a:path extrusionOk="0" h="551" w="2213">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1"/>
            <p:cNvSpPr/>
            <p:nvPr/>
          </p:nvSpPr>
          <p:spPr>
            <a:xfrm>
              <a:off x="3593475" y="1301475"/>
              <a:ext cx="82500" cy="96575"/>
            </a:xfrm>
            <a:custGeom>
              <a:rect b="b" l="l" r="r" t="t"/>
              <a:pathLst>
                <a:path extrusionOk="0" h="3863" w="330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1"/>
            <p:cNvSpPr/>
            <p:nvPr/>
          </p:nvSpPr>
          <p:spPr>
            <a:xfrm>
              <a:off x="3666275" y="1329600"/>
              <a:ext cx="22825" cy="110925"/>
            </a:xfrm>
            <a:custGeom>
              <a:rect b="b" l="l" r="r" t="t"/>
              <a:pathLst>
                <a:path extrusionOk="0" h="4437" w="913">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1"/>
            <p:cNvSpPr/>
            <p:nvPr/>
          </p:nvSpPr>
          <p:spPr>
            <a:xfrm>
              <a:off x="3666600" y="1439875"/>
              <a:ext cx="12200" cy="12225"/>
            </a:xfrm>
            <a:custGeom>
              <a:rect b="b" l="l" r="r" t="t"/>
              <a:pathLst>
                <a:path extrusionOk="0" h="489" w="488">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1"/>
            <p:cNvSpPr/>
            <p:nvPr/>
          </p:nvSpPr>
          <p:spPr>
            <a:xfrm>
              <a:off x="3665025" y="1437700"/>
              <a:ext cx="17825" cy="16275"/>
            </a:xfrm>
            <a:custGeom>
              <a:rect b="b" l="l" r="r" t="t"/>
              <a:pathLst>
                <a:path extrusionOk="0" h="651" w="713">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1"/>
            <p:cNvSpPr/>
            <p:nvPr/>
          </p:nvSpPr>
          <p:spPr>
            <a:xfrm>
              <a:off x="3437900" y="1271800"/>
              <a:ext cx="2825" cy="3150"/>
            </a:xfrm>
            <a:custGeom>
              <a:rect b="b" l="l" r="r" t="t"/>
              <a:pathLst>
                <a:path extrusionOk="0" h="126" w="113">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1"/>
            <p:cNvSpPr/>
            <p:nvPr/>
          </p:nvSpPr>
          <p:spPr>
            <a:xfrm>
              <a:off x="3308550" y="1315225"/>
              <a:ext cx="42200" cy="17825"/>
            </a:xfrm>
            <a:custGeom>
              <a:rect b="b" l="l" r="r" t="t"/>
              <a:pathLst>
                <a:path extrusionOk="0" h="713" w="1688">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1"/>
            <p:cNvSpPr/>
            <p:nvPr/>
          </p:nvSpPr>
          <p:spPr>
            <a:xfrm>
              <a:off x="3308250" y="1317725"/>
              <a:ext cx="42200" cy="19700"/>
            </a:xfrm>
            <a:custGeom>
              <a:rect b="b" l="l" r="r" t="t"/>
              <a:pathLst>
                <a:path extrusionOk="0" h="788" w="16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1"/>
            <p:cNvSpPr/>
            <p:nvPr/>
          </p:nvSpPr>
          <p:spPr>
            <a:xfrm>
              <a:off x="3377600" y="1341475"/>
              <a:ext cx="33150" cy="30000"/>
            </a:xfrm>
            <a:custGeom>
              <a:rect b="b" l="l" r="r" t="t"/>
              <a:pathLst>
                <a:path extrusionOk="0" h="1200" w="1326">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1"/>
            <p:cNvSpPr/>
            <p:nvPr/>
          </p:nvSpPr>
          <p:spPr>
            <a:xfrm>
              <a:off x="3376975" y="1342100"/>
              <a:ext cx="33150" cy="29375"/>
            </a:xfrm>
            <a:custGeom>
              <a:rect b="b" l="l" r="r" t="t"/>
              <a:pathLst>
                <a:path extrusionOk="0" h="1175" w="1326">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1"/>
            <p:cNvSpPr/>
            <p:nvPr/>
          </p:nvSpPr>
          <p:spPr>
            <a:xfrm>
              <a:off x="3680025" y="1349275"/>
              <a:ext cx="38450" cy="86875"/>
            </a:xfrm>
            <a:custGeom>
              <a:rect b="b" l="l" r="r" t="t"/>
              <a:pathLst>
                <a:path extrusionOk="0" h="3475" w="1538">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1"/>
            <p:cNvSpPr/>
            <p:nvPr/>
          </p:nvSpPr>
          <p:spPr>
            <a:xfrm>
              <a:off x="3711275" y="1433625"/>
              <a:ext cx="17500" cy="16275"/>
            </a:xfrm>
            <a:custGeom>
              <a:rect b="b" l="l" r="r" t="t"/>
              <a:pathLst>
                <a:path extrusionOk="0" h="651" w="70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1"/>
            <p:cNvSpPr/>
            <p:nvPr/>
          </p:nvSpPr>
          <p:spPr>
            <a:xfrm>
              <a:off x="3642850" y="1338025"/>
              <a:ext cx="30325" cy="81875"/>
            </a:xfrm>
            <a:custGeom>
              <a:rect b="b" l="l" r="r" t="t"/>
              <a:pathLst>
                <a:path extrusionOk="0" h="3275" w="1213">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1"/>
            <p:cNvSpPr/>
            <p:nvPr/>
          </p:nvSpPr>
          <p:spPr>
            <a:xfrm>
              <a:off x="3633475" y="1414575"/>
              <a:ext cx="12825" cy="15025"/>
            </a:xfrm>
            <a:custGeom>
              <a:rect b="b" l="l" r="r" t="t"/>
              <a:pathLst>
                <a:path extrusionOk="0" h="601" w="513">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1"/>
            <p:cNvSpPr/>
            <p:nvPr/>
          </p:nvSpPr>
          <p:spPr>
            <a:xfrm>
              <a:off x="3232325" y="1254625"/>
              <a:ext cx="237475" cy="60300"/>
            </a:xfrm>
            <a:custGeom>
              <a:rect b="b" l="l" r="r" t="t"/>
              <a:pathLst>
                <a:path extrusionOk="0" h="2412" w="9499">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41"/>
            <p:cNvSpPr/>
            <p:nvPr/>
          </p:nvSpPr>
          <p:spPr>
            <a:xfrm>
              <a:off x="3717200" y="1309300"/>
              <a:ext cx="31900" cy="49700"/>
            </a:xfrm>
            <a:custGeom>
              <a:rect b="b" l="l" r="r" t="t"/>
              <a:pathLst>
                <a:path extrusionOk="0" h="1988" w="1276">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41"/>
            <p:cNvSpPr/>
            <p:nvPr/>
          </p:nvSpPr>
          <p:spPr>
            <a:xfrm>
              <a:off x="3471650" y="1283975"/>
              <a:ext cx="62800" cy="31575"/>
            </a:xfrm>
            <a:custGeom>
              <a:rect b="b" l="l" r="r" t="t"/>
              <a:pathLst>
                <a:path extrusionOk="0" h="1263" w="2512">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41"/>
            <p:cNvSpPr/>
            <p:nvPr/>
          </p:nvSpPr>
          <p:spPr>
            <a:xfrm>
              <a:off x="3504750" y="1268675"/>
              <a:ext cx="30950" cy="21275"/>
            </a:xfrm>
            <a:custGeom>
              <a:rect b="b" l="l" r="r" t="t"/>
              <a:pathLst>
                <a:path extrusionOk="0" h="851" w="1238">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1"/>
            <p:cNvSpPr/>
            <p:nvPr/>
          </p:nvSpPr>
          <p:spPr>
            <a:xfrm>
              <a:off x="3694400" y="1371450"/>
              <a:ext cx="81250" cy="56275"/>
            </a:xfrm>
            <a:custGeom>
              <a:rect b="b" l="l" r="r" t="t"/>
              <a:pathLst>
                <a:path extrusionOk="0" h="2251" w="325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1"/>
            <p:cNvSpPr/>
            <p:nvPr/>
          </p:nvSpPr>
          <p:spPr>
            <a:xfrm>
              <a:off x="3515075" y="1320225"/>
              <a:ext cx="30950" cy="15325"/>
            </a:xfrm>
            <a:custGeom>
              <a:rect b="b" l="l" r="r" t="t"/>
              <a:pathLst>
                <a:path extrusionOk="0" h="613" w="1238">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1"/>
            <p:cNvSpPr/>
            <p:nvPr/>
          </p:nvSpPr>
          <p:spPr>
            <a:xfrm>
              <a:off x="3512250" y="1319900"/>
              <a:ext cx="34075" cy="21900"/>
            </a:xfrm>
            <a:custGeom>
              <a:rect b="b" l="l" r="r" t="t"/>
              <a:pathLst>
                <a:path extrusionOk="0" h="876" w="1363">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1"/>
            <p:cNvSpPr/>
            <p:nvPr/>
          </p:nvSpPr>
          <p:spPr>
            <a:xfrm>
              <a:off x="3177975" y="1278975"/>
              <a:ext cx="132175" cy="60025"/>
            </a:xfrm>
            <a:custGeom>
              <a:rect b="b" l="l" r="r" t="t"/>
              <a:pathLst>
                <a:path extrusionOk="0" h="2401" w="5287">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1"/>
            <p:cNvSpPr/>
            <p:nvPr/>
          </p:nvSpPr>
          <p:spPr>
            <a:xfrm>
              <a:off x="3184525" y="1311175"/>
              <a:ext cx="61575" cy="65000"/>
            </a:xfrm>
            <a:custGeom>
              <a:rect b="b" l="l" r="r" t="t"/>
              <a:pathLst>
                <a:path extrusionOk="0" h="2600" w="2463">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1"/>
            <p:cNvSpPr/>
            <p:nvPr/>
          </p:nvSpPr>
          <p:spPr>
            <a:xfrm>
              <a:off x="3219825" y="1318975"/>
              <a:ext cx="35950" cy="46575"/>
            </a:xfrm>
            <a:custGeom>
              <a:rect b="b" l="l" r="r" t="t"/>
              <a:pathLst>
                <a:path extrusionOk="0" h="1863" w="1438">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1"/>
            <p:cNvSpPr/>
            <p:nvPr/>
          </p:nvSpPr>
          <p:spPr>
            <a:xfrm>
              <a:off x="3208275" y="1322725"/>
              <a:ext cx="17200" cy="30650"/>
            </a:xfrm>
            <a:custGeom>
              <a:rect b="b" l="l" r="r" t="t"/>
              <a:pathLst>
                <a:path extrusionOk="0" h="1226" w="688">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1"/>
            <p:cNvSpPr/>
            <p:nvPr/>
          </p:nvSpPr>
          <p:spPr>
            <a:xfrm>
              <a:off x="3454150" y="1312425"/>
              <a:ext cx="55325" cy="71550"/>
            </a:xfrm>
            <a:custGeom>
              <a:rect b="b" l="l" r="r" t="t"/>
              <a:pathLst>
                <a:path extrusionOk="0" h="2862" w="2213">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1"/>
            <p:cNvSpPr/>
            <p:nvPr/>
          </p:nvSpPr>
          <p:spPr>
            <a:xfrm>
              <a:off x="3796875" y="1305225"/>
              <a:ext cx="111550" cy="104375"/>
            </a:xfrm>
            <a:custGeom>
              <a:rect b="b" l="l" r="r" t="t"/>
              <a:pathLst>
                <a:path extrusionOk="0" h="4175" w="4462">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1"/>
            <p:cNvSpPr/>
            <p:nvPr/>
          </p:nvSpPr>
          <p:spPr>
            <a:xfrm>
              <a:off x="3903100" y="1237750"/>
              <a:ext cx="263700" cy="146850"/>
            </a:xfrm>
            <a:custGeom>
              <a:rect b="b" l="l" r="r" t="t"/>
              <a:pathLst>
                <a:path extrusionOk="0" h="5874" w="10548">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1"/>
            <p:cNvSpPr/>
            <p:nvPr/>
          </p:nvSpPr>
          <p:spPr>
            <a:xfrm>
              <a:off x="4098975" y="1277425"/>
              <a:ext cx="100925" cy="84375"/>
            </a:xfrm>
            <a:custGeom>
              <a:rect b="b" l="l" r="r" t="t"/>
              <a:pathLst>
                <a:path extrusionOk="0" h="3375" w="4037">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41"/>
            <p:cNvSpPr/>
            <p:nvPr/>
          </p:nvSpPr>
          <p:spPr>
            <a:xfrm>
              <a:off x="4206450" y="1331775"/>
              <a:ext cx="55625" cy="13775"/>
            </a:xfrm>
            <a:custGeom>
              <a:rect b="b" l="l" r="r" t="t"/>
              <a:pathLst>
                <a:path extrusionOk="0" h="551" w="2225">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1"/>
            <p:cNvSpPr/>
            <p:nvPr/>
          </p:nvSpPr>
          <p:spPr>
            <a:xfrm>
              <a:off x="3934650" y="1301475"/>
              <a:ext cx="81250" cy="96575"/>
            </a:xfrm>
            <a:custGeom>
              <a:rect b="b" l="l" r="r" t="t"/>
              <a:pathLst>
                <a:path extrusionOk="0" h="3863" w="325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1"/>
            <p:cNvSpPr/>
            <p:nvPr/>
          </p:nvSpPr>
          <p:spPr>
            <a:xfrm>
              <a:off x="3920275" y="1329900"/>
              <a:ext cx="23150" cy="110625"/>
            </a:xfrm>
            <a:custGeom>
              <a:rect b="b" l="l" r="r" t="t"/>
              <a:pathLst>
                <a:path extrusionOk="0" h="4425" w="926">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1"/>
            <p:cNvSpPr/>
            <p:nvPr/>
          </p:nvSpPr>
          <p:spPr>
            <a:xfrm>
              <a:off x="3931200" y="1439875"/>
              <a:ext cx="11900" cy="11900"/>
            </a:xfrm>
            <a:custGeom>
              <a:rect b="b" l="l" r="r" t="t"/>
              <a:pathLst>
                <a:path extrusionOk="0" h="476" w="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1"/>
            <p:cNvSpPr/>
            <p:nvPr/>
          </p:nvSpPr>
          <p:spPr>
            <a:xfrm>
              <a:off x="3926825" y="1437075"/>
              <a:ext cx="22225" cy="17200"/>
            </a:xfrm>
            <a:custGeom>
              <a:rect b="b" l="l" r="r" t="t"/>
              <a:pathLst>
                <a:path extrusionOk="0" h="688" w="889">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1"/>
            <p:cNvSpPr/>
            <p:nvPr/>
          </p:nvSpPr>
          <p:spPr>
            <a:xfrm>
              <a:off x="4168650" y="1271800"/>
              <a:ext cx="2825" cy="3150"/>
            </a:xfrm>
            <a:custGeom>
              <a:rect b="b" l="l" r="r" t="t"/>
              <a:pathLst>
                <a:path extrusionOk="0" h="126" w="113">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1"/>
            <p:cNvSpPr/>
            <p:nvPr/>
          </p:nvSpPr>
          <p:spPr>
            <a:xfrm>
              <a:off x="4259250" y="1315225"/>
              <a:ext cx="41875" cy="17825"/>
            </a:xfrm>
            <a:custGeom>
              <a:rect b="b" l="l" r="r" t="t"/>
              <a:pathLst>
                <a:path extrusionOk="0" h="713" w="1675">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1"/>
            <p:cNvSpPr/>
            <p:nvPr/>
          </p:nvSpPr>
          <p:spPr>
            <a:xfrm>
              <a:off x="4259250" y="1317725"/>
              <a:ext cx="42200" cy="19700"/>
            </a:xfrm>
            <a:custGeom>
              <a:rect b="b" l="l" r="r" t="t"/>
              <a:pathLst>
                <a:path extrusionOk="0" h="788" w="16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1"/>
            <p:cNvSpPr/>
            <p:nvPr/>
          </p:nvSpPr>
          <p:spPr>
            <a:xfrm>
              <a:off x="4198950" y="1341475"/>
              <a:ext cx="33450" cy="30325"/>
            </a:xfrm>
            <a:custGeom>
              <a:rect b="b" l="l" r="r" t="t"/>
              <a:pathLst>
                <a:path extrusionOk="0" h="1213" w="1338">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1"/>
            <p:cNvSpPr/>
            <p:nvPr/>
          </p:nvSpPr>
          <p:spPr>
            <a:xfrm>
              <a:off x="4199250" y="1342100"/>
              <a:ext cx="33475" cy="29375"/>
            </a:xfrm>
            <a:custGeom>
              <a:rect b="b" l="l" r="r" t="t"/>
              <a:pathLst>
                <a:path extrusionOk="0" h="1175" w="1339">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1"/>
            <p:cNvSpPr/>
            <p:nvPr/>
          </p:nvSpPr>
          <p:spPr>
            <a:xfrm>
              <a:off x="3890900" y="1349275"/>
              <a:ext cx="38775" cy="86875"/>
            </a:xfrm>
            <a:custGeom>
              <a:rect b="b" l="l" r="r" t="t"/>
              <a:pathLst>
                <a:path extrusionOk="0" h="3475" w="1551">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1"/>
            <p:cNvSpPr/>
            <p:nvPr/>
          </p:nvSpPr>
          <p:spPr>
            <a:xfrm>
              <a:off x="3880600" y="1433625"/>
              <a:ext cx="18150" cy="16600"/>
            </a:xfrm>
            <a:custGeom>
              <a:rect b="b" l="l" r="r" t="t"/>
              <a:pathLst>
                <a:path extrusionOk="0" h="664" w="726">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1"/>
            <p:cNvSpPr/>
            <p:nvPr/>
          </p:nvSpPr>
          <p:spPr>
            <a:xfrm>
              <a:off x="3936525" y="1338025"/>
              <a:ext cx="30325" cy="81875"/>
            </a:xfrm>
            <a:custGeom>
              <a:rect b="b" l="l" r="r" t="t"/>
              <a:pathLst>
                <a:path extrusionOk="0" h="3275" w="1213">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1"/>
            <p:cNvSpPr/>
            <p:nvPr/>
          </p:nvSpPr>
          <p:spPr>
            <a:xfrm>
              <a:off x="3963375" y="1414575"/>
              <a:ext cx="13475" cy="15650"/>
            </a:xfrm>
            <a:custGeom>
              <a:rect b="b" l="l" r="r" t="t"/>
              <a:pathLst>
                <a:path extrusionOk="0" h="626" w="539">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1"/>
            <p:cNvSpPr/>
            <p:nvPr/>
          </p:nvSpPr>
          <p:spPr>
            <a:xfrm>
              <a:off x="4139900" y="1254625"/>
              <a:ext cx="237775" cy="60000"/>
            </a:xfrm>
            <a:custGeom>
              <a:rect b="b" l="l" r="r" t="t"/>
              <a:pathLst>
                <a:path extrusionOk="0" h="2400" w="9511">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1"/>
            <p:cNvSpPr/>
            <p:nvPr/>
          </p:nvSpPr>
          <p:spPr>
            <a:xfrm>
              <a:off x="3860900" y="1309600"/>
              <a:ext cx="31900" cy="49400"/>
            </a:xfrm>
            <a:custGeom>
              <a:rect b="b" l="l" r="r" t="t"/>
              <a:pathLst>
                <a:path extrusionOk="0" h="1976" w="12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1"/>
            <p:cNvSpPr/>
            <p:nvPr/>
          </p:nvSpPr>
          <p:spPr>
            <a:xfrm>
              <a:off x="4075225" y="1283975"/>
              <a:ext cx="62825" cy="31575"/>
            </a:xfrm>
            <a:custGeom>
              <a:rect b="b" l="l" r="r" t="t"/>
              <a:pathLst>
                <a:path extrusionOk="0" h="1263" w="251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1"/>
            <p:cNvSpPr/>
            <p:nvPr/>
          </p:nvSpPr>
          <p:spPr>
            <a:xfrm>
              <a:off x="4073975" y="1268675"/>
              <a:ext cx="30950" cy="21275"/>
            </a:xfrm>
            <a:custGeom>
              <a:rect b="b" l="l" r="r" t="t"/>
              <a:pathLst>
                <a:path extrusionOk="0" h="851" w="1238">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1"/>
            <p:cNvSpPr/>
            <p:nvPr/>
          </p:nvSpPr>
          <p:spPr>
            <a:xfrm>
              <a:off x="3834050" y="1371450"/>
              <a:ext cx="81250" cy="56275"/>
            </a:xfrm>
            <a:custGeom>
              <a:rect b="b" l="l" r="r" t="t"/>
              <a:pathLst>
                <a:path extrusionOk="0" h="2251" w="325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1"/>
            <p:cNvSpPr/>
            <p:nvPr/>
          </p:nvSpPr>
          <p:spPr>
            <a:xfrm>
              <a:off x="4063675" y="1320225"/>
              <a:ext cx="30950" cy="15025"/>
            </a:xfrm>
            <a:custGeom>
              <a:rect b="b" l="l" r="r" t="t"/>
              <a:pathLst>
                <a:path extrusionOk="0" h="601" w="1238">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1"/>
            <p:cNvSpPr/>
            <p:nvPr/>
          </p:nvSpPr>
          <p:spPr>
            <a:xfrm>
              <a:off x="4063350" y="1319900"/>
              <a:ext cx="34075" cy="21900"/>
            </a:xfrm>
            <a:custGeom>
              <a:rect b="b" l="l" r="r" t="t"/>
              <a:pathLst>
                <a:path extrusionOk="0" h="876" w="1363">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1"/>
            <p:cNvSpPr/>
            <p:nvPr/>
          </p:nvSpPr>
          <p:spPr>
            <a:xfrm>
              <a:off x="4299850" y="1278975"/>
              <a:ext cx="132500" cy="60025"/>
            </a:xfrm>
            <a:custGeom>
              <a:rect b="b" l="l" r="r" t="t"/>
              <a:pathLst>
                <a:path extrusionOk="0" h="2401" w="530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1"/>
            <p:cNvSpPr/>
            <p:nvPr/>
          </p:nvSpPr>
          <p:spPr>
            <a:xfrm>
              <a:off x="4363900" y="1311175"/>
              <a:ext cx="60950" cy="65000"/>
            </a:xfrm>
            <a:custGeom>
              <a:rect b="b" l="l" r="r" t="t"/>
              <a:pathLst>
                <a:path extrusionOk="0" h="2600" w="2438">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1"/>
            <p:cNvSpPr/>
            <p:nvPr/>
          </p:nvSpPr>
          <p:spPr>
            <a:xfrm>
              <a:off x="4353900" y="1318975"/>
              <a:ext cx="35950" cy="46575"/>
            </a:xfrm>
            <a:custGeom>
              <a:rect b="b" l="l" r="r" t="t"/>
              <a:pathLst>
                <a:path extrusionOk="0" h="1863" w="1438">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1"/>
            <p:cNvSpPr/>
            <p:nvPr/>
          </p:nvSpPr>
          <p:spPr>
            <a:xfrm>
              <a:off x="4384200" y="1322725"/>
              <a:ext cx="17225" cy="30650"/>
            </a:xfrm>
            <a:custGeom>
              <a:rect b="b" l="l" r="r" t="t"/>
              <a:pathLst>
                <a:path extrusionOk="0" h="1226" w="689">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1"/>
            <p:cNvSpPr/>
            <p:nvPr/>
          </p:nvSpPr>
          <p:spPr>
            <a:xfrm>
              <a:off x="4100225" y="1312425"/>
              <a:ext cx="55325" cy="71550"/>
            </a:xfrm>
            <a:custGeom>
              <a:rect b="b" l="l" r="r" t="t"/>
              <a:pathLst>
                <a:path extrusionOk="0" h="2862" w="2213">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1"/>
            <p:cNvSpPr/>
            <p:nvPr/>
          </p:nvSpPr>
          <p:spPr>
            <a:xfrm>
              <a:off x="3780925" y="1389575"/>
              <a:ext cx="20025" cy="15350"/>
            </a:xfrm>
            <a:custGeom>
              <a:rect b="b" l="l" r="r" t="t"/>
              <a:pathLst>
                <a:path extrusionOk="0" h="614" w="801">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1"/>
            <p:cNvSpPr/>
            <p:nvPr/>
          </p:nvSpPr>
          <p:spPr>
            <a:xfrm>
              <a:off x="3780300" y="1402400"/>
              <a:ext cx="16900" cy="5950"/>
            </a:xfrm>
            <a:custGeom>
              <a:rect b="b" l="l" r="r" t="t"/>
              <a:pathLst>
                <a:path extrusionOk="0" h="238" w="676">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1"/>
            <p:cNvSpPr/>
            <p:nvPr/>
          </p:nvSpPr>
          <p:spPr>
            <a:xfrm>
              <a:off x="3799050" y="1384900"/>
              <a:ext cx="9400" cy="7525"/>
            </a:xfrm>
            <a:custGeom>
              <a:rect b="b" l="l" r="r" t="t"/>
              <a:pathLst>
                <a:path extrusionOk="0" h="301" w="376">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1"/>
            <p:cNvSpPr/>
            <p:nvPr/>
          </p:nvSpPr>
          <p:spPr>
            <a:xfrm>
              <a:off x="3806550" y="1390200"/>
              <a:ext cx="20025" cy="15650"/>
            </a:xfrm>
            <a:custGeom>
              <a:rect b="b" l="l" r="r" t="t"/>
              <a:pathLst>
                <a:path extrusionOk="0" h="626" w="801">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1"/>
            <p:cNvSpPr/>
            <p:nvPr/>
          </p:nvSpPr>
          <p:spPr>
            <a:xfrm>
              <a:off x="3801875" y="1399900"/>
              <a:ext cx="24375" cy="10325"/>
            </a:xfrm>
            <a:custGeom>
              <a:rect b="b" l="l" r="r" t="t"/>
              <a:pathLst>
                <a:path extrusionOk="0" h="413" w="975">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1"/>
            <p:cNvSpPr/>
            <p:nvPr/>
          </p:nvSpPr>
          <p:spPr>
            <a:xfrm>
              <a:off x="3791550" y="1399900"/>
              <a:ext cx="13475" cy="7825"/>
            </a:xfrm>
            <a:custGeom>
              <a:rect b="b" l="l" r="r" t="t"/>
              <a:pathLst>
                <a:path extrusionOk="0" h="313" w="539">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1"/>
            <p:cNvSpPr/>
            <p:nvPr/>
          </p:nvSpPr>
          <p:spPr>
            <a:xfrm>
              <a:off x="3796550" y="1409275"/>
              <a:ext cx="14400" cy="12500"/>
            </a:xfrm>
            <a:custGeom>
              <a:rect b="b" l="l" r="r" t="t"/>
              <a:pathLst>
                <a:path extrusionOk="0" h="500" w="576">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1"/>
            <p:cNvSpPr/>
            <p:nvPr/>
          </p:nvSpPr>
          <p:spPr>
            <a:xfrm>
              <a:off x="3796550" y="4276950"/>
              <a:ext cx="111875" cy="104375"/>
            </a:xfrm>
            <a:custGeom>
              <a:rect b="b" l="l" r="r" t="t"/>
              <a:pathLst>
                <a:path extrusionOk="0" h="4175" w="44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1"/>
            <p:cNvSpPr/>
            <p:nvPr/>
          </p:nvSpPr>
          <p:spPr>
            <a:xfrm>
              <a:off x="3903400" y="4301950"/>
              <a:ext cx="263400" cy="146850"/>
            </a:xfrm>
            <a:custGeom>
              <a:rect b="b" l="l" r="r" t="t"/>
              <a:pathLst>
                <a:path extrusionOk="0" h="5874" w="10536">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1"/>
            <p:cNvSpPr/>
            <p:nvPr/>
          </p:nvSpPr>
          <p:spPr>
            <a:xfrm>
              <a:off x="4099600" y="4324125"/>
              <a:ext cx="100300" cy="85000"/>
            </a:xfrm>
            <a:custGeom>
              <a:rect b="b" l="l" r="r" t="t"/>
              <a:pathLst>
                <a:path extrusionOk="0" h="3400" w="4012">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1"/>
            <p:cNvSpPr/>
            <p:nvPr/>
          </p:nvSpPr>
          <p:spPr>
            <a:xfrm>
              <a:off x="4206450" y="4341000"/>
              <a:ext cx="55325" cy="13450"/>
            </a:xfrm>
            <a:custGeom>
              <a:rect b="b" l="l" r="r" t="t"/>
              <a:pathLst>
                <a:path extrusionOk="0" h="538" w="2213">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1"/>
            <p:cNvSpPr/>
            <p:nvPr/>
          </p:nvSpPr>
          <p:spPr>
            <a:xfrm>
              <a:off x="3933700" y="4288500"/>
              <a:ext cx="82500" cy="96575"/>
            </a:xfrm>
            <a:custGeom>
              <a:rect b="b" l="l" r="r" t="t"/>
              <a:pathLst>
                <a:path extrusionOk="0" h="3863" w="330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1"/>
            <p:cNvSpPr/>
            <p:nvPr/>
          </p:nvSpPr>
          <p:spPr>
            <a:xfrm>
              <a:off x="3920575" y="4246025"/>
              <a:ext cx="22850" cy="110925"/>
            </a:xfrm>
            <a:custGeom>
              <a:rect b="b" l="l" r="r" t="t"/>
              <a:pathLst>
                <a:path extrusionOk="0" h="4437" w="914">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1"/>
            <p:cNvSpPr/>
            <p:nvPr/>
          </p:nvSpPr>
          <p:spPr>
            <a:xfrm>
              <a:off x="3930900" y="4234450"/>
              <a:ext cx="12200" cy="12225"/>
            </a:xfrm>
            <a:custGeom>
              <a:rect b="b" l="l" r="r" t="t"/>
              <a:pathLst>
                <a:path extrusionOk="0" h="489" w="488">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1"/>
            <p:cNvSpPr/>
            <p:nvPr/>
          </p:nvSpPr>
          <p:spPr>
            <a:xfrm>
              <a:off x="3926825" y="4232575"/>
              <a:ext cx="18475" cy="15975"/>
            </a:xfrm>
            <a:custGeom>
              <a:rect b="b" l="l" r="r" t="t"/>
              <a:pathLst>
                <a:path extrusionOk="0" h="639" w="7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1"/>
            <p:cNvSpPr/>
            <p:nvPr/>
          </p:nvSpPr>
          <p:spPr>
            <a:xfrm>
              <a:off x="4169275" y="4411600"/>
              <a:ext cx="2825" cy="3150"/>
            </a:xfrm>
            <a:custGeom>
              <a:rect b="b" l="l" r="r" t="t"/>
              <a:pathLst>
                <a:path extrusionOk="0" h="126" w="113">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1"/>
            <p:cNvSpPr/>
            <p:nvPr/>
          </p:nvSpPr>
          <p:spPr>
            <a:xfrm>
              <a:off x="4259250" y="4353500"/>
              <a:ext cx="41875" cy="17825"/>
            </a:xfrm>
            <a:custGeom>
              <a:rect b="b" l="l" r="r" t="t"/>
              <a:pathLst>
                <a:path extrusionOk="0" h="713" w="1675">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1"/>
            <p:cNvSpPr/>
            <p:nvPr/>
          </p:nvSpPr>
          <p:spPr>
            <a:xfrm>
              <a:off x="4259250" y="4349125"/>
              <a:ext cx="42200" cy="19700"/>
            </a:xfrm>
            <a:custGeom>
              <a:rect b="b" l="l" r="r" t="t"/>
              <a:pathLst>
                <a:path extrusionOk="0" h="788" w="16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1"/>
            <p:cNvSpPr/>
            <p:nvPr/>
          </p:nvSpPr>
          <p:spPr>
            <a:xfrm>
              <a:off x="4198950" y="4314750"/>
              <a:ext cx="33150" cy="30025"/>
            </a:xfrm>
            <a:custGeom>
              <a:rect b="b" l="l" r="r" t="t"/>
              <a:pathLst>
                <a:path extrusionOk="0" h="1201" w="1326">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1"/>
            <p:cNvSpPr/>
            <p:nvPr/>
          </p:nvSpPr>
          <p:spPr>
            <a:xfrm>
              <a:off x="4199575" y="4315050"/>
              <a:ext cx="33150" cy="29100"/>
            </a:xfrm>
            <a:custGeom>
              <a:rect b="b" l="l" r="r" t="t"/>
              <a:pathLst>
                <a:path extrusionOk="0" h="1164" w="1326">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1"/>
            <p:cNvSpPr/>
            <p:nvPr/>
          </p:nvSpPr>
          <p:spPr>
            <a:xfrm>
              <a:off x="3891225" y="4250400"/>
              <a:ext cx="38450" cy="86550"/>
            </a:xfrm>
            <a:custGeom>
              <a:rect b="b" l="l" r="r" t="t"/>
              <a:pathLst>
                <a:path extrusionOk="0" h="3462" w="1538">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1"/>
            <p:cNvSpPr/>
            <p:nvPr/>
          </p:nvSpPr>
          <p:spPr>
            <a:xfrm>
              <a:off x="3880900" y="4236650"/>
              <a:ext cx="17850" cy="16275"/>
            </a:xfrm>
            <a:custGeom>
              <a:rect b="b" l="l" r="r" t="t"/>
              <a:pathLst>
                <a:path extrusionOk="0" h="651" w="714">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1"/>
            <p:cNvSpPr/>
            <p:nvPr/>
          </p:nvSpPr>
          <p:spPr>
            <a:xfrm>
              <a:off x="3936525" y="4266325"/>
              <a:ext cx="30625" cy="82200"/>
            </a:xfrm>
            <a:custGeom>
              <a:rect b="b" l="l" r="r" t="t"/>
              <a:pathLst>
                <a:path extrusionOk="0" h="3288" w="1225">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1"/>
            <p:cNvSpPr/>
            <p:nvPr/>
          </p:nvSpPr>
          <p:spPr>
            <a:xfrm>
              <a:off x="3963700" y="4258200"/>
              <a:ext cx="13450" cy="13775"/>
            </a:xfrm>
            <a:custGeom>
              <a:rect b="b" l="l" r="r" t="t"/>
              <a:pathLst>
                <a:path extrusionOk="0" h="551" w="538">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1"/>
            <p:cNvSpPr/>
            <p:nvPr/>
          </p:nvSpPr>
          <p:spPr>
            <a:xfrm>
              <a:off x="4139900" y="4371600"/>
              <a:ext cx="237775" cy="60325"/>
            </a:xfrm>
            <a:custGeom>
              <a:rect b="b" l="l" r="r" t="t"/>
              <a:pathLst>
                <a:path extrusionOk="0" h="2413" w="9511">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1"/>
            <p:cNvSpPr/>
            <p:nvPr/>
          </p:nvSpPr>
          <p:spPr>
            <a:xfrm>
              <a:off x="3860600" y="4327550"/>
              <a:ext cx="31900" cy="49700"/>
            </a:xfrm>
            <a:custGeom>
              <a:rect b="b" l="l" r="r" t="t"/>
              <a:pathLst>
                <a:path extrusionOk="0" h="1988" w="1276">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1"/>
            <p:cNvSpPr/>
            <p:nvPr/>
          </p:nvSpPr>
          <p:spPr>
            <a:xfrm>
              <a:off x="4075225" y="4370975"/>
              <a:ext cx="62825" cy="31575"/>
            </a:xfrm>
            <a:custGeom>
              <a:rect b="b" l="l" r="r" t="t"/>
              <a:pathLst>
                <a:path extrusionOk="0" h="1263" w="251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1"/>
            <p:cNvSpPr/>
            <p:nvPr/>
          </p:nvSpPr>
          <p:spPr>
            <a:xfrm>
              <a:off x="4073975" y="4396300"/>
              <a:ext cx="30950" cy="21575"/>
            </a:xfrm>
            <a:custGeom>
              <a:rect b="b" l="l" r="r" t="t"/>
              <a:pathLst>
                <a:path extrusionOk="0" h="863" w="1238">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1"/>
            <p:cNvSpPr/>
            <p:nvPr/>
          </p:nvSpPr>
          <p:spPr>
            <a:xfrm>
              <a:off x="3834050" y="4258825"/>
              <a:ext cx="81250" cy="56250"/>
            </a:xfrm>
            <a:custGeom>
              <a:rect b="b" l="l" r="r" t="t"/>
              <a:pathLst>
                <a:path extrusionOk="0" h="2250" w="3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1"/>
            <p:cNvSpPr/>
            <p:nvPr/>
          </p:nvSpPr>
          <p:spPr>
            <a:xfrm>
              <a:off x="4063350" y="4351000"/>
              <a:ext cx="31275" cy="15325"/>
            </a:xfrm>
            <a:custGeom>
              <a:rect b="b" l="l" r="r" t="t"/>
              <a:pathLst>
                <a:path extrusionOk="0" h="613" w="1251">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1"/>
            <p:cNvSpPr/>
            <p:nvPr/>
          </p:nvSpPr>
          <p:spPr>
            <a:xfrm>
              <a:off x="4063350" y="4344750"/>
              <a:ext cx="34075" cy="21875"/>
            </a:xfrm>
            <a:custGeom>
              <a:rect b="b" l="l" r="r" t="t"/>
              <a:pathLst>
                <a:path extrusionOk="0" h="875" w="1363">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1"/>
            <p:cNvSpPr/>
            <p:nvPr/>
          </p:nvSpPr>
          <p:spPr>
            <a:xfrm>
              <a:off x="4299550" y="4347550"/>
              <a:ext cx="132475" cy="60000"/>
            </a:xfrm>
            <a:custGeom>
              <a:rect b="b" l="l" r="r" t="t"/>
              <a:pathLst>
                <a:path extrusionOk="0" h="2400" w="5299">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1"/>
            <p:cNvSpPr/>
            <p:nvPr/>
          </p:nvSpPr>
          <p:spPr>
            <a:xfrm>
              <a:off x="4363900" y="4310050"/>
              <a:ext cx="61575" cy="65325"/>
            </a:xfrm>
            <a:custGeom>
              <a:rect b="b" l="l" r="r" t="t"/>
              <a:pathLst>
                <a:path extrusionOk="0" h="2613" w="246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1"/>
            <p:cNvSpPr/>
            <p:nvPr/>
          </p:nvSpPr>
          <p:spPr>
            <a:xfrm>
              <a:off x="4353900" y="4321000"/>
              <a:ext cx="35950" cy="46575"/>
            </a:xfrm>
            <a:custGeom>
              <a:rect b="b" l="l" r="r" t="t"/>
              <a:pathLst>
                <a:path extrusionOk="0" h="1863" w="1438">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1"/>
            <p:cNvSpPr/>
            <p:nvPr/>
          </p:nvSpPr>
          <p:spPr>
            <a:xfrm>
              <a:off x="4384200" y="4332875"/>
              <a:ext cx="17225" cy="30950"/>
            </a:xfrm>
            <a:custGeom>
              <a:rect b="b" l="l" r="r" t="t"/>
              <a:pathLst>
                <a:path extrusionOk="0" h="1238" w="689">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1"/>
            <p:cNvSpPr/>
            <p:nvPr/>
          </p:nvSpPr>
          <p:spPr>
            <a:xfrm>
              <a:off x="4100225" y="4302575"/>
              <a:ext cx="55325" cy="71550"/>
            </a:xfrm>
            <a:custGeom>
              <a:rect b="b" l="l" r="r" t="t"/>
              <a:pathLst>
                <a:path extrusionOk="0" h="2862" w="2213">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1"/>
            <p:cNvSpPr/>
            <p:nvPr/>
          </p:nvSpPr>
          <p:spPr>
            <a:xfrm>
              <a:off x="3701275" y="4276950"/>
              <a:ext cx="111850" cy="104375"/>
            </a:xfrm>
            <a:custGeom>
              <a:rect b="b" l="l" r="r" t="t"/>
              <a:pathLst>
                <a:path extrusionOk="0" h="4175" w="4474">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1"/>
            <p:cNvSpPr/>
            <p:nvPr/>
          </p:nvSpPr>
          <p:spPr>
            <a:xfrm>
              <a:off x="3442900" y="4301950"/>
              <a:ext cx="263700" cy="146525"/>
            </a:xfrm>
            <a:custGeom>
              <a:rect b="b" l="l" r="r" t="t"/>
              <a:pathLst>
                <a:path extrusionOk="0" h="5861" w="10548">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1"/>
            <p:cNvSpPr/>
            <p:nvPr/>
          </p:nvSpPr>
          <p:spPr>
            <a:xfrm>
              <a:off x="3410100" y="4324750"/>
              <a:ext cx="100625" cy="84375"/>
            </a:xfrm>
            <a:custGeom>
              <a:rect b="b" l="l" r="r" t="t"/>
              <a:pathLst>
                <a:path extrusionOk="0" h="3375" w="402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1"/>
            <p:cNvSpPr/>
            <p:nvPr/>
          </p:nvSpPr>
          <p:spPr>
            <a:xfrm>
              <a:off x="3347925" y="4341000"/>
              <a:ext cx="55325" cy="13450"/>
            </a:xfrm>
            <a:custGeom>
              <a:rect b="b" l="l" r="r" t="t"/>
              <a:pathLst>
                <a:path extrusionOk="0" h="538" w="2213">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1"/>
            <p:cNvSpPr/>
            <p:nvPr/>
          </p:nvSpPr>
          <p:spPr>
            <a:xfrm>
              <a:off x="3593800" y="4288500"/>
              <a:ext cx="81250" cy="96575"/>
            </a:xfrm>
            <a:custGeom>
              <a:rect b="b" l="l" r="r" t="t"/>
              <a:pathLst>
                <a:path extrusionOk="0" h="3863" w="325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1"/>
            <p:cNvSpPr/>
            <p:nvPr/>
          </p:nvSpPr>
          <p:spPr>
            <a:xfrm>
              <a:off x="3666275" y="4246025"/>
              <a:ext cx="22825" cy="110600"/>
            </a:xfrm>
            <a:custGeom>
              <a:rect b="b" l="l" r="r" t="t"/>
              <a:pathLst>
                <a:path extrusionOk="0" h="4424" w="913">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1"/>
            <p:cNvSpPr/>
            <p:nvPr/>
          </p:nvSpPr>
          <p:spPr>
            <a:xfrm>
              <a:off x="3666600" y="4234450"/>
              <a:ext cx="12200" cy="12225"/>
            </a:xfrm>
            <a:custGeom>
              <a:rect b="b" l="l" r="r" t="t"/>
              <a:pathLst>
                <a:path extrusionOk="0" h="489" w="488">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1"/>
            <p:cNvSpPr/>
            <p:nvPr/>
          </p:nvSpPr>
          <p:spPr>
            <a:xfrm>
              <a:off x="3660650" y="4232275"/>
              <a:ext cx="22200" cy="17200"/>
            </a:xfrm>
            <a:custGeom>
              <a:rect b="b" l="l" r="r" t="t"/>
              <a:pathLst>
                <a:path extrusionOk="0" h="688" w="8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1"/>
            <p:cNvSpPr/>
            <p:nvPr/>
          </p:nvSpPr>
          <p:spPr>
            <a:xfrm>
              <a:off x="3438200" y="4411600"/>
              <a:ext cx="2850" cy="3150"/>
            </a:xfrm>
            <a:custGeom>
              <a:rect b="b" l="l" r="r" t="t"/>
              <a:pathLst>
                <a:path extrusionOk="0" h="126" w="114">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1"/>
            <p:cNvSpPr/>
            <p:nvPr/>
          </p:nvSpPr>
          <p:spPr>
            <a:xfrm>
              <a:off x="3308550" y="4353500"/>
              <a:ext cx="42200" cy="17500"/>
            </a:xfrm>
            <a:custGeom>
              <a:rect b="b" l="l" r="r" t="t"/>
              <a:pathLst>
                <a:path extrusionOk="0" h="700" w="1688">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1"/>
            <p:cNvSpPr/>
            <p:nvPr/>
          </p:nvSpPr>
          <p:spPr>
            <a:xfrm>
              <a:off x="3308250" y="4349125"/>
              <a:ext cx="42200" cy="19700"/>
            </a:xfrm>
            <a:custGeom>
              <a:rect b="b" l="l" r="r" t="t"/>
              <a:pathLst>
                <a:path extrusionOk="0" h="788" w="16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1"/>
            <p:cNvSpPr/>
            <p:nvPr/>
          </p:nvSpPr>
          <p:spPr>
            <a:xfrm>
              <a:off x="3377300" y="4314750"/>
              <a:ext cx="33450" cy="30025"/>
            </a:xfrm>
            <a:custGeom>
              <a:rect b="b" l="l" r="r" t="t"/>
              <a:pathLst>
                <a:path extrusionOk="0" h="1201" w="1338">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1"/>
            <p:cNvSpPr/>
            <p:nvPr/>
          </p:nvSpPr>
          <p:spPr>
            <a:xfrm>
              <a:off x="3376975" y="4315050"/>
              <a:ext cx="33450" cy="29100"/>
            </a:xfrm>
            <a:custGeom>
              <a:rect b="b" l="l" r="r" t="t"/>
              <a:pathLst>
                <a:path extrusionOk="0" h="1164" w="1338">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1"/>
            <p:cNvSpPr/>
            <p:nvPr/>
          </p:nvSpPr>
          <p:spPr>
            <a:xfrm>
              <a:off x="3680325" y="4250400"/>
              <a:ext cx="38450" cy="86550"/>
            </a:xfrm>
            <a:custGeom>
              <a:rect b="b" l="l" r="r" t="t"/>
              <a:pathLst>
                <a:path extrusionOk="0" h="3462" w="1538">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1"/>
            <p:cNvSpPr/>
            <p:nvPr/>
          </p:nvSpPr>
          <p:spPr>
            <a:xfrm>
              <a:off x="3710950" y="4236025"/>
              <a:ext cx="18150" cy="16575"/>
            </a:xfrm>
            <a:custGeom>
              <a:rect b="b" l="l" r="r" t="t"/>
              <a:pathLst>
                <a:path extrusionOk="0" h="663" w="726">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1"/>
            <p:cNvSpPr/>
            <p:nvPr/>
          </p:nvSpPr>
          <p:spPr>
            <a:xfrm>
              <a:off x="3642525" y="4266325"/>
              <a:ext cx="30650" cy="82200"/>
            </a:xfrm>
            <a:custGeom>
              <a:rect b="b" l="l" r="r" t="t"/>
              <a:pathLst>
                <a:path extrusionOk="0" h="3288" w="1226">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1"/>
            <p:cNvSpPr/>
            <p:nvPr/>
          </p:nvSpPr>
          <p:spPr>
            <a:xfrm>
              <a:off x="3633475" y="4256950"/>
              <a:ext cx="12825" cy="15025"/>
            </a:xfrm>
            <a:custGeom>
              <a:rect b="b" l="l" r="r" t="t"/>
              <a:pathLst>
                <a:path extrusionOk="0" h="601" w="513">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1"/>
            <p:cNvSpPr/>
            <p:nvPr/>
          </p:nvSpPr>
          <p:spPr>
            <a:xfrm>
              <a:off x="3232025" y="4371600"/>
              <a:ext cx="237775" cy="60325"/>
            </a:xfrm>
            <a:custGeom>
              <a:rect b="b" l="l" r="r" t="t"/>
              <a:pathLst>
                <a:path extrusionOk="0" h="2413" w="9511">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1"/>
            <p:cNvSpPr/>
            <p:nvPr/>
          </p:nvSpPr>
          <p:spPr>
            <a:xfrm>
              <a:off x="3717200" y="4327550"/>
              <a:ext cx="31575" cy="49400"/>
            </a:xfrm>
            <a:custGeom>
              <a:rect b="b" l="l" r="r" t="t"/>
              <a:pathLst>
                <a:path extrusionOk="0" h="1976" w="1263">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1"/>
            <p:cNvSpPr/>
            <p:nvPr/>
          </p:nvSpPr>
          <p:spPr>
            <a:xfrm>
              <a:off x="3471650" y="4370975"/>
              <a:ext cx="62800" cy="31575"/>
            </a:xfrm>
            <a:custGeom>
              <a:rect b="b" l="l" r="r" t="t"/>
              <a:pathLst>
                <a:path extrusionOk="0" h="1263" w="2512">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1"/>
            <p:cNvSpPr/>
            <p:nvPr/>
          </p:nvSpPr>
          <p:spPr>
            <a:xfrm>
              <a:off x="3504750" y="4396300"/>
              <a:ext cx="30650" cy="21575"/>
            </a:xfrm>
            <a:custGeom>
              <a:rect b="b" l="l" r="r" t="t"/>
              <a:pathLst>
                <a:path extrusionOk="0" h="863" w="1226">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1"/>
            <p:cNvSpPr/>
            <p:nvPr/>
          </p:nvSpPr>
          <p:spPr>
            <a:xfrm>
              <a:off x="3694400" y="4258825"/>
              <a:ext cx="81250" cy="56575"/>
            </a:xfrm>
            <a:custGeom>
              <a:rect b="b" l="l" r="r" t="t"/>
              <a:pathLst>
                <a:path extrusionOk="0" h="2263" w="325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1"/>
            <p:cNvSpPr/>
            <p:nvPr/>
          </p:nvSpPr>
          <p:spPr>
            <a:xfrm>
              <a:off x="3515075" y="4351000"/>
              <a:ext cx="31250" cy="15325"/>
            </a:xfrm>
            <a:custGeom>
              <a:rect b="b" l="l" r="r" t="t"/>
              <a:pathLst>
                <a:path extrusionOk="0" h="613" w="125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1"/>
            <p:cNvSpPr/>
            <p:nvPr/>
          </p:nvSpPr>
          <p:spPr>
            <a:xfrm>
              <a:off x="3512250" y="4344750"/>
              <a:ext cx="34075" cy="22200"/>
            </a:xfrm>
            <a:custGeom>
              <a:rect b="b" l="l" r="r" t="t"/>
              <a:pathLst>
                <a:path extrusionOk="0" h="888" w="1363">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1"/>
            <p:cNvSpPr/>
            <p:nvPr/>
          </p:nvSpPr>
          <p:spPr>
            <a:xfrm>
              <a:off x="3177650" y="4347550"/>
              <a:ext cx="132500" cy="60000"/>
            </a:xfrm>
            <a:custGeom>
              <a:rect b="b" l="l" r="r" t="t"/>
              <a:pathLst>
                <a:path extrusionOk="0" h="2400" w="53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1"/>
            <p:cNvSpPr/>
            <p:nvPr/>
          </p:nvSpPr>
          <p:spPr>
            <a:xfrm>
              <a:off x="3184850" y="4310375"/>
              <a:ext cx="60925" cy="65000"/>
            </a:xfrm>
            <a:custGeom>
              <a:rect b="b" l="l" r="r" t="t"/>
              <a:pathLst>
                <a:path extrusionOk="0" h="2600" w="2437">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1"/>
            <p:cNvSpPr/>
            <p:nvPr/>
          </p:nvSpPr>
          <p:spPr>
            <a:xfrm>
              <a:off x="3219825" y="4320675"/>
              <a:ext cx="35950" cy="46900"/>
            </a:xfrm>
            <a:custGeom>
              <a:rect b="b" l="l" r="r" t="t"/>
              <a:pathLst>
                <a:path extrusionOk="0" h="1876" w="1438">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1"/>
            <p:cNvSpPr/>
            <p:nvPr/>
          </p:nvSpPr>
          <p:spPr>
            <a:xfrm>
              <a:off x="3208275" y="4332875"/>
              <a:ext cx="17200" cy="30950"/>
            </a:xfrm>
            <a:custGeom>
              <a:rect b="b" l="l" r="r" t="t"/>
              <a:pathLst>
                <a:path extrusionOk="0" h="1238" w="68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1"/>
            <p:cNvSpPr/>
            <p:nvPr/>
          </p:nvSpPr>
          <p:spPr>
            <a:xfrm>
              <a:off x="3454450" y="4302575"/>
              <a:ext cx="55025" cy="71550"/>
            </a:xfrm>
            <a:custGeom>
              <a:rect b="b" l="l" r="r" t="t"/>
              <a:pathLst>
                <a:path extrusionOk="0" h="2862" w="2201">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1"/>
            <p:cNvSpPr/>
            <p:nvPr/>
          </p:nvSpPr>
          <p:spPr>
            <a:xfrm>
              <a:off x="3809050" y="4281625"/>
              <a:ext cx="20025" cy="15350"/>
            </a:xfrm>
            <a:custGeom>
              <a:rect b="b" l="l" r="r" t="t"/>
              <a:pathLst>
                <a:path extrusionOk="0" h="614" w="801">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1"/>
            <p:cNvSpPr/>
            <p:nvPr/>
          </p:nvSpPr>
          <p:spPr>
            <a:xfrm>
              <a:off x="3812475" y="4278200"/>
              <a:ext cx="16900" cy="5950"/>
            </a:xfrm>
            <a:custGeom>
              <a:rect b="b" l="l" r="r" t="t"/>
              <a:pathLst>
                <a:path extrusionOk="0" h="238" w="676">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1"/>
            <p:cNvSpPr/>
            <p:nvPr/>
          </p:nvSpPr>
          <p:spPr>
            <a:xfrm>
              <a:off x="3801250" y="4294125"/>
              <a:ext cx="9375" cy="7850"/>
            </a:xfrm>
            <a:custGeom>
              <a:rect b="b" l="l" r="r" t="t"/>
              <a:pathLst>
                <a:path extrusionOk="0" h="314" w="375">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1"/>
            <p:cNvSpPr/>
            <p:nvPr/>
          </p:nvSpPr>
          <p:spPr>
            <a:xfrm>
              <a:off x="3783125" y="4280700"/>
              <a:ext cx="20025" cy="15650"/>
            </a:xfrm>
            <a:custGeom>
              <a:rect b="b" l="l" r="r" t="t"/>
              <a:pathLst>
                <a:path extrusionOk="0" h="626" w="801">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1"/>
            <p:cNvSpPr/>
            <p:nvPr/>
          </p:nvSpPr>
          <p:spPr>
            <a:xfrm>
              <a:off x="3783425" y="4276325"/>
              <a:ext cx="24400" cy="10325"/>
            </a:xfrm>
            <a:custGeom>
              <a:rect b="b" l="l" r="r" t="t"/>
              <a:pathLst>
                <a:path extrusionOk="0" h="413" w="976">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1"/>
            <p:cNvSpPr/>
            <p:nvPr/>
          </p:nvSpPr>
          <p:spPr>
            <a:xfrm>
              <a:off x="3804375" y="4278500"/>
              <a:ext cx="13750" cy="8150"/>
            </a:xfrm>
            <a:custGeom>
              <a:rect b="b" l="l" r="r" t="t"/>
              <a:pathLst>
                <a:path extrusionOk="0" h="326" w="55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1"/>
            <p:cNvSpPr/>
            <p:nvPr/>
          </p:nvSpPr>
          <p:spPr>
            <a:xfrm>
              <a:off x="3798750" y="4264450"/>
              <a:ext cx="14375" cy="12525"/>
            </a:xfrm>
            <a:custGeom>
              <a:rect b="b" l="l" r="r" t="t"/>
              <a:pathLst>
                <a:path extrusionOk="0" h="501" w="575">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1"/>
            <p:cNvSpPr/>
            <p:nvPr/>
          </p:nvSpPr>
          <p:spPr>
            <a:xfrm>
              <a:off x="6793275" y="2739850"/>
              <a:ext cx="104675" cy="111550"/>
            </a:xfrm>
            <a:custGeom>
              <a:rect b="b" l="l" r="r" t="t"/>
              <a:pathLst>
                <a:path extrusionOk="0" h="4462" w="4187">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1"/>
            <p:cNvSpPr/>
            <p:nvPr/>
          </p:nvSpPr>
          <p:spPr>
            <a:xfrm>
              <a:off x="6818575" y="2481475"/>
              <a:ext cx="146850" cy="263400"/>
            </a:xfrm>
            <a:custGeom>
              <a:rect b="b" l="l" r="r" t="t"/>
              <a:pathLst>
                <a:path extrusionOk="0" h="10536" w="5874">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1"/>
            <p:cNvSpPr/>
            <p:nvPr/>
          </p:nvSpPr>
          <p:spPr>
            <a:xfrm>
              <a:off x="6840750" y="2448375"/>
              <a:ext cx="85000" cy="100300"/>
            </a:xfrm>
            <a:custGeom>
              <a:rect b="b" l="l" r="r" t="t"/>
              <a:pathLst>
                <a:path extrusionOk="0" h="4012" w="340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1"/>
            <p:cNvSpPr/>
            <p:nvPr/>
          </p:nvSpPr>
          <p:spPr>
            <a:xfrm>
              <a:off x="6857625" y="2386200"/>
              <a:ext cx="13450" cy="55325"/>
            </a:xfrm>
            <a:custGeom>
              <a:rect b="b" l="l" r="r" t="t"/>
              <a:pathLst>
                <a:path extrusionOk="0" h="2213" w="538">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1"/>
            <p:cNvSpPr/>
            <p:nvPr/>
          </p:nvSpPr>
          <p:spPr>
            <a:xfrm>
              <a:off x="6804825" y="2632075"/>
              <a:ext cx="96875" cy="82175"/>
            </a:xfrm>
            <a:custGeom>
              <a:rect b="b" l="l" r="r" t="t"/>
              <a:pathLst>
                <a:path extrusionOk="0" h="3287" w="3875">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1"/>
            <p:cNvSpPr/>
            <p:nvPr/>
          </p:nvSpPr>
          <p:spPr>
            <a:xfrm>
              <a:off x="6762650" y="2704850"/>
              <a:ext cx="110625" cy="22850"/>
            </a:xfrm>
            <a:custGeom>
              <a:rect b="b" l="l" r="r" t="t"/>
              <a:pathLst>
                <a:path extrusionOk="0" h="914" w="4425">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1"/>
            <p:cNvSpPr/>
            <p:nvPr/>
          </p:nvSpPr>
          <p:spPr>
            <a:xfrm>
              <a:off x="6751100" y="2705175"/>
              <a:ext cx="12200" cy="11900"/>
            </a:xfrm>
            <a:custGeom>
              <a:rect b="b" l="l" r="r" t="t"/>
              <a:pathLst>
                <a:path extrusionOk="0" h="476" w="488">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1"/>
            <p:cNvSpPr/>
            <p:nvPr/>
          </p:nvSpPr>
          <p:spPr>
            <a:xfrm>
              <a:off x="6748900" y="2702675"/>
              <a:ext cx="16275" cy="18450"/>
            </a:xfrm>
            <a:custGeom>
              <a:rect b="b" l="l" r="r" t="t"/>
              <a:pathLst>
                <a:path extrusionOk="0" h="738" w="651">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1"/>
            <p:cNvSpPr/>
            <p:nvPr/>
          </p:nvSpPr>
          <p:spPr>
            <a:xfrm>
              <a:off x="6927925" y="2476175"/>
              <a:ext cx="3450" cy="2825"/>
            </a:xfrm>
            <a:custGeom>
              <a:rect b="b" l="l" r="r" t="t"/>
              <a:pathLst>
                <a:path extrusionOk="0" h="113" w="138">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1"/>
            <p:cNvSpPr/>
            <p:nvPr/>
          </p:nvSpPr>
          <p:spPr>
            <a:xfrm>
              <a:off x="6869800" y="2346825"/>
              <a:ext cx="17850" cy="42200"/>
            </a:xfrm>
            <a:custGeom>
              <a:rect b="b" l="l" r="r" t="t"/>
              <a:pathLst>
                <a:path extrusionOk="0" h="1688" w="714">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1"/>
            <p:cNvSpPr/>
            <p:nvPr/>
          </p:nvSpPr>
          <p:spPr>
            <a:xfrm>
              <a:off x="6865425" y="2346525"/>
              <a:ext cx="19725" cy="42200"/>
            </a:xfrm>
            <a:custGeom>
              <a:rect b="b" l="l" r="r" t="t"/>
              <a:pathLst>
                <a:path extrusionOk="0" h="1688" w="789">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1"/>
            <p:cNvSpPr/>
            <p:nvPr/>
          </p:nvSpPr>
          <p:spPr>
            <a:xfrm>
              <a:off x="6831375" y="2415875"/>
              <a:ext cx="30025" cy="33150"/>
            </a:xfrm>
            <a:custGeom>
              <a:rect b="b" l="l" r="r" t="t"/>
              <a:pathLst>
                <a:path extrusionOk="0" h="1326" w="1201">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1"/>
            <p:cNvSpPr/>
            <p:nvPr/>
          </p:nvSpPr>
          <p:spPr>
            <a:xfrm>
              <a:off x="6831375" y="2415550"/>
              <a:ext cx="29400" cy="33475"/>
            </a:xfrm>
            <a:custGeom>
              <a:rect b="b" l="l" r="r" t="t"/>
              <a:pathLst>
                <a:path extrusionOk="0" h="1339" w="1176">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1"/>
            <p:cNvSpPr/>
            <p:nvPr/>
          </p:nvSpPr>
          <p:spPr>
            <a:xfrm>
              <a:off x="6767025" y="2718300"/>
              <a:ext cx="86575" cy="38750"/>
            </a:xfrm>
            <a:custGeom>
              <a:rect b="b" l="l" r="r" t="t"/>
              <a:pathLst>
                <a:path extrusionOk="0" h="1550" w="3463">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1"/>
            <p:cNvSpPr/>
            <p:nvPr/>
          </p:nvSpPr>
          <p:spPr>
            <a:xfrm>
              <a:off x="6752975" y="2749525"/>
              <a:ext cx="16250" cy="17850"/>
            </a:xfrm>
            <a:custGeom>
              <a:rect b="b" l="l" r="r" t="t"/>
              <a:pathLst>
                <a:path extrusionOk="0" h="714" w="65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1"/>
            <p:cNvSpPr/>
            <p:nvPr/>
          </p:nvSpPr>
          <p:spPr>
            <a:xfrm>
              <a:off x="6783275" y="2681125"/>
              <a:ext cx="81875" cy="30625"/>
            </a:xfrm>
            <a:custGeom>
              <a:rect b="b" l="l" r="r" t="t"/>
              <a:pathLst>
                <a:path extrusionOk="0" h="1225" w="327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1"/>
            <p:cNvSpPr/>
            <p:nvPr/>
          </p:nvSpPr>
          <p:spPr>
            <a:xfrm>
              <a:off x="6773575" y="2671750"/>
              <a:ext cx="15025" cy="12825"/>
            </a:xfrm>
            <a:custGeom>
              <a:rect b="b" l="l" r="r" t="t"/>
              <a:pathLst>
                <a:path extrusionOk="0" h="513" w="601">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1"/>
            <p:cNvSpPr/>
            <p:nvPr/>
          </p:nvSpPr>
          <p:spPr>
            <a:xfrm>
              <a:off x="6888250" y="2270600"/>
              <a:ext cx="60000" cy="237450"/>
            </a:xfrm>
            <a:custGeom>
              <a:rect b="b" l="l" r="r" t="t"/>
              <a:pathLst>
                <a:path extrusionOk="0" h="9498" w="240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1"/>
            <p:cNvSpPr/>
            <p:nvPr/>
          </p:nvSpPr>
          <p:spPr>
            <a:xfrm>
              <a:off x="6844200" y="2755475"/>
              <a:ext cx="49375" cy="31875"/>
            </a:xfrm>
            <a:custGeom>
              <a:rect b="b" l="l" r="r" t="t"/>
              <a:pathLst>
                <a:path extrusionOk="0" h="1275" w="19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1"/>
            <p:cNvSpPr/>
            <p:nvPr/>
          </p:nvSpPr>
          <p:spPr>
            <a:xfrm>
              <a:off x="6887300" y="2510225"/>
              <a:ext cx="31575" cy="62500"/>
            </a:xfrm>
            <a:custGeom>
              <a:rect b="b" l="l" r="r" t="t"/>
              <a:pathLst>
                <a:path extrusionOk="0" h="2500" w="1263">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1"/>
            <p:cNvSpPr/>
            <p:nvPr/>
          </p:nvSpPr>
          <p:spPr>
            <a:xfrm>
              <a:off x="6912925" y="2543350"/>
              <a:ext cx="21575" cy="30625"/>
            </a:xfrm>
            <a:custGeom>
              <a:rect b="b" l="l" r="r" t="t"/>
              <a:pathLst>
                <a:path extrusionOk="0" h="1225" w="863">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1"/>
            <p:cNvSpPr/>
            <p:nvPr/>
          </p:nvSpPr>
          <p:spPr>
            <a:xfrm>
              <a:off x="6775150" y="2732675"/>
              <a:ext cx="56575" cy="81250"/>
            </a:xfrm>
            <a:custGeom>
              <a:rect b="b" l="l" r="r" t="t"/>
              <a:pathLst>
                <a:path extrusionOk="0" h="3250" w="2263">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1"/>
            <p:cNvSpPr/>
            <p:nvPr/>
          </p:nvSpPr>
          <p:spPr>
            <a:xfrm>
              <a:off x="6867625" y="2553650"/>
              <a:ext cx="15025" cy="30950"/>
            </a:xfrm>
            <a:custGeom>
              <a:rect b="b" l="l" r="r" t="t"/>
              <a:pathLst>
                <a:path extrusionOk="0" h="1238" w="601">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41"/>
            <p:cNvSpPr/>
            <p:nvPr/>
          </p:nvSpPr>
          <p:spPr>
            <a:xfrm>
              <a:off x="6861375" y="2550525"/>
              <a:ext cx="21900" cy="34400"/>
            </a:xfrm>
            <a:custGeom>
              <a:rect b="b" l="l" r="r" t="t"/>
              <a:pathLst>
                <a:path extrusionOk="0" h="1376" w="8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1"/>
            <p:cNvSpPr/>
            <p:nvPr/>
          </p:nvSpPr>
          <p:spPr>
            <a:xfrm>
              <a:off x="6864175" y="2216250"/>
              <a:ext cx="60025" cy="132175"/>
            </a:xfrm>
            <a:custGeom>
              <a:rect b="b" l="l" r="r" t="t"/>
              <a:pathLst>
                <a:path extrusionOk="0" h="5287" w="2401">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41"/>
            <p:cNvSpPr/>
            <p:nvPr/>
          </p:nvSpPr>
          <p:spPr>
            <a:xfrm>
              <a:off x="6826700" y="2222800"/>
              <a:ext cx="65000" cy="61575"/>
            </a:xfrm>
            <a:custGeom>
              <a:rect b="b" l="l" r="r" t="t"/>
              <a:pathLst>
                <a:path extrusionOk="0" h="2463" w="260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1"/>
            <p:cNvSpPr/>
            <p:nvPr/>
          </p:nvSpPr>
          <p:spPr>
            <a:xfrm>
              <a:off x="6837325" y="2258100"/>
              <a:ext cx="46875" cy="35950"/>
            </a:xfrm>
            <a:custGeom>
              <a:rect b="b" l="l" r="r" t="t"/>
              <a:pathLst>
                <a:path extrusionOk="0" h="1438" w="1875">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1"/>
            <p:cNvSpPr/>
            <p:nvPr/>
          </p:nvSpPr>
          <p:spPr>
            <a:xfrm>
              <a:off x="6849500" y="2246850"/>
              <a:ext cx="30650" cy="17200"/>
            </a:xfrm>
            <a:custGeom>
              <a:rect b="b" l="l" r="r" t="t"/>
              <a:pathLst>
                <a:path extrusionOk="0" h="688" w="1226">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1"/>
            <p:cNvSpPr/>
            <p:nvPr/>
          </p:nvSpPr>
          <p:spPr>
            <a:xfrm>
              <a:off x="6819200" y="2492725"/>
              <a:ext cx="71575" cy="55025"/>
            </a:xfrm>
            <a:custGeom>
              <a:rect b="b" l="l" r="r" t="t"/>
              <a:pathLst>
                <a:path extrusionOk="0" h="2201" w="2863">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1"/>
            <p:cNvSpPr/>
            <p:nvPr/>
          </p:nvSpPr>
          <p:spPr>
            <a:xfrm>
              <a:off x="6793275" y="2835125"/>
              <a:ext cx="104675" cy="111575"/>
            </a:xfrm>
            <a:custGeom>
              <a:rect b="b" l="l" r="r" t="t"/>
              <a:pathLst>
                <a:path extrusionOk="0" h="4463" w="4187">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1"/>
            <p:cNvSpPr/>
            <p:nvPr/>
          </p:nvSpPr>
          <p:spPr>
            <a:xfrm>
              <a:off x="6818575" y="2941350"/>
              <a:ext cx="146550" cy="263725"/>
            </a:xfrm>
            <a:custGeom>
              <a:rect b="b" l="l" r="r" t="t"/>
              <a:pathLst>
                <a:path extrusionOk="0" h="10549" w="5862">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1"/>
            <p:cNvSpPr/>
            <p:nvPr/>
          </p:nvSpPr>
          <p:spPr>
            <a:xfrm>
              <a:off x="6841075" y="3137250"/>
              <a:ext cx="84375" cy="100925"/>
            </a:xfrm>
            <a:custGeom>
              <a:rect b="b" l="l" r="r" t="t"/>
              <a:pathLst>
                <a:path extrusionOk="0" h="4037" w="3375">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1"/>
            <p:cNvSpPr/>
            <p:nvPr/>
          </p:nvSpPr>
          <p:spPr>
            <a:xfrm>
              <a:off x="6857325" y="3245025"/>
              <a:ext cx="13750" cy="55325"/>
            </a:xfrm>
            <a:custGeom>
              <a:rect b="b" l="l" r="r" t="t"/>
              <a:pathLst>
                <a:path extrusionOk="0" h="2213" w="55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1"/>
            <p:cNvSpPr/>
            <p:nvPr/>
          </p:nvSpPr>
          <p:spPr>
            <a:xfrm>
              <a:off x="6805150" y="2972925"/>
              <a:ext cx="96550" cy="81550"/>
            </a:xfrm>
            <a:custGeom>
              <a:rect b="b" l="l" r="r" t="t"/>
              <a:pathLst>
                <a:path extrusionOk="0" h="3262" w="38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1"/>
            <p:cNvSpPr/>
            <p:nvPr/>
          </p:nvSpPr>
          <p:spPr>
            <a:xfrm>
              <a:off x="6762350" y="2958850"/>
              <a:ext cx="110600" cy="22825"/>
            </a:xfrm>
            <a:custGeom>
              <a:rect b="b" l="l" r="r" t="t"/>
              <a:pathLst>
                <a:path extrusionOk="0" h="913" w="4424">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1"/>
            <p:cNvSpPr/>
            <p:nvPr/>
          </p:nvSpPr>
          <p:spPr>
            <a:xfrm>
              <a:off x="6751100" y="2969475"/>
              <a:ext cx="12200" cy="11900"/>
            </a:xfrm>
            <a:custGeom>
              <a:rect b="b" l="l" r="r" t="t"/>
              <a:pathLst>
                <a:path extrusionOk="0" h="476" w="488">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1"/>
            <p:cNvSpPr/>
            <p:nvPr/>
          </p:nvSpPr>
          <p:spPr>
            <a:xfrm>
              <a:off x="6748600" y="2965425"/>
              <a:ext cx="17200" cy="22200"/>
            </a:xfrm>
            <a:custGeom>
              <a:rect b="b" l="l" r="r" t="t"/>
              <a:pathLst>
                <a:path extrusionOk="0" h="888" w="6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1"/>
            <p:cNvSpPr/>
            <p:nvPr/>
          </p:nvSpPr>
          <p:spPr>
            <a:xfrm>
              <a:off x="6927925" y="3207225"/>
              <a:ext cx="3450" cy="2850"/>
            </a:xfrm>
            <a:custGeom>
              <a:rect b="b" l="l" r="r" t="t"/>
              <a:pathLst>
                <a:path extrusionOk="0" h="114" w="138">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1"/>
            <p:cNvSpPr/>
            <p:nvPr/>
          </p:nvSpPr>
          <p:spPr>
            <a:xfrm>
              <a:off x="6870125" y="3297525"/>
              <a:ext cx="17525" cy="42200"/>
            </a:xfrm>
            <a:custGeom>
              <a:rect b="b" l="l" r="r" t="t"/>
              <a:pathLst>
                <a:path extrusionOk="0" h="1688" w="701">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1"/>
            <p:cNvSpPr/>
            <p:nvPr/>
          </p:nvSpPr>
          <p:spPr>
            <a:xfrm>
              <a:off x="6865425" y="3297825"/>
              <a:ext cx="19725" cy="42200"/>
            </a:xfrm>
            <a:custGeom>
              <a:rect b="b" l="l" r="r" t="t"/>
              <a:pathLst>
                <a:path extrusionOk="0" h="1688" w="789">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1"/>
            <p:cNvSpPr/>
            <p:nvPr/>
          </p:nvSpPr>
          <p:spPr>
            <a:xfrm>
              <a:off x="6831375" y="3237525"/>
              <a:ext cx="30025" cy="33150"/>
            </a:xfrm>
            <a:custGeom>
              <a:rect b="b" l="l" r="r" t="t"/>
              <a:pathLst>
                <a:path extrusionOk="0" h="1326" w="1201">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1"/>
            <p:cNvSpPr/>
            <p:nvPr/>
          </p:nvSpPr>
          <p:spPr>
            <a:xfrm>
              <a:off x="6831700" y="3237850"/>
              <a:ext cx="29075" cy="33125"/>
            </a:xfrm>
            <a:custGeom>
              <a:rect b="b" l="l" r="r" t="t"/>
              <a:pathLst>
                <a:path extrusionOk="0" h="1325" w="1163">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1"/>
            <p:cNvSpPr/>
            <p:nvPr/>
          </p:nvSpPr>
          <p:spPr>
            <a:xfrm>
              <a:off x="6767025" y="2929475"/>
              <a:ext cx="86575" cy="38475"/>
            </a:xfrm>
            <a:custGeom>
              <a:rect b="b" l="l" r="r" t="t"/>
              <a:pathLst>
                <a:path extrusionOk="0" h="1539" w="3463">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1"/>
            <p:cNvSpPr/>
            <p:nvPr/>
          </p:nvSpPr>
          <p:spPr>
            <a:xfrm>
              <a:off x="6752650" y="2919175"/>
              <a:ext cx="16575" cy="17825"/>
            </a:xfrm>
            <a:custGeom>
              <a:rect b="b" l="l" r="r" t="t"/>
              <a:pathLst>
                <a:path extrusionOk="0" h="713" w="66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1"/>
            <p:cNvSpPr/>
            <p:nvPr/>
          </p:nvSpPr>
          <p:spPr>
            <a:xfrm>
              <a:off x="6783275" y="2974800"/>
              <a:ext cx="81875" cy="30325"/>
            </a:xfrm>
            <a:custGeom>
              <a:rect b="b" l="l" r="r" t="t"/>
              <a:pathLst>
                <a:path extrusionOk="0" h="1213" w="3275">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1"/>
            <p:cNvSpPr/>
            <p:nvPr/>
          </p:nvSpPr>
          <p:spPr>
            <a:xfrm>
              <a:off x="6773575" y="3001650"/>
              <a:ext cx="14725" cy="13150"/>
            </a:xfrm>
            <a:custGeom>
              <a:rect b="b" l="l" r="r" t="t"/>
              <a:pathLst>
                <a:path extrusionOk="0" h="526" w="589">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1"/>
            <p:cNvSpPr/>
            <p:nvPr/>
          </p:nvSpPr>
          <p:spPr>
            <a:xfrm>
              <a:off x="6888250" y="3178475"/>
              <a:ext cx="60325" cy="237475"/>
            </a:xfrm>
            <a:custGeom>
              <a:rect b="b" l="l" r="r" t="t"/>
              <a:pathLst>
                <a:path extrusionOk="0" h="9499" w="2413">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1"/>
            <p:cNvSpPr/>
            <p:nvPr/>
          </p:nvSpPr>
          <p:spPr>
            <a:xfrm>
              <a:off x="6844200" y="2899500"/>
              <a:ext cx="49375" cy="31575"/>
            </a:xfrm>
            <a:custGeom>
              <a:rect b="b" l="l" r="r" t="t"/>
              <a:pathLst>
                <a:path extrusionOk="0" h="1263" w="1975">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1"/>
            <p:cNvSpPr/>
            <p:nvPr/>
          </p:nvSpPr>
          <p:spPr>
            <a:xfrm>
              <a:off x="6887300" y="3113825"/>
              <a:ext cx="31575" cy="62500"/>
            </a:xfrm>
            <a:custGeom>
              <a:rect b="b" l="l" r="r" t="t"/>
              <a:pathLst>
                <a:path extrusionOk="0" h="2500" w="1263">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1"/>
            <p:cNvSpPr/>
            <p:nvPr/>
          </p:nvSpPr>
          <p:spPr>
            <a:xfrm>
              <a:off x="6912925" y="3112575"/>
              <a:ext cx="21575" cy="30625"/>
            </a:xfrm>
            <a:custGeom>
              <a:rect b="b" l="l" r="r" t="t"/>
              <a:pathLst>
                <a:path extrusionOk="0" h="1225" w="863">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1"/>
            <p:cNvSpPr/>
            <p:nvPr/>
          </p:nvSpPr>
          <p:spPr>
            <a:xfrm>
              <a:off x="6775450" y="2872625"/>
              <a:ext cx="56575" cy="81250"/>
            </a:xfrm>
            <a:custGeom>
              <a:rect b="b" l="l" r="r" t="t"/>
              <a:pathLst>
                <a:path extrusionOk="0" h="3250" w="2263">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1"/>
            <p:cNvSpPr/>
            <p:nvPr/>
          </p:nvSpPr>
          <p:spPr>
            <a:xfrm>
              <a:off x="6867625" y="3101950"/>
              <a:ext cx="15325" cy="30950"/>
            </a:xfrm>
            <a:custGeom>
              <a:rect b="b" l="l" r="r" t="t"/>
              <a:pathLst>
                <a:path extrusionOk="0" h="1238" w="613">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1"/>
            <p:cNvSpPr/>
            <p:nvPr/>
          </p:nvSpPr>
          <p:spPr>
            <a:xfrm>
              <a:off x="6861375" y="3101625"/>
              <a:ext cx="21900" cy="34075"/>
            </a:xfrm>
            <a:custGeom>
              <a:rect b="b" l="l" r="r" t="t"/>
              <a:pathLst>
                <a:path extrusionOk="0" h="1363" w="876">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1"/>
            <p:cNvSpPr/>
            <p:nvPr/>
          </p:nvSpPr>
          <p:spPr>
            <a:xfrm>
              <a:off x="6864175" y="3338125"/>
              <a:ext cx="59700" cy="132175"/>
            </a:xfrm>
            <a:custGeom>
              <a:rect b="b" l="l" r="r" t="t"/>
              <a:pathLst>
                <a:path extrusionOk="0" h="5287" w="2388">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1"/>
            <p:cNvSpPr/>
            <p:nvPr/>
          </p:nvSpPr>
          <p:spPr>
            <a:xfrm>
              <a:off x="6826700" y="3402175"/>
              <a:ext cx="65000" cy="61250"/>
            </a:xfrm>
            <a:custGeom>
              <a:rect b="b" l="l" r="r" t="t"/>
              <a:pathLst>
                <a:path extrusionOk="0" h="2450" w="260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1"/>
            <p:cNvSpPr/>
            <p:nvPr/>
          </p:nvSpPr>
          <p:spPr>
            <a:xfrm>
              <a:off x="6837325" y="3392175"/>
              <a:ext cx="46575" cy="35950"/>
            </a:xfrm>
            <a:custGeom>
              <a:rect b="b" l="l" r="r" t="t"/>
              <a:pathLst>
                <a:path extrusionOk="0" h="1438" w="1863">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1"/>
            <p:cNvSpPr/>
            <p:nvPr/>
          </p:nvSpPr>
          <p:spPr>
            <a:xfrm>
              <a:off x="6849500" y="3422475"/>
              <a:ext cx="30950" cy="17525"/>
            </a:xfrm>
            <a:custGeom>
              <a:rect b="b" l="l" r="r" t="t"/>
              <a:pathLst>
                <a:path extrusionOk="0" h="701" w="1238">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1"/>
            <p:cNvSpPr/>
            <p:nvPr/>
          </p:nvSpPr>
          <p:spPr>
            <a:xfrm>
              <a:off x="6819200" y="3138500"/>
              <a:ext cx="71575" cy="55325"/>
            </a:xfrm>
            <a:custGeom>
              <a:rect b="b" l="l" r="r" t="t"/>
              <a:pathLst>
                <a:path extrusionOk="0" h="2213" w="286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1"/>
            <p:cNvSpPr/>
            <p:nvPr/>
          </p:nvSpPr>
          <p:spPr>
            <a:xfrm>
              <a:off x="6798275" y="2819200"/>
              <a:ext cx="15325" cy="20025"/>
            </a:xfrm>
            <a:custGeom>
              <a:rect b="b" l="l" r="r" t="t"/>
              <a:pathLst>
                <a:path extrusionOk="0" h="801" w="613">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1"/>
            <p:cNvSpPr/>
            <p:nvPr/>
          </p:nvSpPr>
          <p:spPr>
            <a:xfrm>
              <a:off x="6794825" y="2818575"/>
              <a:ext cx="5975" cy="16900"/>
            </a:xfrm>
            <a:custGeom>
              <a:rect b="b" l="l" r="r" t="t"/>
              <a:pathLst>
                <a:path extrusionOk="0" h="676" w="239">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1"/>
            <p:cNvSpPr/>
            <p:nvPr/>
          </p:nvSpPr>
          <p:spPr>
            <a:xfrm>
              <a:off x="6810775" y="2837625"/>
              <a:ext cx="7500" cy="9400"/>
            </a:xfrm>
            <a:custGeom>
              <a:rect b="b" l="l" r="r" t="t"/>
              <a:pathLst>
                <a:path extrusionOk="0" h="376" w="30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1"/>
            <p:cNvSpPr/>
            <p:nvPr/>
          </p:nvSpPr>
          <p:spPr>
            <a:xfrm>
              <a:off x="6797325" y="2844825"/>
              <a:ext cx="15650" cy="20325"/>
            </a:xfrm>
            <a:custGeom>
              <a:rect b="b" l="l" r="r" t="t"/>
              <a:pathLst>
                <a:path extrusionOk="0" h="813" w="626">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1"/>
            <p:cNvSpPr/>
            <p:nvPr/>
          </p:nvSpPr>
          <p:spPr>
            <a:xfrm>
              <a:off x="6792950" y="2840450"/>
              <a:ext cx="10025" cy="24075"/>
            </a:xfrm>
            <a:custGeom>
              <a:rect b="b" l="l" r="r" t="t"/>
              <a:pathLst>
                <a:path extrusionOk="0" h="963" w="401">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1"/>
            <p:cNvSpPr/>
            <p:nvPr/>
          </p:nvSpPr>
          <p:spPr>
            <a:xfrm>
              <a:off x="6795150" y="2829825"/>
              <a:ext cx="8150" cy="14075"/>
            </a:xfrm>
            <a:custGeom>
              <a:rect b="b" l="l" r="r" t="t"/>
              <a:pathLst>
                <a:path extrusionOk="0" h="563" w="326">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1"/>
            <p:cNvSpPr/>
            <p:nvPr/>
          </p:nvSpPr>
          <p:spPr>
            <a:xfrm>
              <a:off x="6781075" y="2835125"/>
              <a:ext cx="12525" cy="14400"/>
            </a:xfrm>
            <a:custGeom>
              <a:rect b="b" l="l" r="r" t="t"/>
              <a:pathLst>
                <a:path extrusionOk="0" h="576" w="501">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1"/>
            <p:cNvSpPr/>
            <p:nvPr/>
          </p:nvSpPr>
          <p:spPr>
            <a:xfrm>
              <a:off x="695500" y="2835450"/>
              <a:ext cx="104675" cy="111250"/>
            </a:xfrm>
            <a:custGeom>
              <a:rect b="b" l="l" r="r" t="t"/>
              <a:pathLst>
                <a:path extrusionOk="0" h="4450" w="4187">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1"/>
            <p:cNvSpPr/>
            <p:nvPr/>
          </p:nvSpPr>
          <p:spPr>
            <a:xfrm>
              <a:off x="628000" y="2941675"/>
              <a:ext cx="146875" cy="263700"/>
            </a:xfrm>
            <a:custGeom>
              <a:rect b="b" l="l" r="r" t="t"/>
              <a:pathLst>
                <a:path extrusionOk="0" h="10548" w="5875">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1"/>
            <p:cNvSpPr/>
            <p:nvPr/>
          </p:nvSpPr>
          <p:spPr>
            <a:xfrm>
              <a:off x="668000" y="3137875"/>
              <a:ext cx="85000" cy="100300"/>
            </a:xfrm>
            <a:custGeom>
              <a:rect b="b" l="l" r="r" t="t"/>
              <a:pathLst>
                <a:path extrusionOk="0" h="4012" w="340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1"/>
            <p:cNvSpPr/>
            <p:nvPr/>
          </p:nvSpPr>
          <p:spPr>
            <a:xfrm>
              <a:off x="722350" y="3245025"/>
              <a:ext cx="13775" cy="55325"/>
            </a:xfrm>
            <a:custGeom>
              <a:rect b="b" l="l" r="r" t="t"/>
              <a:pathLst>
                <a:path extrusionOk="0" h="2213" w="551">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1"/>
            <p:cNvSpPr/>
            <p:nvPr/>
          </p:nvSpPr>
          <p:spPr>
            <a:xfrm>
              <a:off x="692050" y="2972300"/>
              <a:ext cx="96575" cy="82175"/>
            </a:xfrm>
            <a:custGeom>
              <a:rect b="b" l="l" r="r" t="t"/>
              <a:pathLst>
                <a:path extrusionOk="0" h="3287" w="3863">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1"/>
            <p:cNvSpPr/>
            <p:nvPr/>
          </p:nvSpPr>
          <p:spPr>
            <a:xfrm>
              <a:off x="720175" y="2958850"/>
              <a:ext cx="110625" cy="22825"/>
            </a:xfrm>
            <a:custGeom>
              <a:rect b="b" l="l" r="r" t="t"/>
              <a:pathLst>
                <a:path extrusionOk="0" h="913" w="4425">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1"/>
            <p:cNvSpPr/>
            <p:nvPr/>
          </p:nvSpPr>
          <p:spPr>
            <a:xfrm>
              <a:off x="830150" y="2969475"/>
              <a:ext cx="12200" cy="11900"/>
            </a:xfrm>
            <a:custGeom>
              <a:rect b="b" l="l" r="r" t="t"/>
              <a:pathLst>
                <a:path extrusionOk="0" h="476" w="488">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1"/>
            <p:cNvSpPr/>
            <p:nvPr/>
          </p:nvSpPr>
          <p:spPr>
            <a:xfrm>
              <a:off x="828275" y="2965425"/>
              <a:ext cx="16275" cy="17825"/>
            </a:xfrm>
            <a:custGeom>
              <a:rect b="b" l="l" r="r" t="t"/>
              <a:pathLst>
                <a:path extrusionOk="0" h="713" w="651">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1"/>
            <p:cNvSpPr/>
            <p:nvPr/>
          </p:nvSpPr>
          <p:spPr>
            <a:xfrm>
              <a:off x="662375" y="3207225"/>
              <a:ext cx="3150" cy="2850"/>
            </a:xfrm>
            <a:custGeom>
              <a:rect b="b" l="l" r="r" t="t"/>
              <a:pathLst>
                <a:path extrusionOk="0" h="114" w="126">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1"/>
            <p:cNvSpPr/>
            <p:nvPr/>
          </p:nvSpPr>
          <p:spPr>
            <a:xfrm>
              <a:off x="705800" y="3297525"/>
              <a:ext cx="17525" cy="42200"/>
            </a:xfrm>
            <a:custGeom>
              <a:rect b="b" l="l" r="r" t="t"/>
              <a:pathLst>
                <a:path extrusionOk="0" h="1688" w="701">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1"/>
            <p:cNvSpPr/>
            <p:nvPr/>
          </p:nvSpPr>
          <p:spPr>
            <a:xfrm>
              <a:off x="708300" y="3297825"/>
              <a:ext cx="19700" cy="42200"/>
            </a:xfrm>
            <a:custGeom>
              <a:rect b="b" l="l" r="r" t="t"/>
              <a:pathLst>
                <a:path extrusionOk="0" h="1688" w="7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1"/>
            <p:cNvSpPr/>
            <p:nvPr/>
          </p:nvSpPr>
          <p:spPr>
            <a:xfrm>
              <a:off x="732050" y="3237525"/>
              <a:ext cx="30000" cy="33150"/>
            </a:xfrm>
            <a:custGeom>
              <a:rect b="b" l="l" r="r" t="t"/>
              <a:pathLst>
                <a:path extrusionOk="0" h="1326" w="120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1"/>
            <p:cNvSpPr/>
            <p:nvPr/>
          </p:nvSpPr>
          <p:spPr>
            <a:xfrm>
              <a:off x="732675" y="3237850"/>
              <a:ext cx="29375" cy="33125"/>
            </a:xfrm>
            <a:custGeom>
              <a:rect b="b" l="l" r="r" t="t"/>
              <a:pathLst>
                <a:path extrusionOk="0" h="1325" w="117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1"/>
            <p:cNvSpPr/>
            <p:nvPr/>
          </p:nvSpPr>
          <p:spPr>
            <a:xfrm>
              <a:off x="739850" y="2929475"/>
              <a:ext cx="86875" cy="38475"/>
            </a:xfrm>
            <a:custGeom>
              <a:rect b="b" l="l" r="r" t="t"/>
              <a:pathLst>
                <a:path extrusionOk="0" h="1539" w="3475">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1"/>
            <p:cNvSpPr/>
            <p:nvPr/>
          </p:nvSpPr>
          <p:spPr>
            <a:xfrm>
              <a:off x="824200" y="2919175"/>
              <a:ext cx="16275" cy="17825"/>
            </a:xfrm>
            <a:custGeom>
              <a:rect b="b" l="l" r="r" t="t"/>
              <a:pathLst>
                <a:path extrusionOk="0" h="713" w="651">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1"/>
            <p:cNvSpPr/>
            <p:nvPr/>
          </p:nvSpPr>
          <p:spPr>
            <a:xfrm>
              <a:off x="728300" y="2974800"/>
              <a:ext cx="82175" cy="30625"/>
            </a:xfrm>
            <a:custGeom>
              <a:rect b="b" l="l" r="r" t="t"/>
              <a:pathLst>
                <a:path extrusionOk="0" h="1225" w="3287">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1"/>
            <p:cNvSpPr/>
            <p:nvPr/>
          </p:nvSpPr>
          <p:spPr>
            <a:xfrm>
              <a:off x="805150" y="3001975"/>
              <a:ext cx="15025" cy="12825"/>
            </a:xfrm>
            <a:custGeom>
              <a:rect b="b" l="l" r="r" t="t"/>
              <a:pathLst>
                <a:path extrusionOk="0" h="513" w="601">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1"/>
            <p:cNvSpPr/>
            <p:nvPr/>
          </p:nvSpPr>
          <p:spPr>
            <a:xfrm>
              <a:off x="644875" y="3178475"/>
              <a:ext cx="60325" cy="237475"/>
            </a:xfrm>
            <a:custGeom>
              <a:rect b="b" l="l" r="r" t="t"/>
              <a:pathLst>
                <a:path extrusionOk="0" h="9499" w="2413">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1"/>
            <p:cNvSpPr/>
            <p:nvPr/>
          </p:nvSpPr>
          <p:spPr>
            <a:xfrm>
              <a:off x="699875" y="2899175"/>
              <a:ext cx="49375" cy="31900"/>
            </a:xfrm>
            <a:custGeom>
              <a:rect b="b" l="l" r="r" t="t"/>
              <a:pathLst>
                <a:path extrusionOk="0" h="1276" w="1975">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1"/>
            <p:cNvSpPr/>
            <p:nvPr/>
          </p:nvSpPr>
          <p:spPr>
            <a:xfrm>
              <a:off x="674550" y="3113825"/>
              <a:ext cx="31600" cy="62800"/>
            </a:xfrm>
            <a:custGeom>
              <a:rect b="b" l="l" r="r" t="t"/>
              <a:pathLst>
                <a:path extrusionOk="0" h="2512" w="1264">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1"/>
            <p:cNvSpPr/>
            <p:nvPr/>
          </p:nvSpPr>
          <p:spPr>
            <a:xfrm>
              <a:off x="658950" y="3112575"/>
              <a:ext cx="21575" cy="30625"/>
            </a:xfrm>
            <a:custGeom>
              <a:rect b="b" l="l" r="r" t="t"/>
              <a:pathLst>
                <a:path extrusionOk="0" h="1225" w="863">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1"/>
            <p:cNvSpPr/>
            <p:nvPr/>
          </p:nvSpPr>
          <p:spPr>
            <a:xfrm>
              <a:off x="762050" y="2872625"/>
              <a:ext cx="56250" cy="81250"/>
            </a:xfrm>
            <a:custGeom>
              <a:rect b="b" l="l" r="r" t="t"/>
              <a:pathLst>
                <a:path extrusionOk="0" h="3250" w="2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1"/>
            <p:cNvSpPr/>
            <p:nvPr/>
          </p:nvSpPr>
          <p:spPr>
            <a:xfrm>
              <a:off x="710800" y="3101950"/>
              <a:ext cx="15325" cy="30950"/>
            </a:xfrm>
            <a:custGeom>
              <a:rect b="b" l="l" r="r" t="t"/>
              <a:pathLst>
                <a:path extrusionOk="0" h="1238" w="613">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1"/>
            <p:cNvSpPr/>
            <p:nvPr/>
          </p:nvSpPr>
          <p:spPr>
            <a:xfrm>
              <a:off x="710175" y="3101625"/>
              <a:ext cx="21900" cy="34400"/>
            </a:xfrm>
            <a:custGeom>
              <a:rect b="b" l="l" r="r" t="t"/>
              <a:pathLst>
                <a:path extrusionOk="0" h="1376" w="8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1"/>
            <p:cNvSpPr/>
            <p:nvPr/>
          </p:nvSpPr>
          <p:spPr>
            <a:xfrm>
              <a:off x="669550" y="3338125"/>
              <a:ext cx="60025" cy="132175"/>
            </a:xfrm>
            <a:custGeom>
              <a:rect b="b" l="l" r="r" t="t"/>
              <a:pathLst>
                <a:path extrusionOk="0" h="5287" w="2401">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1"/>
            <p:cNvSpPr/>
            <p:nvPr/>
          </p:nvSpPr>
          <p:spPr>
            <a:xfrm>
              <a:off x="701750" y="3402175"/>
              <a:ext cx="65000" cy="61575"/>
            </a:xfrm>
            <a:custGeom>
              <a:rect b="b" l="l" r="r" t="t"/>
              <a:pathLst>
                <a:path extrusionOk="0" h="2463" w="260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1"/>
            <p:cNvSpPr/>
            <p:nvPr/>
          </p:nvSpPr>
          <p:spPr>
            <a:xfrm>
              <a:off x="709550" y="3392175"/>
              <a:ext cx="46575" cy="35950"/>
            </a:xfrm>
            <a:custGeom>
              <a:rect b="b" l="l" r="r" t="t"/>
              <a:pathLst>
                <a:path extrusionOk="0" h="1438" w="1863">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1"/>
            <p:cNvSpPr/>
            <p:nvPr/>
          </p:nvSpPr>
          <p:spPr>
            <a:xfrm>
              <a:off x="713300" y="3422475"/>
              <a:ext cx="30950" cy="17225"/>
            </a:xfrm>
            <a:custGeom>
              <a:rect b="b" l="l" r="r" t="t"/>
              <a:pathLst>
                <a:path extrusionOk="0" h="689" w="1238">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1"/>
            <p:cNvSpPr/>
            <p:nvPr/>
          </p:nvSpPr>
          <p:spPr>
            <a:xfrm>
              <a:off x="702675" y="3138500"/>
              <a:ext cx="71875" cy="55325"/>
            </a:xfrm>
            <a:custGeom>
              <a:rect b="b" l="l" r="r" t="t"/>
              <a:pathLst>
                <a:path extrusionOk="0" h="2213" w="2875">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1"/>
            <p:cNvSpPr/>
            <p:nvPr/>
          </p:nvSpPr>
          <p:spPr>
            <a:xfrm>
              <a:off x="695500" y="2739850"/>
              <a:ext cx="104675" cy="111550"/>
            </a:xfrm>
            <a:custGeom>
              <a:rect b="b" l="l" r="r" t="t"/>
              <a:pathLst>
                <a:path extrusionOk="0" h="4462" w="4187">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1"/>
            <p:cNvSpPr/>
            <p:nvPr/>
          </p:nvSpPr>
          <p:spPr>
            <a:xfrm>
              <a:off x="628325" y="2481475"/>
              <a:ext cx="146850" cy="263400"/>
            </a:xfrm>
            <a:custGeom>
              <a:rect b="b" l="l" r="r" t="t"/>
              <a:pathLst>
                <a:path extrusionOk="0" h="10536" w="5874">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1"/>
            <p:cNvSpPr/>
            <p:nvPr/>
          </p:nvSpPr>
          <p:spPr>
            <a:xfrm>
              <a:off x="667675" y="2448375"/>
              <a:ext cx="84700" cy="100925"/>
            </a:xfrm>
            <a:custGeom>
              <a:rect b="b" l="l" r="r" t="t"/>
              <a:pathLst>
                <a:path extrusionOk="0" h="4037" w="3388">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1"/>
            <p:cNvSpPr/>
            <p:nvPr/>
          </p:nvSpPr>
          <p:spPr>
            <a:xfrm>
              <a:off x="722350" y="2386200"/>
              <a:ext cx="13775" cy="55325"/>
            </a:xfrm>
            <a:custGeom>
              <a:rect b="b" l="l" r="r" t="t"/>
              <a:pathLst>
                <a:path extrusionOk="0" h="2213" w="551">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1"/>
            <p:cNvSpPr/>
            <p:nvPr/>
          </p:nvSpPr>
          <p:spPr>
            <a:xfrm>
              <a:off x="691750" y="2632075"/>
              <a:ext cx="96875" cy="81550"/>
            </a:xfrm>
            <a:custGeom>
              <a:rect b="b" l="l" r="r" t="t"/>
              <a:pathLst>
                <a:path extrusionOk="0" h="3262" w="3875">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1"/>
            <p:cNvSpPr/>
            <p:nvPr/>
          </p:nvSpPr>
          <p:spPr>
            <a:xfrm>
              <a:off x="720475" y="2704850"/>
              <a:ext cx="110625" cy="22850"/>
            </a:xfrm>
            <a:custGeom>
              <a:rect b="b" l="l" r="r" t="t"/>
              <a:pathLst>
                <a:path extrusionOk="0" h="914" w="4425">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1"/>
            <p:cNvSpPr/>
            <p:nvPr/>
          </p:nvSpPr>
          <p:spPr>
            <a:xfrm>
              <a:off x="830150" y="2705175"/>
              <a:ext cx="12200" cy="11900"/>
            </a:xfrm>
            <a:custGeom>
              <a:rect b="b" l="l" r="r" t="t"/>
              <a:pathLst>
                <a:path extrusionOk="0" h="476" w="488">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1"/>
            <p:cNvSpPr/>
            <p:nvPr/>
          </p:nvSpPr>
          <p:spPr>
            <a:xfrm>
              <a:off x="827325" y="2698925"/>
              <a:ext cx="17225" cy="22200"/>
            </a:xfrm>
            <a:custGeom>
              <a:rect b="b" l="l" r="r" t="t"/>
              <a:pathLst>
                <a:path extrusionOk="0" h="888" w="689">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1"/>
            <p:cNvSpPr/>
            <p:nvPr/>
          </p:nvSpPr>
          <p:spPr>
            <a:xfrm>
              <a:off x="662375" y="2476475"/>
              <a:ext cx="3150" cy="3150"/>
            </a:xfrm>
            <a:custGeom>
              <a:rect b="b" l="l" r="r" t="t"/>
              <a:pathLst>
                <a:path extrusionOk="0" h="126" w="126">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1"/>
            <p:cNvSpPr/>
            <p:nvPr/>
          </p:nvSpPr>
          <p:spPr>
            <a:xfrm>
              <a:off x="705800" y="2346825"/>
              <a:ext cx="17525" cy="42200"/>
            </a:xfrm>
            <a:custGeom>
              <a:rect b="b" l="l" r="r" t="t"/>
              <a:pathLst>
                <a:path extrusionOk="0" h="1688" w="701">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1"/>
            <p:cNvSpPr/>
            <p:nvPr/>
          </p:nvSpPr>
          <p:spPr>
            <a:xfrm>
              <a:off x="708300" y="2346525"/>
              <a:ext cx="19700" cy="42200"/>
            </a:xfrm>
            <a:custGeom>
              <a:rect b="b" l="l" r="r" t="t"/>
              <a:pathLst>
                <a:path extrusionOk="0" h="1688" w="7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1"/>
            <p:cNvSpPr/>
            <p:nvPr/>
          </p:nvSpPr>
          <p:spPr>
            <a:xfrm>
              <a:off x="732050" y="2415875"/>
              <a:ext cx="30000" cy="33150"/>
            </a:xfrm>
            <a:custGeom>
              <a:rect b="b" l="l" r="r" t="t"/>
              <a:pathLst>
                <a:path extrusionOk="0" h="1326" w="120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1"/>
            <p:cNvSpPr/>
            <p:nvPr/>
          </p:nvSpPr>
          <p:spPr>
            <a:xfrm>
              <a:off x="732675" y="2415550"/>
              <a:ext cx="29075" cy="33475"/>
            </a:xfrm>
            <a:custGeom>
              <a:rect b="b" l="l" r="r" t="t"/>
              <a:pathLst>
                <a:path extrusionOk="0" h="1339" w="1163">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1"/>
            <p:cNvSpPr/>
            <p:nvPr/>
          </p:nvSpPr>
          <p:spPr>
            <a:xfrm>
              <a:off x="739850" y="2718600"/>
              <a:ext cx="86875" cy="38450"/>
            </a:xfrm>
            <a:custGeom>
              <a:rect b="b" l="l" r="r" t="t"/>
              <a:pathLst>
                <a:path extrusionOk="0" h="1538" w="3475">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1"/>
            <p:cNvSpPr/>
            <p:nvPr/>
          </p:nvSpPr>
          <p:spPr>
            <a:xfrm>
              <a:off x="824200" y="2749525"/>
              <a:ext cx="16600" cy="17850"/>
            </a:xfrm>
            <a:custGeom>
              <a:rect b="b" l="l" r="r" t="t"/>
              <a:pathLst>
                <a:path extrusionOk="0" h="714" w="66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1"/>
            <p:cNvSpPr/>
            <p:nvPr/>
          </p:nvSpPr>
          <p:spPr>
            <a:xfrm>
              <a:off x="728300" y="2681125"/>
              <a:ext cx="82175" cy="30625"/>
            </a:xfrm>
            <a:custGeom>
              <a:rect b="b" l="l" r="r" t="t"/>
              <a:pathLst>
                <a:path extrusionOk="0" h="1225" w="3287">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1"/>
            <p:cNvSpPr/>
            <p:nvPr/>
          </p:nvSpPr>
          <p:spPr>
            <a:xfrm>
              <a:off x="805150" y="2671750"/>
              <a:ext cx="15025" cy="12825"/>
            </a:xfrm>
            <a:custGeom>
              <a:rect b="b" l="l" r="r" t="t"/>
              <a:pathLst>
                <a:path extrusionOk="0" h="513" w="601">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1"/>
            <p:cNvSpPr/>
            <p:nvPr/>
          </p:nvSpPr>
          <p:spPr>
            <a:xfrm>
              <a:off x="644875" y="2270600"/>
              <a:ext cx="60325" cy="237450"/>
            </a:xfrm>
            <a:custGeom>
              <a:rect b="b" l="l" r="r" t="t"/>
              <a:pathLst>
                <a:path extrusionOk="0" h="9498" w="2413">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1"/>
            <p:cNvSpPr/>
            <p:nvPr/>
          </p:nvSpPr>
          <p:spPr>
            <a:xfrm>
              <a:off x="699875" y="2755475"/>
              <a:ext cx="49375" cy="31875"/>
            </a:xfrm>
            <a:custGeom>
              <a:rect b="b" l="l" r="r" t="t"/>
              <a:pathLst>
                <a:path extrusionOk="0" h="1275" w="19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1"/>
            <p:cNvSpPr/>
            <p:nvPr/>
          </p:nvSpPr>
          <p:spPr>
            <a:xfrm>
              <a:off x="674550" y="2510225"/>
              <a:ext cx="31600" cy="62500"/>
            </a:xfrm>
            <a:custGeom>
              <a:rect b="b" l="l" r="r" t="t"/>
              <a:pathLst>
                <a:path extrusionOk="0" h="2500" w="1264">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1"/>
            <p:cNvSpPr/>
            <p:nvPr/>
          </p:nvSpPr>
          <p:spPr>
            <a:xfrm>
              <a:off x="658950" y="2543350"/>
              <a:ext cx="21575" cy="30625"/>
            </a:xfrm>
            <a:custGeom>
              <a:rect b="b" l="l" r="r" t="t"/>
              <a:pathLst>
                <a:path extrusionOk="0" h="1225" w="863">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1"/>
            <p:cNvSpPr/>
            <p:nvPr/>
          </p:nvSpPr>
          <p:spPr>
            <a:xfrm>
              <a:off x="761725" y="2732675"/>
              <a:ext cx="56575" cy="81250"/>
            </a:xfrm>
            <a:custGeom>
              <a:rect b="b" l="l" r="r" t="t"/>
              <a:pathLst>
                <a:path extrusionOk="0" h="3250" w="2263">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1"/>
            <p:cNvSpPr/>
            <p:nvPr/>
          </p:nvSpPr>
          <p:spPr>
            <a:xfrm>
              <a:off x="710500" y="2553650"/>
              <a:ext cx="15325" cy="30950"/>
            </a:xfrm>
            <a:custGeom>
              <a:rect b="b" l="l" r="r" t="t"/>
              <a:pathLst>
                <a:path extrusionOk="0" h="1238" w="613">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1"/>
            <p:cNvSpPr/>
            <p:nvPr/>
          </p:nvSpPr>
          <p:spPr>
            <a:xfrm>
              <a:off x="710175" y="2550525"/>
              <a:ext cx="21900" cy="34400"/>
            </a:xfrm>
            <a:custGeom>
              <a:rect b="b" l="l" r="r" t="t"/>
              <a:pathLst>
                <a:path extrusionOk="0" h="1376" w="8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1"/>
            <p:cNvSpPr/>
            <p:nvPr/>
          </p:nvSpPr>
          <p:spPr>
            <a:xfrm>
              <a:off x="669550" y="2216250"/>
              <a:ext cx="59700" cy="132175"/>
            </a:xfrm>
            <a:custGeom>
              <a:rect b="b" l="l" r="r" t="t"/>
              <a:pathLst>
                <a:path extrusionOk="0" h="5287" w="2388">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1"/>
            <p:cNvSpPr/>
            <p:nvPr/>
          </p:nvSpPr>
          <p:spPr>
            <a:xfrm>
              <a:off x="701750" y="2223100"/>
              <a:ext cx="65000" cy="61275"/>
            </a:xfrm>
            <a:custGeom>
              <a:rect b="b" l="l" r="r" t="t"/>
              <a:pathLst>
                <a:path extrusionOk="0" h="2451" w="260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1"/>
            <p:cNvSpPr/>
            <p:nvPr/>
          </p:nvSpPr>
          <p:spPr>
            <a:xfrm>
              <a:off x="709550" y="2258100"/>
              <a:ext cx="46900" cy="35950"/>
            </a:xfrm>
            <a:custGeom>
              <a:rect b="b" l="l" r="r" t="t"/>
              <a:pathLst>
                <a:path extrusionOk="0" h="1438" w="1876">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1"/>
            <p:cNvSpPr/>
            <p:nvPr/>
          </p:nvSpPr>
          <p:spPr>
            <a:xfrm>
              <a:off x="713300" y="2246550"/>
              <a:ext cx="30950" cy="17500"/>
            </a:xfrm>
            <a:custGeom>
              <a:rect b="b" l="l" r="r" t="t"/>
              <a:pathLst>
                <a:path extrusionOk="0" h="700" w="1238">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1"/>
            <p:cNvSpPr/>
            <p:nvPr/>
          </p:nvSpPr>
          <p:spPr>
            <a:xfrm>
              <a:off x="703000" y="2492725"/>
              <a:ext cx="71550" cy="55325"/>
            </a:xfrm>
            <a:custGeom>
              <a:rect b="b" l="l" r="r" t="t"/>
              <a:pathLst>
                <a:path extrusionOk="0" h="2213" w="2862">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1"/>
            <p:cNvSpPr/>
            <p:nvPr/>
          </p:nvSpPr>
          <p:spPr>
            <a:xfrm>
              <a:off x="779850" y="2847325"/>
              <a:ext cx="15325" cy="20025"/>
            </a:xfrm>
            <a:custGeom>
              <a:rect b="b" l="l" r="r" t="t"/>
              <a:pathLst>
                <a:path extrusionOk="0" h="801" w="613">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1"/>
            <p:cNvSpPr/>
            <p:nvPr/>
          </p:nvSpPr>
          <p:spPr>
            <a:xfrm>
              <a:off x="792975" y="2850750"/>
              <a:ext cx="5950" cy="16900"/>
            </a:xfrm>
            <a:custGeom>
              <a:rect b="b" l="l" r="r" t="t"/>
              <a:pathLst>
                <a:path extrusionOk="0" h="676" w="238">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1"/>
            <p:cNvSpPr/>
            <p:nvPr/>
          </p:nvSpPr>
          <p:spPr>
            <a:xfrm>
              <a:off x="775150" y="2839500"/>
              <a:ext cx="7525" cy="9400"/>
            </a:xfrm>
            <a:custGeom>
              <a:rect b="b" l="l" r="r" t="t"/>
              <a:pathLst>
                <a:path extrusionOk="0" h="376" w="301">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1"/>
            <p:cNvSpPr/>
            <p:nvPr/>
          </p:nvSpPr>
          <p:spPr>
            <a:xfrm>
              <a:off x="780775" y="2821400"/>
              <a:ext cx="15650" cy="20325"/>
            </a:xfrm>
            <a:custGeom>
              <a:rect b="b" l="l" r="r" t="t"/>
              <a:pathLst>
                <a:path extrusionOk="0" h="813" w="626">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1"/>
            <p:cNvSpPr/>
            <p:nvPr/>
          </p:nvSpPr>
          <p:spPr>
            <a:xfrm>
              <a:off x="790475" y="2821700"/>
              <a:ext cx="10325" cy="24400"/>
            </a:xfrm>
            <a:custGeom>
              <a:rect b="b" l="l" r="r" t="t"/>
              <a:pathLst>
                <a:path extrusionOk="0" h="976" w="413">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1"/>
            <p:cNvSpPr/>
            <p:nvPr/>
          </p:nvSpPr>
          <p:spPr>
            <a:xfrm>
              <a:off x="790150" y="2842625"/>
              <a:ext cx="8150" cy="14100"/>
            </a:xfrm>
            <a:custGeom>
              <a:rect b="b" l="l" r="r" t="t"/>
              <a:pathLst>
                <a:path extrusionOk="0" h="564" w="326">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1"/>
            <p:cNvSpPr/>
            <p:nvPr/>
          </p:nvSpPr>
          <p:spPr>
            <a:xfrm>
              <a:off x="799850" y="2837000"/>
              <a:ext cx="12500" cy="14400"/>
            </a:xfrm>
            <a:custGeom>
              <a:rect b="b" l="l" r="r" t="t"/>
              <a:pathLst>
                <a:path extrusionOk="0" h="576" w="50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0" name="Shape 2340"/>
        <p:cNvGrpSpPr/>
        <p:nvPr/>
      </p:nvGrpSpPr>
      <p:grpSpPr>
        <a:xfrm>
          <a:off x="0" y="0"/>
          <a:ext cx="0" cy="0"/>
          <a:chOff x="0" y="0"/>
          <a:chExt cx="0" cy="0"/>
        </a:xfrm>
      </p:grpSpPr>
      <p:sp>
        <p:nvSpPr>
          <p:cNvPr id="2341" name="Google Shape;2341;p42"/>
          <p:cNvSpPr txBox="1"/>
          <p:nvPr>
            <p:ph type="title"/>
          </p:nvPr>
        </p:nvSpPr>
        <p:spPr>
          <a:xfrm>
            <a:off x="2018400" y="560650"/>
            <a:ext cx="5107200" cy="73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Dualismo bibliotecario in </a:t>
            </a:r>
            <a:r>
              <a:rPr lang="en" sz="1800"/>
              <a:t>età</a:t>
            </a:r>
            <a:r>
              <a:rPr lang="en" sz="1800"/>
              <a:t> giolittiana</a:t>
            </a:r>
            <a:endParaRPr sz="1800"/>
          </a:p>
        </p:txBody>
      </p:sp>
      <p:sp>
        <p:nvSpPr>
          <p:cNvPr id="2342" name="Google Shape;2342;p42"/>
          <p:cNvSpPr txBox="1"/>
          <p:nvPr>
            <p:ph idx="1" type="subTitle"/>
          </p:nvPr>
        </p:nvSpPr>
        <p:spPr>
          <a:xfrm>
            <a:off x="1047450" y="1298050"/>
            <a:ext cx="7049100" cy="3016800"/>
          </a:xfrm>
          <a:prstGeom prst="rect">
            <a:avLst/>
          </a:prstGeom>
        </p:spPr>
        <p:txBody>
          <a:bodyPr anchorCtr="0" anchor="t" bIns="91425" lIns="91425" spcFirstLastPara="1" rIns="91425" wrap="square" tIns="91425">
            <a:normAutofit/>
          </a:bodyPr>
          <a:lstStyle/>
          <a:p>
            <a:pPr indent="0" lvl="0" marL="0" rtl="0" algn="l">
              <a:lnSpc>
                <a:spcPct val="91992"/>
              </a:lnSpc>
              <a:spcBef>
                <a:spcPts val="0"/>
              </a:spcBef>
              <a:spcAft>
                <a:spcPts val="0"/>
              </a:spcAft>
              <a:buNone/>
            </a:pPr>
            <a:r>
              <a:rPr lang="en" sz="1800">
                <a:solidFill>
                  <a:srgbClr val="000000"/>
                </a:solidFill>
              </a:rPr>
              <a:t>Il 26 gennaio 1904 un incendio divampato nei locali della biblioteca Nazionale universitaria di Torino arrecava gravissimi danni alle raccolte, compromettendo una parte rilevante del materiale</a:t>
            </a:r>
            <a:endParaRPr sz="1800">
              <a:solidFill>
                <a:srgbClr val="000000"/>
              </a:solidFill>
            </a:endParaRPr>
          </a:p>
          <a:p>
            <a:pPr indent="0" lvl="0" marL="0" rtl="0" algn="l">
              <a:lnSpc>
                <a:spcPct val="91992"/>
              </a:lnSpc>
              <a:spcBef>
                <a:spcPts val="0"/>
              </a:spcBef>
              <a:spcAft>
                <a:spcPts val="0"/>
              </a:spcAft>
              <a:buNone/>
            </a:pPr>
            <a:r>
              <a:rPr lang="en" sz="1800">
                <a:solidFill>
                  <a:srgbClr val="000000"/>
                </a:solidFill>
              </a:rPr>
              <a:t>più antico e più prezioso.</a:t>
            </a:r>
            <a:endParaRPr sz="1800">
              <a:solidFill>
                <a:srgbClr val="000000"/>
              </a:solidFill>
            </a:endParaRPr>
          </a:p>
          <a:p>
            <a:pPr indent="0" lvl="0" marL="0" rtl="0" algn="l">
              <a:lnSpc>
                <a:spcPct val="91992"/>
              </a:lnSpc>
              <a:spcBef>
                <a:spcPts val="0"/>
              </a:spcBef>
              <a:spcAft>
                <a:spcPts val="0"/>
              </a:spcAft>
              <a:buNone/>
            </a:pPr>
            <a:r>
              <a:rPr lang="en" sz="1800">
                <a:solidFill>
                  <a:srgbClr val="000000"/>
                </a:solidFill>
              </a:rPr>
              <a:t>L’accaduto, attirando l’attenzione rimise in luce l’assetto dell’intero settore.</a:t>
            </a:r>
            <a:endParaRPr sz="1800">
              <a:solidFill>
                <a:srgbClr val="000000"/>
              </a:solidFill>
            </a:endParaRPr>
          </a:p>
          <a:p>
            <a:pPr indent="0" lvl="0" marL="0" rtl="0" algn="l">
              <a:lnSpc>
                <a:spcPct val="91992"/>
              </a:lnSpc>
              <a:spcBef>
                <a:spcPts val="0"/>
              </a:spcBef>
              <a:spcAft>
                <a:spcPts val="0"/>
              </a:spcAft>
              <a:buNone/>
            </a:pPr>
            <a:r>
              <a:rPr lang="en" sz="1800">
                <a:solidFill>
                  <a:srgbClr val="000000"/>
                </a:solidFill>
              </a:rPr>
              <a:t>Due esponenti del mondo bibliotecario, ovvero Desiderio Chilovi ed Ernesto Monaci, hanno espresso la loro opinione dopo l’accaduto.</a:t>
            </a:r>
            <a:endParaRPr sz="1800">
              <a:solidFill>
                <a:srgbClr val="000000"/>
              </a:solidFill>
            </a:endParaRPr>
          </a:p>
          <a:p>
            <a:pPr indent="0" lvl="0" marL="0" rtl="0" algn="l">
              <a:lnSpc>
                <a:spcPct val="91992"/>
              </a:lnSpc>
              <a:spcBef>
                <a:spcPts val="0"/>
              </a:spcBef>
              <a:spcAft>
                <a:spcPts val="0"/>
              </a:spcAft>
              <a:buNone/>
            </a:pPr>
            <a:r>
              <a:t/>
            </a:r>
            <a:endParaRPr sz="1800">
              <a:solidFill>
                <a:srgbClr val="000000"/>
              </a:solidFill>
            </a:endParaRPr>
          </a:p>
          <a:p>
            <a:pPr indent="0" lvl="0" marL="0" rtl="0" algn="l">
              <a:spcBef>
                <a:spcPts val="0"/>
              </a:spcBef>
              <a:spcAft>
                <a:spcPts val="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6" name="Shape 2346"/>
        <p:cNvGrpSpPr/>
        <p:nvPr/>
      </p:nvGrpSpPr>
      <p:grpSpPr>
        <a:xfrm>
          <a:off x="0" y="0"/>
          <a:ext cx="0" cy="0"/>
          <a:chOff x="0" y="0"/>
          <a:chExt cx="0" cy="0"/>
        </a:xfrm>
      </p:grpSpPr>
      <p:sp>
        <p:nvSpPr>
          <p:cNvPr id="2347" name="Google Shape;2347;p43"/>
          <p:cNvSpPr/>
          <p:nvPr/>
        </p:nvSpPr>
        <p:spPr>
          <a:xfrm>
            <a:off x="4748970" y="790980"/>
            <a:ext cx="3731400" cy="3731400"/>
          </a:xfrm>
          <a:prstGeom prst="plaque">
            <a:avLst>
              <a:gd fmla="val 553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3"/>
          <p:cNvSpPr txBox="1"/>
          <p:nvPr>
            <p:ph idx="1" type="subTitle"/>
          </p:nvPr>
        </p:nvSpPr>
        <p:spPr>
          <a:xfrm>
            <a:off x="770575" y="878425"/>
            <a:ext cx="3879300" cy="3556500"/>
          </a:xfrm>
          <a:prstGeom prst="rect">
            <a:avLst/>
          </a:prstGeom>
        </p:spPr>
        <p:txBody>
          <a:bodyPr anchorCtr="0" anchor="t" bIns="91425" lIns="91425" spcFirstLastPara="1" rIns="91425" wrap="square" tIns="91425">
            <a:noAutofit/>
          </a:bodyPr>
          <a:lstStyle/>
          <a:p>
            <a:pPr indent="0" lvl="0" marL="0" rtl="0" algn="l">
              <a:lnSpc>
                <a:spcPct val="91992"/>
              </a:lnSpc>
              <a:spcBef>
                <a:spcPts val="0"/>
              </a:spcBef>
              <a:spcAft>
                <a:spcPts val="0"/>
              </a:spcAft>
              <a:buNone/>
            </a:pPr>
            <a:r>
              <a:rPr lang="en" sz="1200">
                <a:solidFill>
                  <a:srgbClr val="000000"/>
                </a:solidFill>
              </a:rPr>
              <a:t>La proposta di Chilovi, che si riferisce in primo luogo alla situazione torinese, ma è evidentemente estendibile al quadro italiano complessivo, si articola su due livelli:</a:t>
            </a:r>
            <a:endParaRPr sz="1200">
              <a:solidFill>
                <a:srgbClr val="000000"/>
              </a:solidFill>
            </a:endParaRPr>
          </a:p>
          <a:p>
            <a:pPr indent="0" lvl="0" marL="0" rtl="0" algn="l">
              <a:lnSpc>
                <a:spcPct val="91992"/>
              </a:lnSpc>
              <a:spcBef>
                <a:spcPts val="0"/>
              </a:spcBef>
              <a:spcAft>
                <a:spcPts val="0"/>
              </a:spcAft>
              <a:buNone/>
            </a:pPr>
            <a:r>
              <a:t/>
            </a:r>
            <a:endParaRPr sz="1200">
              <a:solidFill>
                <a:srgbClr val="000000"/>
              </a:solidFill>
            </a:endParaRPr>
          </a:p>
          <a:p>
            <a:pPr indent="0" lvl="0" marL="0" rtl="0" algn="l">
              <a:lnSpc>
                <a:spcPct val="91992"/>
              </a:lnSpc>
              <a:spcBef>
                <a:spcPts val="0"/>
              </a:spcBef>
              <a:spcAft>
                <a:spcPts val="0"/>
              </a:spcAft>
              <a:buNone/>
            </a:pPr>
            <a:r>
              <a:rPr lang="en" sz="1200">
                <a:solidFill>
                  <a:srgbClr val="000000"/>
                </a:solidFill>
              </a:rPr>
              <a:t>• un servizio bibliotecario per l’università fortemente potenziato sul piano strutturale, dotato di una sede autonoma e di tutti gli spazi necessari per un efficace supporto alla didattica.</a:t>
            </a:r>
            <a:endParaRPr sz="1200">
              <a:solidFill>
                <a:srgbClr val="000000"/>
              </a:solidFill>
            </a:endParaRPr>
          </a:p>
          <a:p>
            <a:pPr indent="0" lvl="0" marL="0" rtl="0" algn="l">
              <a:lnSpc>
                <a:spcPct val="91992"/>
              </a:lnSpc>
              <a:spcBef>
                <a:spcPts val="0"/>
              </a:spcBef>
              <a:spcAft>
                <a:spcPts val="0"/>
              </a:spcAft>
              <a:buNone/>
            </a:pPr>
            <a:r>
              <a:rPr lang="en" sz="1200">
                <a:solidFill>
                  <a:srgbClr val="000000"/>
                </a:solidFill>
              </a:rPr>
              <a:t>• una biblioteca comunale capace di rispondere alle esigenze di lettura di tutti i cittadini.</a:t>
            </a:r>
            <a:endParaRPr sz="1200">
              <a:solidFill>
                <a:srgbClr val="000000"/>
              </a:solidFill>
            </a:endParaRPr>
          </a:p>
          <a:p>
            <a:pPr indent="0" lvl="0" marL="0" rtl="0" algn="l">
              <a:lnSpc>
                <a:spcPct val="91992"/>
              </a:lnSpc>
              <a:spcBef>
                <a:spcPts val="0"/>
              </a:spcBef>
              <a:spcAft>
                <a:spcPts val="0"/>
              </a:spcAft>
              <a:buNone/>
            </a:pPr>
            <a:r>
              <a:t/>
            </a:r>
            <a:endParaRPr sz="1200">
              <a:solidFill>
                <a:srgbClr val="000000"/>
              </a:solidFill>
            </a:endParaRPr>
          </a:p>
          <a:p>
            <a:pPr indent="0" lvl="0" marL="0" rtl="0" algn="l">
              <a:lnSpc>
                <a:spcPct val="91992"/>
              </a:lnSpc>
              <a:spcBef>
                <a:spcPts val="0"/>
              </a:spcBef>
              <a:spcAft>
                <a:spcPts val="0"/>
              </a:spcAft>
              <a:buNone/>
            </a:pPr>
            <a:r>
              <a:rPr lang="en" sz="1200">
                <a:solidFill>
                  <a:srgbClr val="000000"/>
                </a:solidFill>
              </a:rPr>
              <a:t>Chilovi concepisce il sistema bibliotecario italiano in forma coordinata tra la biblioteca universitaria, quella municipale e quelle</a:t>
            </a:r>
            <a:endParaRPr sz="1200">
              <a:solidFill>
                <a:srgbClr val="000000"/>
              </a:solidFill>
            </a:endParaRPr>
          </a:p>
          <a:p>
            <a:pPr indent="0" lvl="0" marL="0" rtl="0" algn="l">
              <a:lnSpc>
                <a:spcPct val="91992"/>
              </a:lnSpc>
              <a:spcBef>
                <a:spcPts val="0"/>
              </a:spcBef>
              <a:spcAft>
                <a:spcPts val="0"/>
              </a:spcAft>
              <a:buNone/>
            </a:pPr>
            <a:r>
              <a:rPr lang="en" sz="1200">
                <a:solidFill>
                  <a:srgbClr val="000000"/>
                </a:solidFill>
              </a:rPr>
              <a:t>di altri istituti di insegnamento, tra i quali ad esempio le scuole elementari.</a:t>
            </a:r>
            <a:endParaRPr sz="1200">
              <a:solidFill>
                <a:srgbClr val="000000"/>
              </a:solidFill>
            </a:endParaRPr>
          </a:p>
          <a:p>
            <a:pPr indent="0" lvl="0" marL="0" rtl="0" algn="l">
              <a:lnSpc>
                <a:spcPct val="91992"/>
              </a:lnSpc>
              <a:spcBef>
                <a:spcPts val="0"/>
              </a:spcBef>
              <a:spcAft>
                <a:spcPts val="0"/>
              </a:spcAft>
              <a:buNone/>
            </a:pPr>
            <a:r>
              <a:rPr lang="en" sz="1200">
                <a:solidFill>
                  <a:srgbClr val="000000"/>
                </a:solidFill>
              </a:rPr>
              <a:t>Essa infatti aveva il grande pregio di collocare il tema</a:t>
            </a:r>
            <a:endParaRPr sz="1200">
              <a:solidFill>
                <a:srgbClr val="000000"/>
              </a:solidFill>
            </a:endParaRPr>
          </a:p>
          <a:p>
            <a:pPr indent="0" lvl="0" marL="0" rtl="0" algn="l">
              <a:lnSpc>
                <a:spcPct val="91992"/>
              </a:lnSpc>
              <a:spcBef>
                <a:spcPts val="0"/>
              </a:spcBef>
              <a:spcAft>
                <a:spcPts val="0"/>
              </a:spcAft>
              <a:buNone/>
            </a:pPr>
            <a:r>
              <a:rPr lang="en" sz="1200">
                <a:solidFill>
                  <a:srgbClr val="000000"/>
                </a:solidFill>
              </a:rPr>
              <a:t>dello sviluppo della biblioteca pubblica nell’ambito che gli sarebbe stato più proprio,vale a dire quello dell’esercizio dell’autonomia locale.</a:t>
            </a:r>
            <a:endParaRPr sz="1200"/>
          </a:p>
        </p:txBody>
      </p:sp>
      <p:sp>
        <p:nvSpPr>
          <p:cNvPr id="2349" name="Google Shape;2349;p43"/>
          <p:cNvSpPr txBox="1"/>
          <p:nvPr/>
        </p:nvSpPr>
        <p:spPr>
          <a:xfrm>
            <a:off x="770575" y="501181"/>
            <a:ext cx="28455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ibre Baskerville"/>
                <a:ea typeface="Libre Baskerville"/>
                <a:cs typeface="Libre Baskerville"/>
                <a:sym typeface="Libre Baskerville"/>
              </a:rPr>
              <a:t>Proposta di Chilovi</a:t>
            </a:r>
            <a:endParaRPr sz="1800">
              <a:latin typeface="Libre Baskerville"/>
              <a:ea typeface="Libre Baskerville"/>
              <a:cs typeface="Libre Baskerville"/>
              <a:sym typeface="Libre Baskerville"/>
            </a:endParaRPr>
          </a:p>
        </p:txBody>
      </p:sp>
      <p:pic>
        <p:nvPicPr>
          <p:cNvPr id="2350" name="Google Shape;2350;p43"/>
          <p:cNvPicPr preferRelativeResize="0"/>
          <p:nvPr/>
        </p:nvPicPr>
        <p:blipFill>
          <a:blip r:embed="rId3">
            <a:alphaModFix/>
          </a:blip>
          <a:stretch>
            <a:fillRect/>
          </a:stretch>
        </p:blipFill>
        <p:spPr>
          <a:xfrm>
            <a:off x="5348323" y="1038775"/>
            <a:ext cx="2532704" cy="32357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4" name="Shape 2354"/>
        <p:cNvGrpSpPr/>
        <p:nvPr/>
      </p:nvGrpSpPr>
      <p:grpSpPr>
        <a:xfrm>
          <a:off x="0" y="0"/>
          <a:ext cx="0" cy="0"/>
          <a:chOff x="0" y="0"/>
          <a:chExt cx="0" cy="0"/>
        </a:xfrm>
      </p:grpSpPr>
      <p:sp>
        <p:nvSpPr>
          <p:cNvPr id="2355" name="Google Shape;2355;p44"/>
          <p:cNvSpPr/>
          <p:nvPr/>
        </p:nvSpPr>
        <p:spPr>
          <a:xfrm>
            <a:off x="4748970" y="790980"/>
            <a:ext cx="3731400" cy="3731400"/>
          </a:xfrm>
          <a:prstGeom prst="plaque">
            <a:avLst>
              <a:gd fmla="val 553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6" name="Google Shape;2356;p44"/>
          <p:cNvPicPr preferRelativeResize="0"/>
          <p:nvPr>
            <p:ph idx="2" type="pic"/>
          </p:nvPr>
        </p:nvPicPr>
        <p:blipFill rotWithShape="1">
          <a:blip r:embed="rId3">
            <a:alphaModFix/>
          </a:blip>
          <a:srcRect b="2998" l="0" r="0" t="2998"/>
          <a:stretch/>
        </p:blipFill>
        <p:spPr>
          <a:xfrm>
            <a:off x="5215775" y="1257775"/>
            <a:ext cx="2797800" cy="2797800"/>
          </a:xfrm>
          <a:prstGeom prst="rect">
            <a:avLst/>
          </a:prstGeom>
          <a:ln cap="flat" cmpd="sng" w="19050">
            <a:solidFill>
              <a:schemeClr val="dk2"/>
            </a:solidFill>
            <a:prstDash val="solid"/>
            <a:round/>
            <a:headEnd len="sm" w="sm" type="none"/>
            <a:tailEnd len="sm" w="sm" type="none"/>
          </a:ln>
        </p:spPr>
      </p:pic>
      <p:sp>
        <p:nvSpPr>
          <p:cNvPr id="2357" name="Google Shape;2357;p44"/>
          <p:cNvSpPr txBox="1"/>
          <p:nvPr>
            <p:ph type="title"/>
          </p:nvPr>
        </p:nvSpPr>
        <p:spPr>
          <a:xfrm>
            <a:off x="803700" y="448179"/>
            <a:ext cx="3435900" cy="58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Proposta di Ernesto Monaci </a:t>
            </a:r>
            <a:endParaRPr sz="1800"/>
          </a:p>
        </p:txBody>
      </p:sp>
      <p:sp>
        <p:nvSpPr>
          <p:cNvPr id="2358" name="Google Shape;2358;p44"/>
          <p:cNvSpPr txBox="1"/>
          <p:nvPr>
            <p:ph idx="1" type="subTitle"/>
          </p:nvPr>
        </p:nvSpPr>
        <p:spPr>
          <a:xfrm>
            <a:off x="803700" y="1144325"/>
            <a:ext cx="3731400" cy="3246900"/>
          </a:xfrm>
          <a:prstGeom prst="rect">
            <a:avLst/>
          </a:prstGeom>
        </p:spPr>
        <p:txBody>
          <a:bodyPr anchorCtr="0" anchor="t" bIns="91425" lIns="91425" spcFirstLastPara="1" rIns="91425" wrap="square" tIns="91425">
            <a:noAutofit/>
          </a:bodyPr>
          <a:lstStyle/>
          <a:p>
            <a:pPr indent="0" lvl="0" marL="0" rtl="0" algn="l">
              <a:lnSpc>
                <a:spcPct val="91992"/>
              </a:lnSpc>
              <a:spcBef>
                <a:spcPts val="0"/>
              </a:spcBef>
              <a:spcAft>
                <a:spcPts val="0"/>
              </a:spcAft>
              <a:buNone/>
            </a:pPr>
            <a:r>
              <a:rPr lang="en" sz="1300">
                <a:solidFill>
                  <a:srgbClr val="000000"/>
                </a:solidFill>
              </a:rPr>
              <a:t>Diversi sono il tono e il contenuto della proposta avanzata in quella stessa circostanza da Ernesto Monaci. </a:t>
            </a:r>
            <a:endParaRPr sz="1300">
              <a:solidFill>
                <a:srgbClr val="000000"/>
              </a:solidFill>
            </a:endParaRPr>
          </a:p>
          <a:p>
            <a:pPr indent="0" lvl="0" marL="0" rtl="0" algn="l">
              <a:lnSpc>
                <a:spcPct val="91992"/>
              </a:lnSpc>
              <a:spcBef>
                <a:spcPts val="0"/>
              </a:spcBef>
              <a:spcAft>
                <a:spcPts val="0"/>
              </a:spcAft>
              <a:buNone/>
            </a:pPr>
            <a:r>
              <a:rPr lang="en" sz="1300">
                <a:solidFill>
                  <a:srgbClr val="000000"/>
                </a:solidFill>
              </a:rPr>
              <a:t>Nel quadro di una riforma volta a una redistribuzione del personale bibliotecario secondo le diverse competenze possedute sin dall’inizio o maturate nel corso del lavoro, il Monaci auspica apertamente una divisione delle strutture bibliotecarie non solo in relazione alla tipologia delle diverse biblioteche, ma più direttamente in funzione delle diverse</a:t>
            </a:r>
            <a:endParaRPr sz="1300">
              <a:solidFill>
                <a:srgbClr val="000000"/>
              </a:solidFill>
            </a:endParaRPr>
          </a:p>
          <a:p>
            <a:pPr indent="0" lvl="0" marL="0" rtl="0" algn="l">
              <a:lnSpc>
                <a:spcPct val="91992"/>
              </a:lnSpc>
              <a:spcBef>
                <a:spcPts val="0"/>
              </a:spcBef>
              <a:spcAft>
                <a:spcPts val="0"/>
              </a:spcAft>
              <a:buNone/>
            </a:pPr>
            <a:r>
              <a:rPr lang="en" sz="1300">
                <a:solidFill>
                  <a:srgbClr val="000000"/>
                </a:solidFill>
              </a:rPr>
              <a:t>esigenze dei vari gruppi di utenti, giungendo a parlare apertamente di un necessario sdoppiamento</a:t>
            </a:r>
            <a:endParaRPr sz="1300">
              <a:solidFill>
                <a:srgbClr val="000000"/>
              </a:solidFill>
            </a:endParaRPr>
          </a:p>
          <a:p>
            <a:pPr indent="0" lvl="0" marL="0" rtl="0" algn="l">
              <a:lnSpc>
                <a:spcPct val="91992"/>
              </a:lnSpc>
              <a:spcBef>
                <a:spcPts val="0"/>
              </a:spcBef>
              <a:spcAft>
                <a:spcPts val="0"/>
              </a:spcAft>
              <a:buNone/>
            </a:pPr>
            <a:r>
              <a:rPr lang="en" sz="1300">
                <a:solidFill>
                  <a:srgbClr val="000000"/>
                </a:solidFill>
              </a:rPr>
              <a:t>a seconda che le biblioteche debbano servire per usi popolari o per il pubblico colto.</a:t>
            </a:r>
            <a:endParaRPr sz="1300">
              <a:solidFill>
                <a:srgbClr val="000000"/>
              </a:solidFill>
            </a:endParaRPr>
          </a:p>
          <a:p>
            <a:pPr indent="0" lvl="0" marL="0" rtl="0" algn="l">
              <a:spcBef>
                <a:spcPts val="0"/>
              </a:spcBef>
              <a:spcAft>
                <a:spcPts val="0"/>
              </a:spcAft>
              <a:buNone/>
            </a:pPr>
            <a:r>
              <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2" name="Shape 2362"/>
        <p:cNvGrpSpPr/>
        <p:nvPr/>
      </p:nvGrpSpPr>
      <p:grpSpPr>
        <a:xfrm>
          <a:off x="0" y="0"/>
          <a:ext cx="0" cy="0"/>
          <a:chOff x="0" y="0"/>
          <a:chExt cx="0" cy="0"/>
        </a:xfrm>
      </p:grpSpPr>
      <p:sp>
        <p:nvSpPr>
          <p:cNvPr id="2363" name="Google Shape;2363;p45"/>
          <p:cNvSpPr/>
          <p:nvPr/>
        </p:nvSpPr>
        <p:spPr>
          <a:xfrm>
            <a:off x="4689475" y="758450"/>
            <a:ext cx="3731400" cy="3731400"/>
          </a:xfrm>
          <a:prstGeom prst="plaque">
            <a:avLst>
              <a:gd fmla="val 553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5"/>
          <p:cNvSpPr txBox="1"/>
          <p:nvPr>
            <p:ph type="title"/>
          </p:nvPr>
        </p:nvSpPr>
        <p:spPr>
          <a:xfrm>
            <a:off x="720000" y="758438"/>
            <a:ext cx="3519600" cy="150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La politica statale per le biblioteche dal regolamento del 1907 alle soglie del Fascismo</a:t>
            </a:r>
            <a:endParaRPr sz="2200"/>
          </a:p>
        </p:txBody>
      </p:sp>
      <p:sp>
        <p:nvSpPr>
          <p:cNvPr id="2365" name="Google Shape;2365;p45"/>
          <p:cNvSpPr txBox="1"/>
          <p:nvPr/>
        </p:nvSpPr>
        <p:spPr>
          <a:xfrm>
            <a:off x="4689475" y="965200"/>
            <a:ext cx="3519600" cy="14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ource Sans 3"/>
                <a:ea typeface="Source Sans 3"/>
                <a:cs typeface="Source Sans 3"/>
                <a:sym typeface="Source Sans 3"/>
              </a:rPr>
              <a:t>Veniva emanato nel 1907, con r.d. n. 733 del 24 ottobre", un nuovo regolamento per le biblioteche pubbliche governative, destinato a restare in vigore nelle sue linee portanti per un sessantennio.</a:t>
            </a:r>
            <a:endParaRPr>
              <a:latin typeface="Source Sans 3"/>
              <a:ea typeface="Source Sans 3"/>
              <a:cs typeface="Source Sans 3"/>
              <a:sym typeface="Source Sans 3"/>
            </a:endParaRPr>
          </a:p>
          <a:p>
            <a:pPr indent="0" lvl="0" marL="0" rtl="0" algn="l">
              <a:spcBef>
                <a:spcPts val="0"/>
              </a:spcBef>
              <a:spcAft>
                <a:spcPts val="0"/>
              </a:spcAft>
              <a:buNone/>
            </a:pPr>
            <a:r>
              <a:t/>
            </a:r>
            <a:endParaRPr>
              <a:latin typeface="Source Sans 3"/>
              <a:ea typeface="Source Sans 3"/>
              <a:cs typeface="Source Sans 3"/>
              <a:sym typeface="Source Sans 3"/>
            </a:endParaRPr>
          </a:p>
        </p:txBody>
      </p:sp>
      <p:sp>
        <p:nvSpPr>
          <p:cNvPr id="2366" name="Google Shape;2366;p45"/>
          <p:cNvSpPr txBox="1"/>
          <p:nvPr/>
        </p:nvSpPr>
        <p:spPr>
          <a:xfrm>
            <a:off x="4689475" y="2757425"/>
            <a:ext cx="37314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3"/>
                <a:ea typeface="Source Sans 3"/>
                <a:cs typeface="Source Sans 3"/>
                <a:sym typeface="Source Sans 3"/>
              </a:rPr>
              <a:t>Tutte le biblioteche pubbliche governative, che venivano fatte ascendere a 35 unità, restavano distinte nelle due grandi categorie delle «autonome» e di quelle «che servono di sussidio ad altri istituti».</a:t>
            </a:r>
            <a:endParaRPr>
              <a:latin typeface="Source Sans 3"/>
              <a:ea typeface="Source Sans 3"/>
              <a:cs typeface="Source Sans 3"/>
              <a:sym typeface="Source Sans 3"/>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0" name="Shape 2370"/>
        <p:cNvGrpSpPr/>
        <p:nvPr/>
      </p:nvGrpSpPr>
      <p:grpSpPr>
        <a:xfrm>
          <a:off x="0" y="0"/>
          <a:ext cx="0" cy="0"/>
          <a:chOff x="0" y="0"/>
          <a:chExt cx="0" cy="0"/>
        </a:xfrm>
      </p:grpSpPr>
      <p:sp>
        <p:nvSpPr>
          <p:cNvPr id="2371" name="Google Shape;2371;p46"/>
          <p:cNvSpPr txBox="1"/>
          <p:nvPr/>
        </p:nvSpPr>
        <p:spPr>
          <a:xfrm>
            <a:off x="592675" y="470575"/>
            <a:ext cx="52239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3"/>
                <a:ea typeface="Source Sans 3"/>
                <a:cs typeface="Source Sans 3"/>
                <a:sym typeface="Source Sans 3"/>
              </a:rPr>
              <a:t>Di notevole interesse era la norma dell'art. 10 che stabiliva che il ministro provvedesse a esercitare un'efficace sorveglianza anche sulle biblioteche non governative, allo scopo di assicurare la conservazione del materiale librario antico, raro e di pregio secondo le disposizioni della legge del 1902 sulla tutela e provvedesse altresi ad assicurare il coordinamento delle funzioni tra biblioteche governative e non governative di una stessa città.</a:t>
            </a:r>
            <a:endParaRPr>
              <a:latin typeface="Source Sans 3"/>
              <a:ea typeface="Source Sans 3"/>
              <a:cs typeface="Source Sans 3"/>
              <a:sym typeface="Source Sans 3"/>
            </a:endParaRPr>
          </a:p>
          <a:p>
            <a:pPr indent="0" lvl="0" marL="0" rtl="0" algn="l">
              <a:spcBef>
                <a:spcPts val="0"/>
              </a:spcBef>
              <a:spcAft>
                <a:spcPts val="0"/>
              </a:spcAft>
              <a:buNone/>
            </a:pPr>
            <a:r>
              <a:t/>
            </a:r>
            <a:endParaRPr>
              <a:latin typeface="Source Sans 3"/>
              <a:ea typeface="Source Sans 3"/>
              <a:cs typeface="Source Sans 3"/>
              <a:sym typeface="Source Sans 3"/>
            </a:endParaRPr>
          </a:p>
        </p:txBody>
      </p:sp>
      <p:sp>
        <p:nvSpPr>
          <p:cNvPr id="2372" name="Google Shape;2372;p46"/>
          <p:cNvSpPr txBox="1"/>
          <p:nvPr/>
        </p:nvSpPr>
        <p:spPr>
          <a:xfrm>
            <a:off x="0" y="2048933"/>
            <a:ext cx="9144000" cy="42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3"/>
              <a:ea typeface="Source Sans 3"/>
              <a:cs typeface="Source Sans 3"/>
              <a:sym typeface="Source Sans 3"/>
            </a:endParaRPr>
          </a:p>
        </p:txBody>
      </p:sp>
      <p:sp>
        <p:nvSpPr>
          <p:cNvPr id="2373" name="Google Shape;2373;p46"/>
          <p:cNvSpPr/>
          <p:nvPr/>
        </p:nvSpPr>
        <p:spPr>
          <a:xfrm>
            <a:off x="6172208" y="470577"/>
            <a:ext cx="2468700" cy="3147600"/>
          </a:xfrm>
          <a:prstGeom prst="plaque">
            <a:avLst>
              <a:gd fmla="val 553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La spesa annua effettuata dallo stato, visto i bilanci di quegli anni dopo è di 100.000 lire, cifra di certo non altissima ma comunque considerevole in confronto ad altre opere pubbliche statali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7" name="Shape 2377"/>
        <p:cNvGrpSpPr/>
        <p:nvPr/>
      </p:nvGrpSpPr>
      <p:grpSpPr>
        <a:xfrm>
          <a:off x="0" y="0"/>
          <a:ext cx="0" cy="0"/>
          <a:chOff x="0" y="0"/>
          <a:chExt cx="0" cy="0"/>
        </a:xfrm>
      </p:grpSpPr>
      <p:sp>
        <p:nvSpPr>
          <p:cNvPr id="2378" name="Google Shape;2378;p47"/>
          <p:cNvSpPr txBox="1"/>
          <p:nvPr>
            <p:ph idx="1" type="body"/>
          </p:nvPr>
        </p:nvSpPr>
        <p:spPr>
          <a:xfrm>
            <a:off x="720000" y="939915"/>
            <a:ext cx="7704000" cy="3544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800"/>
              <a:t>Grazie per l’attenzione!</a:t>
            </a:r>
            <a:endParaRPr sz="1800"/>
          </a:p>
          <a:p>
            <a:pPr indent="0" lvl="0" marL="0" rtl="0" algn="ctr">
              <a:lnSpc>
                <a:spcPct val="100000"/>
              </a:lnSpc>
              <a:spcBef>
                <a:spcPts val="1000"/>
              </a:spcBef>
              <a:spcAft>
                <a:spcPts val="0"/>
              </a:spcAft>
              <a:buClr>
                <a:schemeClr val="dk1"/>
              </a:buClr>
              <a:buSzPts val="1100"/>
              <a:buFont typeface="Arial"/>
              <a:buNone/>
            </a:pPr>
            <a:r>
              <a:t/>
            </a:r>
            <a:endParaRPr sz="700"/>
          </a:p>
          <a:p>
            <a:pPr indent="0" lvl="0" marL="0" rtl="0" algn="l">
              <a:lnSpc>
                <a:spcPct val="100000"/>
              </a:lnSpc>
              <a:spcBef>
                <a:spcPts val="1000"/>
              </a:spcBef>
              <a:spcAft>
                <a:spcPts val="0"/>
              </a:spcAft>
              <a:buClr>
                <a:schemeClr val="dk1"/>
              </a:buClr>
              <a:buSzPts val="1100"/>
              <a:buFont typeface="Arial"/>
              <a:buNone/>
            </a:pPr>
            <a:r>
              <a:rPr lang="en" sz="1300"/>
              <a:t> Fonti utilizzate:</a:t>
            </a:r>
            <a:endParaRPr sz="1300"/>
          </a:p>
          <a:p>
            <a:pPr indent="0" lvl="0" marL="0" rtl="0" algn="l">
              <a:spcBef>
                <a:spcPts val="1000"/>
              </a:spcBef>
              <a:spcAft>
                <a:spcPts val="0"/>
              </a:spcAft>
              <a:buNone/>
            </a:pPr>
            <a:r>
              <a:rPr b="1" lang="en"/>
              <a:t>Testo</a:t>
            </a:r>
            <a:endParaRPr b="1"/>
          </a:p>
          <a:p>
            <a:pPr indent="-317500" lvl="0" marL="457200" rtl="0" algn="l">
              <a:spcBef>
                <a:spcPts val="300"/>
              </a:spcBef>
              <a:spcAft>
                <a:spcPts val="0"/>
              </a:spcAft>
              <a:buSzPts val="1400"/>
              <a:buFont typeface="Source Sans 3 Light"/>
              <a:buChar char="●"/>
            </a:pPr>
            <a:r>
              <a:rPr lang="en"/>
              <a:t>Documento tratto dalla monografia di Paolo Traniello, </a:t>
            </a:r>
            <a:r>
              <a:rPr i="1" lang="en"/>
              <a:t>Storia delle biblioteche in Italia. Dall’unità ad oggi</a:t>
            </a:r>
            <a:r>
              <a:rPr lang="en"/>
              <a:t>, Bologna 2002</a:t>
            </a:r>
            <a:endParaRPr/>
          </a:p>
          <a:p>
            <a:pPr indent="0" lvl="0" marL="0" rtl="0" algn="l">
              <a:spcBef>
                <a:spcPts val="300"/>
              </a:spcBef>
              <a:spcAft>
                <a:spcPts val="0"/>
              </a:spcAft>
              <a:buNone/>
            </a:pPr>
            <a:r>
              <a:t/>
            </a:r>
            <a:endParaRPr/>
          </a:p>
          <a:p>
            <a:pPr indent="0" lvl="0" marL="0" rtl="0" algn="l">
              <a:spcBef>
                <a:spcPts val="0"/>
              </a:spcBef>
              <a:spcAft>
                <a:spcPts val="0"/>
              </a:spcAft>
              <a:buNone/>
            </a:pPr>
            <a:r>
              <a:rPr b="1" lang="en"/>
              <a:t>Foto</a:t>
            </a:r>
            <a:endParaRPr b="1"/>
          </a:p>
          <a:p>
            <a:pPr indent="-317500" lvl="0" marL="457200" rtl="0" algn="l">
              <a:spcBef>
                <a:spcPts val="300"/>
              </a:spcBef>
              <a:spcAft>
                <a:spcPts val="0"/>
              </a:spcAft>
              <a:buSzPts val="1400"/>
              <a:buFont typeface="Source Sans 3 Light"/>
              <a:buChar char="●"/>
            </a:pPr>
            <a:r>
              <a:rPr lang="en"/>
              <a:t>Wikipedia.org; aib.it; IBS.it; welcometosoriano.it</a:t>
            </a:r>
            <a:endParaRPr/>
          </a:p>
        </p:txBody>
      </p:sp>
      <p:sp>
        <p:nvSpPr>
          <p:cNvPr id="2379" name="Google Shape;2379;p47"/>
          <p:cNvSpPr txBox="1"/>
          <p:nvPr>
            <p:ph type="title"/>
          </p:nvPr>
        </p:nvSpPr>
        <p:spPr>
          <a:xfrm>
            <a:off x="720000" y="43831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Fine</a:t>
            </a:r>
            <a:endParaRPr u="sng"/>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pic>
        <p:nvPicPr>
          <p:cNvPr id="1351" name="Google Shape;1351;p32"/>
          <p:cNvPicPr preferRelativeResize="0"/>
          <p:nvPr>
            <p:ph idx="2" type="pic"/>
          </p:nvPr>
        </p:nvPicPr>
        <p:blipFill rotWithShape="1">
          <a:blip r:embed="rId3">
            <a:alphaModFix/>
          </a:blip>
          <a:srcRect b="7155" l="0" r="0" t="7155"/>
          <a:stretch/>
        </p:blipFill>
        <p:spPr>
          <a:xfrm>
            <a:off x="447700" y="433387"/>
            <a:ext cx="8248650" cy="4276724"/>
          </a:xfrm>
          <a:prstGeom prst="rect">
            <a:avLst/>
          </a:prstGeom>
        </p:spPr>
      </p:pic>
      <p:sp>
        <p:nvSpPr>
          <p:cNvPr id="1352" name="Google Shape;1352;p32"/>
          <p:cNvSpPr txBox="1"/>
          <p:nvPr>
            <p:ph type="title"/>
          </p:nvPr>
        </p:nvSpPr>
        <p:spPr>
          <a:xfrm>
            <a:off x="1082575" y="3959850"/>
            <a:ext cx="6978900" cy="64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BIBLIOTECA ANGELICA, Roma</a:t>
            </a:r>
            <a:r>
              <a:rPr lang="en" sz="1100"/>
              <a:t> - Il Salone Vanvitelliano dell'Angelica, prima biblioteca pubblica d'Europa (1604), con la Bodleiana di Oxford e l'Ambrosiana di Milano</a:t>
            </a:r>
            <a:r>
              <a:rPr lang="en" sz="1100"/>
              <a:t> </a:t>
            </a:r>
            <a:endParaRPr sz="1100"/>
          </a:p>
        </p:txBody>
      </p:sp>
      <p:grpSp>
        <p:nvGrpSpPr>
          <p:cNvPr id="1353" name="Google Shape;1353;p32"/>
          <p:cNvGrpSpPr/>
          <p:nvPr/>
        </p:nvGrpSpPr>
        <p:grpSpPr>
          <a:xfrm>
            <a:off x="142661" y="137224"/>
            <a:ext cx="8858677" cy="4869053"/>
            <a:chOff x="246225" y="895325"/>
            <a:chExt cx="7115975" cy="3911200"/>
          </a:xfrm>
        </p:grpSpPr>
        <p:sp>
          <p:nvSpPr>
            <p:cNvPr id="1354" name="Google Shape;1354;p32"/>
            <p:cNvSpPr/>
            <p:nvPr/>
          </p:nvSpPr>
          <p:spPr>
            <a:xfrm>
              <a:off x="246225" y="895325"/>
              <a:ext cx="128125" cy="128125"/>
            </a:xfrm>
            <a:custGeom>
              <a:rect b="b" l="l" r="r" t="t"/>
              <a:pathLst>
                <a:path extrusionOk="0" fill="none" h="5125" w="5125">
                  <a:moveTo>
                    <a:pt x="1" y="1"/>
                  </a:moveTo>
                  <a:lnTo>
                    <a:pt x="5125" y="1"/>
                  </a:lnTo>
                  <a:lnTo>
                    <a:pt x="5125" y="5125"/>
                  </a:lnTo>
                  <a:lnTo>
                    <a:pt x="1"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2"/>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2"/>
            <p:cNvSpPr/>
            <p:nvPr/>
          </p:nvSpPr>
          <p:spPr>
            <a:xfrm>
              <a:off x="374325" y="1023425"/>
              <a:ext cx="6859800" cy="3655000"/>
            </a:xfrm>
            <a:custGeom>
              <a:rect b="b" l="l" r="r" t="t"/>
              <a:pathLst>
                <a:path extrusionOk="0" fill="none" h="146200" w="274392">
                  <a:moveTo>
                    <a:pt x="1" y="1"/>
                  </a:moveTo>
                  <a:lnTo>
                    <a:pt x="274391" y="1"/>
                  </a:lnTo>
                  <a:lnTo>
                    <a:pt x="274391" y="146200"/>
                  </a:lnTo>
                  <a:lnTo>
                    <a:pt x="1" y="146200"/>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2"/>
            <p:cNvSpPr/>
            <p:nvPr/>
          </p:nvSpPr>
          <p:spPr>
            <a:xfrm>
              <a:off x="469300" y="1108400"/>
              <a:ext cx="6669850" cy="3485050"/>
            </a:xfrm>
            <a:custGeom>
              <a:rect b="b" l="l" r="r" t="t"/>
              <a:pathLst>
                <a:path extrusionOk="0" fill="none" h="139402" w="266794">
                  <a:moveTo>
                    <a:pt x="1" y="1"/>
                  </a:moveTo>
                  <a:lnTo>
                    <a:pt x="266793" y="1"/>
                  </a:lnTo>
                  <a:lnTo>
                    <a:pt x="266793" y="139401"/>
                  </a:lnTo>
                  <a:lnTo>
                    <a:pt x="1" y="139401"/>
                  </a:ln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2"/>
            <p:cNvSpPr/>
            <p:nvPr/>
          </p:nvSpPr>
          <p:spPr>
            <a:xfrm>
              <a:off x="299025" y="955950"/>
              <a:ext cx="7010700" cy="3789950"/>
            </a:xfrm>
            <a:custGeom>
              <a:rect b="b" l="l" r="r" t="t"/>
              <a:pathLst>
                <a:path extrusionOk="0" fill="none" h="151598" w="280428">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cap="flat" cmpd="sng" w="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2"/>
            <p:cNvSpPr/>
            <p:nvPr/>
          </p:nvSpPr>
          <p:spPr>
            <a:xfrm>
              <a:off x="7234100" y="895325"/>
              <a:ext cx="128100" cy="128125"/>
            </a:xfrm>
            <a:custGeom>
              <a:rect b="b" l="l" r="r" t="t"/>
              <a:pathLst>
                <a:path extrusionOk="0" fill="none" h="5125" w="5124">
                  <a:moveTo>
                    <a:pt x="0" y="1"/>
                  </a:moveTo>
                  <a:lnTo>
                    <a:pt x="5124" y="1"/>
                  </a:lnTo>
                  <a:lnTo>
                    <a:pt x="5124" y="5125"/>
                  </a:lnTo>
                  <a:lnTo>
                    <a:pt x="0" y="5125"/>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2"/>
            <p:cNvSpPr/>
            <p:nvPr/>
          </p:nvSpPr>
          <p:spPr>
            <a:xfrm>
              <a:off x="246225" y="4678400"/>
              <a:ext cx="128125" cy="128125"/>
            </a:xfrm>
            <a:custGeom>
              <a:rect b="b" l="l" r="r" t="t"/>
              <a:pathLst>
                <a:path extrusionOk="0" fill="none" h="5125" w="5125">
                  <a:moveTo>
                    <a:pt x="1" y="1"/>
                  </a:moveTo>
                  <a:lnTo>
                    <a:pt x="5125" y="1"/>
                  </a:lnTo>
                  <a:lnTo>
                    <a:pt x="5125" y="5124"/>
                  </a:lnTo>
                  <a:lnTo>
                    <a:pt x="1"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2"/>
            <p:cNvSpPr/>
            <p:nvPr/>
          </p:nvSpPr>
          <p:spPr>
            <a:xfrm>
              <a:off x="7234100" y="4678400"/>
              <a:ext cx="128100" cy="128125"/>
            </a:xfrm>
            <a:custGeom>
              <a:rect b="b" l="l" r="r" t="t"/>
              <a:pathLst>
                <a:path extrusionOk="0" fill="none" h="5125" w="5124">
                  <a:moveTo>
                    <a:pt x="0" y="1"/>
                  </a:moveTo>
                  <a:lnTo>
                    <a:pt x="5124" y="1"/>
                  </a:lnTo>
                  <a:lnTo>
                    <a:pt x="5124" y="5124"/>
                  </a:lnTo>
                  <a:lnTo>
                    <a:pt x="0" y="5124"/>
                  </a:lnTo>
                  <a:close/>
                </a:path>
              </a:pathLst>
            </a:custGeom>
            <a:noFill/>
            <a:ln cap="flat" cmpd="sng" w="16250">
              <a:solidFill>
                <a:schemeClr val="dk2"/>
              </a:solidFill>
              <a:prstDash val="solid"/>
              <a:miter lim="124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33"/>
          <p:cNvSpPr txBox="1"/>
          <p:nvPr>
            <p:ph idx="1" type="subTitle"/>
          </p:nvPr>
        </p:nvSpPr>
        <p:spPr>
          <a:xfrm>
            <a:off x="1749300" y="1491475"/>
            <a:ext cx="5645400" cy="161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100"/>
              <a:t>Le ultime fasi dell’età dei regolamenti</a:t>
            </a:r>
            <a:endParaRPr sz="3100"/>
          </a:p>
        </p:txBody>
      </p:sp>
      <p:sp>
        <p:nvSpPr>
          <p:cNvPr id="1367" name="Google Shape;1367;p33"/>
          <p:cNvSpPr txBox="1"/>
          <p:nvPr>
            <p:ph type="title"/>
          </p:nvPr>
        </p:nvSpPr>
        <p:spPr>
          <a:xfrm>
            <a:off x="3065400" y="3370075"/>
            <a:ext cx="3013200" cy="4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—Capitolo 2</a:t>
            </a:r>
            <a:endParaRPr/>
          </a:p>
        </p:txBody>
      </p:sp>
      <p:grpSp>
        <p:nvGrpSpPr>
          <p:cNvPr id="1368" name="Google Shape;1368;p33"/>
          <p:cNvGrpSpPr/>
          <p:nvPr/>
        </p:nvGrpSpPr>
        <p:grpSpPr>
          <a:xfrm>
            <a:off x="565056" y="519563"/>
            <a:ext cx="8012737" cy="4104778"/>
            <a:chOff x="585525" y="1202450"/>
            <a:chExt cx="6436450" cy="3297275"/>
          </a:xfrm>
        </p:grpSpPr>
        <p:sp>
          <p:nvSpPr>
            <p:cNvPr id="1369" name="Google Shape;1369;p33"/>
            <p:cNvSpPr/>
            <p:nvPr/>
          </p:nvSpPr>
          <p:spPr>
            <a:xfrm>
              <a:off x="839525" y="1202450"/>
              <a:ext cx="551125" cy="190275"/>
            </a:xfrm>
            <a:custGeom>
              <a:rect b="b" l="l" r="r" t="t"/>
              <a:pathLst>
                <a:path extrusionOk="0" h="7611" w="22045">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3"/>
            <p:cNvSpPr/>
            <p:nvPr/>
          </p:nvSpPr>
          <p:spPr>
            <a:xfrm>
              <a:off x="844200" y="1369575"/>
              <a:ext cx="180925" cy="121575"/>
            </a:xfrm>
            <a:custGeom>
              <a:rect b="b" l="l" r="r" t="t"/>
              <a:pathLst>
                <a:path extrusionOk="0" h="4863" w="7237">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3"/>
            <p:cNvSpPr/>
            <p:nvPr/>
          </p:nvSpPr>
          <p:spPr>
            <a:xfrm>
              <a:off x="898575" y="1348025"/>
              <a:ext cx="73125" cy="77200"/>
            </a:xfrm>
            <a:custGeom>
              <a:rect b="b" l="l" r="r" t="t"/>
              <a:pathLst>
                <a:path extrusionOk="0" h="3088" w="2925">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3"/>
            <p:cNvSpPr/>
            <p:nvPr/>
          </p:nvSpPr>
          <p:spPr>
            <a:xfrm>
              <a:off x="944800" y="1418950"/>
              <a:ext cx="25" cy="325"/>
            </a:xfrm>
            <a:custGeom>
              <a:rect b="b" l="l" r="r" t="t"/>
              <a:pathLst>
                <a:path extrusionOk="0" h="13" w="1">
                  <a:moveTo>
                    <a:pt x="1" y="13"/>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3"/>
            <p:cNvSpPr/>
            <p:nvPr/>
          </p:nvSpPr>
          <p:spPr>
            <a:xfrm>
              <a:off x="752350" y="1240875"/>
              <a:ext cx="206850" cy="104050"/>
            </a:xfrm>
            <a:custGeom>
              <a:rect b="b" l="l" r="r" t="t"/>
              <a:pathLst>
                <a:path extrusionOk="0" h="4162" w="8274">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3"/>
            <p:cNvSpPr/>
            <p:nvPr/>
          </p:nvSpPr>
          <p:spPr>
            <a:xfrm>
              <a:off x="1012600" y="1245875"/>
              <a:ext cx="88750" cy="80000"/>
            </a:xfrm>
            <a:custGeom>
              <a:rect b="b" l="l" r="r" t="t"/>
              <a:pathLst>
                <a:path extrusionOk="0" h="3200" w="355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3"/>
            <p:cNvSpPr/>
            <p:nvPr/>
          </p:nvSpPr>
          <p:spPr>
            <a:xfrm>
              <a:off x="1123500" y="1272100"/>
              <a:ext cx="33450" cy="43775"/>
            </a:xfrm>
            <a:custGeom>
              <a:rect b="b" l="l" r="r" t="t"/>
              <a:pathLst>
                <a:path extrusionOk="0" h="1751" w="1338">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3"/>
            <p:cNvSpPr/>
            <p:nvPr/>
          </p:nvSpPr>
          <p:spPr>
            <a:xfrm>
              <a:off x="732975" y="1292100"/>
              <a:ext cx="31900" cy="31900"/>
            </a:xfrm>
            <a:custGeom>
              <a:rect b="b" l="l" r="r" t="t"/>
              <a:pathLst>
                <a:path extrusionOk="0" h="1276" w="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3"/>
            <p:cNvSpPr/>
            <p:nvPr/>
          </p:nvSpPr>
          <p:spPr>
            <a:xfrm>
              <a:off x="809225" y="1274925"/>
              <a:ext cx="77800" cy="113125"/>
            </a:xfrm>
            <a:custGeom>
              <a:rect b="b" l="l" r="r" t="t"/>
              <a:pathLst>
                <a:path extrusionOk="0" h="4525" w="3112">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3"/>
            <p:cNvSpPr/>
            <p:nvPr/>
          </p:nvSpPr>
          <p:spPr>
            <a:xfrm>
              <a:off x="792650" y="1376150"/>
              <a:ext cx="30650" cy="32525"/>
            </a:xfrm>
            <a:custGeom>
              <a:rect b="b" l="l" r="r" t="t"/>
              <a:pathLst>
                <a:path extrusionOk="0" h="1301" w="1226">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3"/>
            <p:cNvSpPr/>
            <p:nvPr/>
          </p:nvSpPr>
          <p:spPr>
            <a:xfrm>
              <a:off x="841400" y="1393325"/>
              <a:ext cx="5650" cy="9725"/>
            </a:xfrm>
            <a:custGeom>
              <a:rect b="b" l="l" r="r" t="t"/>
              <a:pathLst>
                <a:path extrusionOk="0" h="389" w="226">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3"/>
            <p:cNvSpPr/>
            <p:nvPr/>
          </p:nvSpPr>
          <p:spPr>
            <a:xfrm>
              <a:off x="973550" y="1363650"/>
              <a:ext cx="9700" cy="6900"/>
            </a:xfrm>
            <a:custGeom>
              <a:rect b="b" l="l" r="r" t="t"/>
              <a:pathLst>
                <a:path extrusionOk="0" h="276" w="388">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3"/>
            <p:cNvSpPr/>
            <p:nvPr/>
          </p:nvSpPr>
          <p:spPr>
            <a:xfrm>
              <a:off x="832025" y="1234000"/>
              <a:ext cx="156850" cy="27525"/>
            </a:xfrm>
            <a:custGeom>
              <a:rect b="b" l="l" r="r" t="t"/>
              <a:pathLst>
                <a:path extrusionOk="0" h="1101" w="6274">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3"/>
            <p:cNvSpPr/>
            <p:nvPr/>
          </p:nvSpPr>
          <p:spPr>
            <a:xfrm>
              <a:off x="810775" y="1233675"/>
              <a:ext cx="33150" cy="30975"/>
            </a:xfrm>
            <a:custGeom>
              <a:rect b="b" l="l" r="r" t="t"/>
              <a:pathLst>
                <a:path extrusionOk="0" h="1239" w="1326">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3"/>
            <p:cNvSpPr/>
            <p:nvPr/>
          </p:nvSpPr>
          <p:spPr>
            <a:xfrm>
              <a:off x="766400" y="1291175"/>
              <a:ext cx="73150" cy="22525"/>
            </a:xfrm>
            <a:custGeom>
              <a:rect b="b" l="l" r="r" t="t"/>
              <a:pathLst>
                <a:path extrusionOk="0" h="901" w="2926">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3"/>
            <p:cNvSpPr/>
            <p:nvPr/>
          </p:nvSpPr>
          <p:spPr>
            <a:xfrm>
              <a:off x="767350" y="1296800"/>
              <a:ext cx="70625" cy="23450"/>
            </a:xfrm>
            <a:custGeom>
              <a:rect b="b" l="l" r="r" t="t"/>
              <a:pathLst>
                <a:path extrusionOk="0" h="938" w="2825">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3"/>
            <p:cNvSpPr/>
            <p:nvPr/>
          </p:nvSpPr>
          <p:spPr>
            <a:xfrm>
              <a:off x="919500" y="1249000"/>
              <a:ext cx="18150" cy="56875"/>
            </a:xfrm>
            <a:custGeom>
              <a:rect b="b" l="l" r="r" t="t"/>
              <a:pathLst>
                <a:path extrusionOk="0" h="2275" w="726">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3"/>
            <p:cNvSpPr/>
            <p:nvPr/>
          </p:nvSpPr>
          <p:spPr>
            <a:xfrm>
              <a:off x="914500" y="1250875"/>
              <a:ext cx="16275" cy="54375"/>
            </a:xfrm>
            <a:custGeom>
              <a:rect b="b" l="l" r="r" t="t"/>
              <a:pathLst>
                <a:path extrusionOk="0" h="2175" w="651">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3"/>
            <p:cNvSpPr/>
            <p:nvPr/>
          </p:nvSpPr>
          <p:spPr>
            <a:xfrm>
              <a:off x="1186925" y="1310225"/>
              <a:ext cx="83125" cy="26900"/>
            </a:xfrm>
            <a:custGeom>
              <a:rect b="b" l="l" r="r" t="t"/>
              <a:pathLst>
                <a:path extrusionOk="0" h="1076" w="3325">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3"/>
            <p:cNvSpPr/>
            <p:nvPr/>
          </p:nvSpPr>
          <p:spPr>
            <a:xfrm>
              <a:off x="1187250" y="1314900"/>
              <a:ext cx="100600" cy="30975"/>
            </a:xfrm>
            <a:custGeom>
              <a:rect b="b" l="l" r="r" t="t"/>
              <a:pathLst>
                <a:path extrusionOk="0" h="1239" w="4024">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3"/>
            <p:cNvSpPr/>
            <p:nvPr/>
          </p:nvSpPr>
          <p:spPr>
            <a:xfrm>
              <a:off x="585525" y="1460800"/>
              <a:ext cx="199975" cy="551150"/>
            </a:xfrm>
            <a:custGeom>
              <a:rect b="b" l="l" r="r" t="t"/>
              <a:pathLst>
                <a:path extrusionOk="0" h="22046" w="7999">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3"/>
            <p:cNvSpPr/>
            <p:nvPr/>
          </p:nvSpPr>
          <p:spPr>
            <a:xfrm>
              <a:off x="762975" y="1465800"/>
              <a:ext cx="121550" cy="180925"/>
            </a:xfrm>
            <a:custGeom>
              <a:rect b="b" l="l" r="r" t="t"/>
              <a:pathLst>
                <a:path extrusionOk="0" h="7237" w="4862">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3"/>
            <p:cNvSpPr/>
            <p:nvPr/>
          </p:nvSpPr>
          <p:spPr>
            <a:xfrm>
              <a:off x="741425" y="1520175"/>
              <a:ext cx="77175" cy="73125"/>
            </a:xfrm>
            <a:custGeom>
              <a:rect b="b" l="l" r="r" t="t"/>
              <a:pathLst>
                <a:path extrusionOk="0" h="2925" w="3087">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3"/>
            <p:cNvSpPr/>
            <p:nvPr/>
          </p:nvSpPr>
          <p:spPr>
            <a:xfrm>
              <a:off x="812325" y="1566400"/>
              <a:ext cx="25" cy="350"/>
            </a:xfrm>
            <a:custGeom>
              <a:rect b="b" l="l" r="r" t="t"/>
              <a:pathLst>
                <a:path extrusionOk="0" h="14" w="1">
                  <a:moveTo>
                    <a:pt x="1" y="13"/>
                  </a:moveTo>
                  <a:lnTo>
                    <a:pt x="1" y="1"/>
                  </a:lnTo>
                  <a:cubicBezTo>
                    <a:pt x="1" y="1"/>
                    <a:pt x="1" y="13"/>
                    <a:pt x="1"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3"/>
            <p:cNvSpPr/>
            <p:nvPr/>
          </p:nvSpPr>
          <p:spPr>
            <a:xfrm>
              <a:off x="633950" y="1373950"/>
              <a:ext cx="104050" cy="206550"/>
            </a:xfrm>
            <a:custGeom>
              <a:rect b="b" l="l" r="r" t="t"/>
              <a:pathLst>
                <a:path extrusionOk="0" h="8262" w="41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3"/>
            <p:cNvSpPr/>
            <p:nvPr/>
          </p:nvSpPr>
          <p:spPr>
            <a:xfrm>
              <a:off x="638950" y="1634200"/>
              <a:ext cx="81550" cy="88450"/>
            </a:xfrm>
            <a:custGeom>
              <a:rect b="b" l="l" r="r" t="t"/>
              <a:pathLst>
                <a:path extrusionOk="0" h="3538" w="3262">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3"/>
            <p:cNvSpPr/>
            <p:nvPr/>
          </p:nvSpPr>
          <p:spPr>
            <a:xfrm>
              <a:off x="665200" y="1745425"/>
              <a:ext cx="44075" cy="33150"/>
            </a:xfrm>
            <a:custGeom>
              <a:rect b="b" l="l" r="r" t="t"/>
              <a:pathLst>
                <a:path extrusionOk="0" h="1326" w="1763">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3"/>
            <p:cNvSpPr/>
            <p:nvPr/>
          </p:nvSpPr>
          <p:spPr>
            <a:xfrm>
              <a:off x="685175" y="1354600"/>
              <a:ext cx="32200" cy="31875"/>
            </a:xfrm>
            <a:custGeom>
              <a:rect b="b" l="l" r="r" t="t"/>
              <a:pathLst>
                <a:path extrusionOk="0" h="1275" w="1288">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3"/>
            <p:cNvSpPr/>
            <p:nvPr/>
          </p:nvSpPr>
          <p:spPr>
            <a:xfrm>
              <a:off x="668300" y="1430500"/>
              <a:ext cx="113125" cy="77500"/>
            </a:xfrm>
            <a:custGeom>
              <a:rect b="b" l="l" r="r" t="t"/>
              <a:pathLst>
                <a:path extrusionOk="0" h="3100" w="4525">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3"/>
            <p:cNvSpPr/>
            <p:nvPr/>
          </p:nvSpPr>
          <p:spPr>
            <a:xfrm>
              <a:off x="769525" y="1413950"/>
              <a:ext cx="32525" cy="30950"/>
            </a:xfrm>
            <a:custGeom>
              <a:rect b="b" l="l" r="r" t="t"/>
              <a:pathLst>
                <a:path extrusionOk="0" h="1238" w="1301">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3"/>
            <p:cNvSpPr/>
            <p:nvPr/>
          </p:nvSpPr>
          <p:spPr>
            <a:xfrm>
              <a:off x="786400" y="1462675"/>
              <a:ext cx="10025" cy="5975"/>
            </a:xfrm>
            <a:custGeom>
              <a:rect b="b" l="l" r="r" t="t"/>
              <a:pathLst>
                <a:path extrusionOk="0" h="239" w="401">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3"/>
            <p:cNvSpPr/>
            <p:nvPr/>
          </p:nvSpPr>
          <p:spPr>
            <a:xfrm>
              <a:off x="756725" y="1594850"/>
              <a:ext cx="7200" cy="10000"/>
            </a:xfrm>
            <a:custGeom>
              <a:rect b="b" l="l" r="r" t="t"/>
              <a:pathLst>
                <a:path extrusionOk="0" h="400" w="288">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3"/>
            <p:cNvSpPr/>
            <p:nvPr/>
          </p:nvSpPr>
          <p:spPr>
            <a:xfrm>
              <a:off x="627075" y="1453625"/>
              <a:ext cx="27825" cy="156850"/>
            </a:xfrm>
            <a:custGeom>
              <a:rect b="b" l="l" r="r" t="t"/>
              <a:pathLst>
                <a:path extrusionOk="0" h="6274" w="1113">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3"/>
            <p:cNvSpPr/>
            <p:nvPr/>
          </p:nvSpPr>
          <p:spPr>
            <a:xfrm>
              <a:off x="627075" y="1432375"/>
              <a:ext cx="30950" cy="33150"/>
            </a:xfrm>
            <a:custGeom>
              <a:rect b="b" l="l" r="r" t="t"/>
              <a:pathLst>
                <a:path extrusionOk="0" h="1326" w="1238">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3"/>
            <p:cNvSpPr/>
            <p:nvPr/>
          </p:nvSpPr>
          <p:spPr>
            <a:xfrm>
              <a:off x="684550" y="1388025"/>
              <a:ext cx="22525" cy="72800"/>
            </a:xfrm>
            <a:custGeom>
              <a:rect b="b" l="l" r="r" t="t"/>
              <a:pathLst>
                <a:path extrusionOk="0" h="2912" w="901">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3"/>
            <p:cNvSpPr/>
            <p:nvPr/>
          </p:nvSpPr>
          <p:spPr>
            <a:xfrm>
              <a:off x="690175" y="1388950"/>
              <a:ext cx="23775" cy="70625"/>
            </a:xfrm>
            <a:custGeom>
              <a:rect b="b" l="l" r="r" t="t"/>
              <a:pathLst>
                <a:path extrusionOk="0" h="2825" w="951">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3"/>
            <p:cNvSpPr/>
            <p:nvPr/>
          </p:nvSpPr>
          <p:spPr>
            <a:xfrm>
              <a:off x="642075" y="1541100"/>
              <a:ext cx="56875" cy="18150"/>
            </a:xfrm>
            <a:custGeom>
              <a:rect b="b" l="l" r="r" t="t"/>
              <a:pathLst>
                <a:path extrusionOk="0" h="726" w="2275">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3"/>
            <p:cNvSpPr/>
            <p:nvPr/>
          </p:nvSpPr>
          <p:spPr>
            <a:xfrm>
              <a:off x="642375" y="1531100"/>
              <a:ext cx="55950" cy="20950"/>
            </a:xfrm>
            <a:custGeom>
              <a:rect b="b" l="l" r="r" t="t"/>
              <a:pathLst>
                <a:path extrusionOk="0" h="838" w="22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3"/>
            <p:cNvSpPr/>
            <p:nvPr/>
          </p:nvSpPr>
          <p:spPr>
            <a:xfrm>
              <a:off x="703625" y="1808525"/>
              <a:ext cx="26875" cy="82825"/>
            </a:xfrm>
            <a:custGeom>
              <a:rect b="b" l="l" r="r" t="t"/>
              <a:pathLst>
                <a:path extrusionOk="0" h="3313" w="1075">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3"/>
            <p:cNvSpPr/>
            <p:nvPr/>
          </p:nvSpPr>
          <p:spPr>
            <a:xfrm>
              <a:off x="708300" y="1808525"/>
              <a:ext cx="30950" cy="100950"/>
            </a:xfrm>
            <a:custGeom>
              <a:rect b="b" l="l" r="r" t="t"/>
              <a:pathLst>
                <a:path extrusionOk="0" h="4038" w="12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3"/>
            <p:cNvSpPr/>
            <p:nvPr/>
          </p:nvSpPr>
          <p:spPr>
            <a:xfrm>
              <a:off x="887000" y="1496125"/>
              <a:ext cx="8475" cy="8125"/>
            </a:xfrm>
            <a:custGeom>
              <a:rect b="b" l="l" r="r" t="t"/>
              <a:pathLst>
                <a:path extrusionOk="0" h="325" w="339">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3"/>
            <p:cNvSpPr/>
            <p:nvPr/>
          </p:nvSpPr>
          <p:spPr>
            <a:xfrm>
              <a:off x="893575" y="1496125"/>
              <a:ext cx="58750" cy="15000"/>
            </a:xfrm>
            <a:custGeom>
              <a:rect b="b" l="l" r="r" t="t"/>
              <a:pathLst>
                <a:path extrusionOk="0" h="600" w="235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3"/>
            <p:cNvSpPr/>
            <p:nvPr/>
          </p:nvSpPr>
          <p:spPr>
            <a:xfrm>
              <a:off x="927000" y="1501125"/>
              <a:ext cx="25325" cy="17200"/>
            </a:xfrm>
            <a:custGeom>
              <a:rect b="b" l="l" r="r" t="t"/>
              <a:pathLst>
                <a:path extrusionOk="0" h="688" w="1013">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3"/>
            <p:cNvSpPr/>
            <p:nvPr/>
          </p:nvSpPr>
          <p:spPr>
            <a:xfrm>
              <a:off x="886700" y="1501125"/>
              <a:ext cx="26575" cy="55300"/>
            </a:xfrm>
            <a:custGeom>
              <a:rect b="b" l="l" r="r" t="t"/>
              <a:pathLst>
                <a:path extrusionOk="0" h="2212" w="1063">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3"/>
            <p:cNvSpPr/>
            <p:nvPr/>
          </p:nvSpPr>
          <p:spPr>
            <a:xfrm>
              <a:off x="897000" y="1522975"/>
              <a:ext cx="17200" cy="34700"/>
            </a:xfrm>
            <a:custGeom>
              <a:rect b="b" l="l" r="r" t="t"/>
              <a:pathLst>
                <a:path extrusionOk="0" h="1388" w="6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3"/>
            <p:cNvSpPr/>
            <p:nvPr/>
          </p:nvSpPr>
          <p:spPr>
            <a:xfrm>
              <a:off x="907925" y="1521425"/>
              <a:ext cx="22850" cy="11275"/>
            </a:xfrm>
            <a:custGeom>
              <a:rect b="b" l="l" r="r" t="t"/>
              <a:pathLst>
                <a:path extrusionOk="0" h="451" w="914">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3"/>
            <p:cNvSpPr/>
            <p:nvPr/>
          </p:nvSpPr>
          <p:spPr>
            <a:xfrm>
              <a:off x="915425" y="1512975"/>
              <a:ext cx="16275" cy="19725"/>
            </a:xfrm>
            <a:custGeom>
              <a:rect b="b" l="l" r="r" t="t"/>
              <a:pathLst>
                <a:path extrusionOk="0" h="789" w="651">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3"/>
            <p:cNvSpPr/>
            <p:nvPr/>
          </p:nvSpPr>
          <p:spPr>
            <a:xfrm>
              <a:off x="917300" y="1513300"/>
              <a:ext cx="17225" cy="6900"/>
            </a:xfrm>
            <a:custGeom>
              <a:rect b="b" l="l" r="r" t="t"/>
              <a:pathLst>
                <a:path extrusionOk="0" h="276" w="689">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3"/>
            <p:cNvSpPr/>
            <p:nvPr/>
          </p:nvSpPr>
          <p:spPr>
            <a:xfrm>
              <a:off x="926050" y="1528925"/>
              <a:ext cx="28775" cy="23450"/>
            </a:xfrm>
            <a:custGeom>
              <a:rect b="b" l="l" r="r" t="t"/>
              <a:pathLst>
                <a:path extrusionOk="0" h="938" w="1151">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3"/>
            <p:cNvSpPr/>
            <p:nvPr/>
          </p:nvSpPr>
          <p:spPr>
            <a:xfrm>
              <a:off x="6209675" y="1202450"/>
              <a:ext cx="551125" cy="190275"/>
            </a:xfrm>
            <a:custGeom>
              <a:rect b="b" l="l" r="r" t="t"/>
              <a:pathLst>
                <a:path extrusionOk="0" h="7611" w="22045">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3"/>
            <p:cNvSpPr/>
            <p:nvPr/>
          </p:nvSpPr>
          <p:spPr>
            <a:xfrm>
              <a:off x="6575200" y="1369575"/>
              <a:ext cx="180925" cy="121575"/>
            </a:xfrm>
            <a:custGeom>
              <a:rect b="b" l="l" r="r" t="t"/>
              <a:pathLst>
                <a:path extrusionOk="0" h="4863" w="7237">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3"/>
            <p:cNvSpPr/>
            <p:nvPr/>
          </p:nvSpPr>
          <p:spPr>
            <a:xfrm>
              <a:off x="6628300" y="1348025"/>
              <a:ext cx="73450" cy="77200"/>
            </a:xfrm>
            <a:custGeom>
              <a:rect b="b" l="l" r="r" t="t"/>
              <a:pathLst>
                <a:path extrusionOk="0" h="3088" w="293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3"/>
            <p:cNvSpPr/>
            <p:nvPr/>
          </p:nvSpPr>
          <p:spPr>
            <a:xfrm>
              <a:off x="6655500" y="1418950"/>
              <a:ext cx="25" cy="325"/>
            </a:xfrm>
            <a:custGeom>
              <a:rect b="b" l="l" r="r" t="t"/>
              <a:pathLst>
                <a:path extrusionOk="0" h="13" w="1">
                  <a:moveTo>
                    <a:pt x="0" y="13"/>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3"/>
            <p:cNvSpPr/>
            <p:nvPr/>
          </p:nvSpPr>
          <p:spPr>
            <a:xfrm>
              <a:off x="6641425" y="1240875"/>
              <a:ext cx="206550" cy="104050"/>
            </a:xfrm>
            <a:custGeom>
              <a:rect b="b" l="l" r="r" t="t"/>
              <a:pathLst>
                <a:path extrusionOk="0" h="4162" w="82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3"/>
            <p:cNvSpPr/>
            <p:nvPr/>
          </p:nvSpPr>
          <p:spPr>
            <a:xfrm>
              <a:off x="6499275" y="1245875"/>
              <a:ext cx="88450" cy="80000"/>
            </a:xfrm>
            <a:custGeom>
              <a:rect b="b" l="l" r="r" t="t"/>
              <a:pathLst>
                <a:path extrusionOk="0" h="3200" w="3538">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3"/>
            <p:cNvSpPr/>
            <p:nvPr/>
          </p:nvSpPr>
          <p:spPr>
            <a:xfrm>
              <a:off x="6443675" y="1272100"/>
              <a:ext cx="33125" cy="43775"/>
            </a:xfrm>
            <a:custGeom>
              <a:rect b="b" l="l" r="r" t="t"/>
              <a:pathLst>
                <a:path extrusionOk="0" h="1751" w="1325">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3"/>
            <p:cNvSpPr/>
            <p:nvPr/>
          </p:nvSpPr>
          <p:spPr>
            <a:xfrm>
              <a:off x="6835450" y="1292100"/>
              <a:ext cx="31875" cy="31900"/>
            </a:xfrm>
            <a:custGeom>
              <a:rect b="b" l="l" r="r" t="t"/>
              <a:pathLst>
                <a:path extrusionOk="0" h="1276" w="1275">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3"/>
            <p:cNvSpPr/>
            <p:nvPr/>
          </p:nvSpPr>
          <p:spPr>
            <a:xfrm>
              <a:off x="6713600" y="1274925"/>
              <a:ext cx="77825" cy="113125"/>
            </a:xfrm>
            <a:custGeom>
              <a:rect b="b" l="l" r="r" t="t"/>
              <a:pathLst>
                <a:path extrusionOk="0" h="4525" w="3113">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3"/>
            <p:cNvSpPr/>
            <p:nvPr/>
          </p:nvSpPr>
          <p:spPr>
            <a:xfrm>
              <a:off x="6777025" y="1376150"/>
              <a:ext cx="30650" cy="32525"/>
            </a:xfrm>
            <a:custGeom>
              <a:rect b="b" l="l" r="r" t="t"/>
              <a:pathLst>
                <a:path extrusionOk="0" h="1301" w="1226">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3"/>
            <p:cNvSpPr/>
            <p:nvPr/>
          </p:nvSpPr>
          <p:spPr>
            <a:xfrm>
              <a:off x="6753275" y="1393325"/>
              <a:ext cx="5650" cy="9725"/>
            </a:xfrm>
            <a:custGeom>
              <a:rect b="b" l="l" r="r" t="t"/>
              <a:pathLst>
                <a:path extrusionOk="0" h="389" w="226">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3"/>
            <p:cNvSpPr/>
            <p:nvPr/>
          </p:nvSpPr>
          <p:spPr>
            <a:xfrm>
              <a:off x="6617075" y="1363650"/>
              <a:ext cx="10000" cy="6900"/>
            </a:xfrm>
            <a:custGeom>
              <a:rect b="b" l="l" r="r" t="t"/>
              <a:pathLst>
                <a:path extrusionOk="0" h="276" w="40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3"/>
            <p:cNvSpPr/>
            <p:nvPr/>
          </p:nvSpPr>
          <p:spPr>
            <a:xfrm>
              <a:off x="6611450" y="1234000"/>
              <a:ext cx="156850" cy="27525"/>
            </a:xfrm>
            <a:custGeom>
              <a:rect b="b" l="l" r="r" t="t"/>
              <a:pathLst>
                <a:path extrusionOk="0" h="1101" w="6274">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3"/>
            <p:cNvSpPr/>
            <p:nvPr/>
          </p:nvSpPr>
          <p:spPr>
            <a:xfrm>
              <a:off x="6756400" y="1233675"/>
              <a:ext cx="33150" cy="30975"/>
            </a:xfrm>
            <a:custGeom>
              <a:rect b="b" l="l" r="r" t="t"/>
              <a:pathLst>
                <a:path extrusionOk="0" h="1239" w="1326">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3"/>
            <p:cNvSpPr/>
            <p:nvPr/>
          </p:nvSpPr>
          <p:spPr>
            <a:xfrm>
              <a:off x="6761100" y="1291175"/>
              <a:ext cx="72800" cy="22525"/>
            </a:xfrm>
            <a:custGeom>
              <a:rect b="b" l="l" r="r" t="t"/>
              <a:pathLst>
                <a:path extrusionOk="0" h="901" w="2912">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3"/>
            <p:cNvSpPr/>
            <p:nvPr/>
          </p:nvSpPr>
          <p:spPr>
            <a:xfrm>
              <a:off x="6762650" y="1296800"/>
              <a:ext cx="70325" cy="23450"/>
            </a:xfrm>
            <a:custGeom>
              <a:rect b="b" l="l" r="r" t="t"/>
              <a:pathLst>
                <a:path extrusionOk="0" h="938" w="2813">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3"/>
            <p:cNvSpPr/>
            <p:nvPr/>
          </p:nvSpPr>
          <p:spPr>
            <a:xfrm>
              <a:off x="6662675" y="1249000"/>
              <a:ext cx="18150" cy="56875"/>
            </a:xfrm>
            <a:custGeom>
              <a:rect b="b" l="l" r="r" t="t"/>
              <a:pathLst>
                <a:path extrusionOk="0" h="2275" w="726">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3"/>
            <p:cNvSpPr/>
            <p:nvPr/>
          </p:nvSpPr>
          <p:spPr>
            <a:xfrm>
              <a:off x="6669850" y="1250875"/>
              <a:ext cx="15975" cy="54375"/>
            </a:xfrm>
            <a:custGeom>
              <a:rect b="b" l="l" r="r" t="t"/>
              <a:pathLst>
                <a:path extrusionOk="0" h="2175" w="639">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3"/>
            <p:cNvSpPr/>
            <p:nvPr/>
          </p:nvSpPr>
          <p:spPr>
            <a:xfrm>
              <a:off x="6330275" y="1310225"/>
              <a:ext cx="82800" cy="26900"/>
            </a:xfrm>
            <a:custGeom>
              <a:rect b="b" l="l" r="r" t="t"/>
              <a:pathLst>
                <a:path extrusionOk="0" h="1076" w="3312">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3"/>
            <p:cNvSpPr/>
            <p:nvPr/>
          </p:nvSpPr>
          <p:spPr>
            <a:xfrm>
              <a:off x="6312450" y="1314900"/>
              <a:ext cx="100625" cy="30975"/>
            </a:xfrm>
            <a:custGeom>
              <a:rect b="b" l="l" r="r" t="t"/>
              <a:pathLst>
                <a:path extrusionOk="0" h="1239" w="4025">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3"/>
            <p:cNvSpPr/>
            <p:nvPr/>
          </p:nvSpPr>
          <p:spPr>
            <a:xfrm>
              <a:off x="6814825" y="1460800"/>
              <a:ext cx="199975" cy="551150"/>
            </a:xfrm>
            <a:custGeom>
              <a:rect b="b" l="l" r="r" t="t"/>
              <a:pathLst>
                <a:path extrusionOk="0" h="22046" w="7999">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3"/>
            <p:cNvSpPr/>
            <p:nvPr/>
          </p:nvSpPr>
          <p:spPr>
            <a:xfrm>
              <a:off x="6715800" y="1465800"/>
              <a:ext cx="121550" cy="180925"/>
            </a:xfrm>
            <a:custGeom>
              <a:rect b="b" l="l" r="r" t="t"/>
              <a:pathLst>
                <a:path extrusionOk="0" h="7237" w="4862">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3"/>
            <p:cNvSpPr/>
            <p:nvPr/>
          </p:nvSpPr>
          <p:spPr>
            <a:xfrm>
              <a:off x="6781700" y="1520175"/>
              <a:ext cx="77200" cy="73125"/>
            </a:xfrm>
            <a:custGeom>
              <a:rect b="b" l="l" r="r" t="t"/>
              <a:pathLst>
                <a:path extrusionOk="0" h="2925" w="3088">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3"/>
            <p:cNvSpPr/>
            <p:nvPr/>
          </p:nvSpPr>
          <p:spPr>
            <a:xfrm>
              <a:off x="6787950" y="1566400"/>
              <a:ext cx="25" cy="350"/>
            </a:xfrm>
            <a:custGeom>
              <a:rect b="b" l="l" r="r" t="t"/>
              <a:pathLst>
                <a:path extrusionOk="0" h="14" w="1">
                  <a:moveTo>
                    <a:pt x="1" y="13"/>
                  </a:move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3"/>
            <p:cNvSpPr/>
            <p:nvPr/>
          </p:nvSpPr>
          <p:spPr>
            <a:xfrm>
              <a:off x="6862300" y="1373950"/>
              <a:ext cx="104075" cy="206550"/>
            </a:xfrm>
            <a:custGeom>
              <a:rect b="b" l="l" r="r" t="t"/>
              <a:pathLst>
                <a:path extrusionOk="0" h="8262" w="4163">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3"/>
            <p:cNvSpPr/>
            <p:nvPr/>
          </p:nvSpPr>
          <p:spPr>
            <a:xfrm>
              <a:off x="6879800" y="1634200"/>
              <a:ext cx="81575" cy="88450"/>
            </a:xfrm>
            <a:custGeom>
              <a:rect b="b" l="l" r="r" t="t"/>
              <a:pathLst>
                <a:path extrusionOk="0" h="3538" w="3263">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3"/>
            <p:cNvSpPr/>
            <p:nvPr/>
          </p:nvSpPr>
          <p:spPr>
            <a:xfrm>
              <a:off x="6891050" y="1745425"/>
              <a:ext cx="44075" cy="33150"/>
            </a:xfrm>
            <a:custGeom>
              <a:rect b="b" l="l" r="r" t="t"/>
              <a:pathLst>
                <a:path extrusionOk="0" h="1326" w="1763">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3"/>
            <p:cNvSpPr/>
            <p:nvPr/>
          </p:nvSpPr>
          <p:spPr>
            <a:xfrm>
              <a:off x="6882925" y="1354600"/>
              <a:ext cx="32200" cy="31875"/>
            </a:xfrm>
            <a:custGeom>
              <a:rect b="b" l="l" r="r" t="t"/>
              <a:pathLst>
                <a:path extrusionOk="0" h="1275" w="1288">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3"/>
            <p:cNvSpPr/>
            <p:nvPr/>
          </p:nvSpPr>
          <p:spPr>
            <a:xfrm>
              <a:off x="6819200" y="1430500"/>
              <a:ext cx="113125" cy="77500"/>
            </a:xfrm>
            <a:custGeom>
              <a:rect b="b" l="l" r="r" t="t"/>
              <a:pathLst>
                <a:path extrusionOk="0" h="3100" w="4525">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3"/>
            <p:cNvSpPr/>
            <p:nvPr/>
          </p:nvSpPr>
          <p:spPr>
            <a:xfrm>
              <a:off x="6798275" y="1413950"/>
              <a:ext cx="32500" cy="30950"/>
            </a:xfrm>
            <a:custGeom>
              <a:rect b="b" l="l" r="r" t="t"/>
              <a:pathLst>
                <a:path extrusionOk="0" h="1238" w="130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3"/>
            <p:cNvSpPr/>
            <p:nvPr/>
          </p:nvSpPr>
          <p:spPr>
            <a:xfrm>
              <a:off x="6803900" y="1462675"/>
              <a:ext cx="10000" cy="5975"/>
            </a:xfrm>
            <a:custGeom>
              <a:rect b="b" l="l" r="r" t="t"/>
              <a:pathLst>
                <a:path extrusionOk="0" h="239" w="40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3"/>
            <p:cNvSpPr/>
            <p:nvPr/>
          </p:nvSpPr>
          <p:spPr>
            <a:xfrm>
              <a:off x="6836375" y="1594850"/>
              <a:ext cx="7225" cy="10000"/>
            </a:xfrm>
            <a:custGeom>
              <a:rect b="b" l="l" r="r" t="t"/>
              <a:pathLst>
                <a:path extrusionOk="0" h="400" w="289">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3"/>
            <p:cNvSpPr/>
            <p:nvPr/>
          </p:nvSpPr>
          <p:spPr>
            <a:xfrm>
              <a:off x="6945425" y="1453625"/>
              <a:ext cx="27825" cy="156850"/>
            </a:xfrm>
            <a:custGeom>
              <a:rect b="b" l="l" r="r" t="t"/>
              <a:pathLst>
                <a:path extrusionOk="0" h="6274" w="1113">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3"/>
            <p:cNvSpPr/>
            <p:nvPr/>
          </p:nvSpPr>
          <p:spPr>
            <a:xfrm>
              <a:off x="6942300" y="1432375"/>
              <a:ext cx="30950" cy="33150"/>
            </a:xfrm>
            <a:custGeom>
              <a:rect b="b" l="l" r="r" t="t"/>
              <a:pathLst>
                <a:path extrusionOk="0" h="1326" w="1238">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3"/>
            <p:cNvSpPr/>
            <p:nvPr/>
          </p:nvSpPr>
          <p:spPr>
            <a:xfrm>
              <a:off x="6893250" y="1388025"/>
              <a:ext cx="22500" cy="72800"/>
            </a:xfrm>
            <a:custGeom>
              <a:rect b="b" l="l" r="r" t="t"/>
              <a:pathLst>
                <a:path extrusionOk="0" h="2912" w="90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3"/>
            <p:cNvSpPr/>
            <p:nvPr/>
          </p:nvSpPr>
          <p:spPr>
            <a:xfrm>
              <a:off x="6886375" y="1388950"/>
              <a:ext cx="23450" cy="70625"/>
            </a:xfrm>
            <a:custGeom>
              <a:rect b="b" l="l" r="r" t="t"/>
              <a:pathLst>
                <a:path extrusionOk="0" h="2825" w="938">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3"/>
            <p:cNvSpPr/>
            <p:nvPr/>
          </p:nvSpPr>
          <p:spPr>
            <a:xfrm>
              <a:off x="6901375" y="1541100"/>
              <a:ext cx="56875" cy="18150"/>
            </a:xfrm>
            <a:custGeom>
              <a:rect b="b" l="l" r="r" t="t"/>
              <a:pathLst>
                <a:path extrusionOk="0" h="726" w="2275">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3"/>
            <p:cNvSpPr/>
            <p:nvPr/>
          </p:nvSpPr>
          <p:spPr>
            <a:xfrm>
              <a:off x="6901675" y="1530800"/>
              <a:ext cx="56250" cy="21250"/>
            </a:xfrm>
            <a:custGeom>
              <a:rect b="b" l="l" r="r" t="t"/>
              <a:pathLst>
                <a:path extrusionOk="0" h="850" w="22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3"/>
            <p:cNvSpPr/>
            <p:nvPr/>
          </p:nvSpPr>
          <p:spPr>
            <a:xfrm>
              <a:off x="6869800" y="1808525"/>
              <a:ext cx="26900" cy="82825"/>
            </a:xfrm>
            <a:custGeom>
              <a:rect b="b" l="l" r="r" t="t"/>
              <a:pathLst>
                <a:path extrusionOk="0" h="3313" w="1076">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3"/>
            <p:cNvSpPr/>
            <p:nvPr/>
          </p:nvSpPr>
          <p:spPr>
            <a:xfrm>
              <a:off x="6861050" y="1808525"/>
              <a:ext cx="30975" cy="100950"/>
            </a:xfrm>
            <a:custGeom>
              <a:rect b="b" l="l" r="r" t="t"/>
              <a:pathLst>
                <a:path extrusionOk="0" h="4038" w="1239">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3"/>
            <p:cNvSpPr/>
            <p:nvPr/>
          </p:nvSpPr>
          <p:spPr>
            <a:xfrm>
              <a:off x="6704850" y="1496125"/>
              <a:ext cx="8475" cy="8125"/>
            </a:xfrm>
            <a:custGeom>
              <a:rect b="b" l="l" r="r" t="t"/>
              <a:pathLst>
                <a:path extrusionOk="0" h="325" w="339">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3"/>
            <p:cNvSpPr/>
            <p:nvPr/>
          </p:nvSpPr>
          <p:spPr>
            <a:xfrm>
              <a:off x="6648000" y="1496125"/>
              <a:ext cx="59075" cy="15000"/>
            </a:xfrm>
            <a:custGeom>
              <a:rect b="b" l="l" r="r" t="t"/>
              <a:pathLst>
                <a:path extrusionOk="0" h="600" w="2363">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3"/>
            <p:cNvSpPr/>
            <p:nvPr/>
          </p:nvSpPr>
          <p:spPr>
            <a:xfrm>
              <a:off x="6648000" y="1501125"/>
              <a:ext cx="25325" cy="17200"/>
            </a:xfrm>
            <a:custGeom>
              <a:rect b="b" l="l" r="r" t="t"/>
              <a:pathLst>
                <a:path extrusionOk="0" h="688" w="1013">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3"/>
            <p:cNvSpPr/>
            <p:nvPr/>
          </p:nvSpPr>
          <p:spPr>
            <a:xfrm>
              <a:off x="6687050" y="1501125"/>
              <a:ext cx="26575" cy="55300"/>
            </a:xfrm>
            <a:custGeom>
              <a:rect b="b" l="l" r="r" t="t"/>
              <a:pathLst>
                <a:path extrusionOk="0" h="2212" w="1063">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3"/>
            <p:cNvSpPr/>
            <p:nvPr/>
          </p:nvSpPr>
          <p:spPr>
            <a:xfrm>
              <a:off x="6686100" y="1522975"/>
              <a:ext cx="17225" cy="34700"/>
            </a:xfrm>
            <a:custGeom>
              <a:rect b="b" l="l" r="r" t="t"/>
              <a:pathLst>
                <a:path extrusionOk="0" h="1388" w="689">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3"/>
            <p:cNvSpPr/>
            <p:nvPr/>
          </p:nvSpPr>
          <p:spPr>
            <a:xfrm>
              <a:off x="6669850" y="1521425"/>
              <a:ext cx="22525" cy="11275"/>
            </a:xfrm>
            <a:custGeom>
              <a:rect b="b" l="l" r="r" t="t"/>
              <a:pathLst>
                <a:path extrusionOk="0" h="451" w="90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3"/>
            <p:cNvSpPr/>
            <p:nvPr/>
          </p:nvSpPr>
          <p:spPr>
            <a:xfrm>
              <a:off x="6668925" y="1512975"/>
              <a:ext cx="15650" cy="19100"/>
            </a:xfrm>
            <a:custGeom>
              <a:rect b="b" l="l" r="r" t="t"/>
              <a:pathLst>
                <a:path extrusionOk="0" h="764" w="626">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3"/>
            <p:cNvSpPr/>
            <p:nvPr/>
          </p:nvSpPr>
          <p:spPr>
            <a:xfrm>
              <a:off x="6665800" y="1513300"/>
              <a:ext cx="17525" cy="6900"/>
            </a:xfrm>
            <a:custGeom>
              <a:rect b="b" l="l" r="r" t="t"/>
              <a:pathLst>
                <a:path extrusionOk="0" h="276" w="701">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3"/>
            <p:cNvSpPr/>
            <p:nvPr/>
          </p:nvSpPr>
          <p:spPr>
            <a:xfrm>
              <a:off x="6645800" y="1528925"/>
              <a:ext cx="28775" cy="23450"/>
            </a:xfrm>
            <a:custGeom>
              <a:rect b="b" l="l" r="r" t="t"/>
              <a:pathLst>
                <a:path extrusionOk="0" h="938" w="1151">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3"/>
            <p:cNvSpPr/>
            <p:nvPr/>
          </p:nvSpPr>
          <p:spPr>
            <a:xfrm>
              <a:off x="6217175" y="4309125"/>
              <a:ext cx="551125" cy="190600"/>
            </a:xfrm>
            <a:custGeom>
              <a:rect b="b" l="l" r="r" t="t"/>
              <a:pathLst>
                <a:path extrusionOk="0" h="7624" w="22045">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3"/>
            <p:cNvSpPr/>
            <p:nvPr/>
          </p:nvSpPr>
          <p:spPr>
            <a:xfrm>
              <a:off x="6582375" y="4210725"/>
              <a:ext cx="180925" cy="121225"/>
            </a:xfrm>
            <a:custGeom>
              <a:rect b="b" l="l" r="r" t="t"/>
              <a:pathLst>
                <a:path extrusionOk="0" h="4849" w="7237">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3"/>
            <p:cNvSpPr/>
            <p:nvPr/>
          </p:nvSpPr>
          <p:spPr>
            <a:xfrm>
              <a:off x="6636125" y="4276625"/>
              <a:ext cx="72825" cy="77200"/>
            </a:xfrm>
            <a:custGeom>
              <a:rect b="b" l="l" r="r" t="t"/>
              <a:pathLst>
                <a:path extrusionOk="0" h="3088" w="2913">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3"/>
            <p:cNvSpPr/>
            <p:nvPr/>
          </p:nvSpPr>
          <p:spPr>
            <a:xfrm>
              <a:off x="6662675" y="4282575"/>
              <a:ext cx="25" cy="325"/>
            </a:xfrm>
            <a:custGeom>
              <a:rect b="b" l="l" r="r" t="t"/>
              <a:pathLst>
                <a:path extrusionOk="0" h="13" w="1">
                  <a:moveTo>
                    <a:pt x="1" y="0"/>
                  </a:moveTo>
                  <a:lnTo>
                    <a:pt x="1" y="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3"/>
            <p:cNvSpPr/>
            <p:nvPr/>
          </p:nvSpPr>
          <p:spPr>
            <a:xfrm>
              <a:off x="6648925" y="4357225"/>
              <a:ext cx="206550" cy="103750"/>
            </a:xfrm>
            <a:custGeom>
              <a:rect b="b" l="l" r="r" t="t"/>
              <a:pathLst>
                <a:path extrusionOk="0" h="4150" w="8262">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3"/>
            <p:cNvSpPr/>
            <p:nvPr/>
          </p:nvSpPr>
          <p:spPr>
            <a:xfrm>
              <a:off x="6506475" y="4375975"/>
              <a:ext cx="88425" cy="80000"/>
            </a:xfrm>
            <a:custGeom>
              <a:rect b="b" l="l" r="r" t="t"/>
              <a:pathLst>
                <a:path extrusionOk="0" h="3200" w="3537">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3"/>
            <p:cNvSpPr/>
            <p:nvPr/>
          </p:nvSpPr>
          <p:spPr>
            <a:xfrm>
              <a:off x="6450850" y="4386300"/>
              <a:ext cx="33150" cy="43450"/>
            </a:xfrm>
            <a:custGeom>
              <a:rect b="b" l="l" r="r" t="t"/>
              <a:pathLst>
                <a:path extrusionOk="0" h="1738" w="1326">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3"/>
            <p:cNvSpPr/>
            <p:nvPr/>
          </p:nvSpPr>
          <p:spPr>
            <a:xfrm>
              <a:off x="6842625" y="4377850"/>
              <a:ext cx="31900" cy="31900"/>
            </a:xfrm>
            <a:custGeom>
              <a:rect b="b" l="l" r="r" t="t"/>
              <a:pathLst>
                <a:path extrusionOk="0" h="1276" w="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3"/>
            <p:cNvSpPr/>
            <p:nvPr/>
          </p:nvSpPr>
          <p:spPr>
            <a:xfrm>
              <a:off x="6720775" y="4313800"/>
              <a:ext cx="77825" cy="113125"/>
            </a:xfrm>
            <a:custGeom>
              <a:rect b="b" l="l" r="r" t="t"/>
              <a:pathLst>
                <a:path extrusionOk="0" h="4525" w="3113">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3"/>
            <p:cNvSpPr/>
            <p:nvPr/>
          </p:nvSpPr>
          <p:spPr>
            <a:xfrm>
              <a:off x="6784200" y="4293200"/>
              <a:ext cx="30650" cy="32500"/>
            </a:xfrm>
            <a:custGeom>
              <a:rect b="b" l="l" r="r" t="t"/>
              <a:pathLst>
                <a:path extrusionOk="0" h="1300" w="1226">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3"/>
            <p:cNvSpPr/>
            <p:nvPr/>
          </p:nvSpPr>
          <p:spPr>
            <a:xfrm>
              <a:off x="6760775" y="4298825"/>
              <a:ext cx="5650" cy="9375"/>
            </a:xfrm>
            <a:custGeom>
              <a:rect b="b" l="l" r="r" t="t"/>
              <a:pathLst>
                <a:path extrusionOk="0" h="375" w="226">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3"/>
            <p:cNvSpPr/>
            <p:nvPr/>
          </p:nvSpPr>
          <p:spPr>
            <a:xfrm>
              <a:off x="6624250" y="4331300"/>
              <a:ext cx="10025" cy="6900"/>
            </a:xfrm>
            <a:custGeom>
              <a:rect b="b" l="l" r="r" t="t"/>
              <a:pathLst>
                <a:path extrusionOk="0" h="276" w="401">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3"/>
            <p:cNvSpPr/>
            <p:nvPr/>
          </p:nvSpPr>
          <p:spPr>
            <a:xfrm>
              <a:off x="6618625" y="4440350"/>
              <a:ext cx="156850" cy="27825"/>
            </a:xfrm>
            <a:custGeom>
              <a:rect b="b" l="l" r="r" t="t"/>
              <a:pathLst>
                <a:path extrusionOk="0" h="1113" w="6274">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3"/>
            <p:cNvSpPr/>
            <p:nvPr/>
          </p:nvSpPr>
          <p:spPr>
            <a:xfrm>
              <a:off x="6763900" y="4437225"/>
              <a:ext cx="32825" cy="31250"/>
            </a:xfrm>
            <a:custGeom>
              <a:rect b="b" l="l" r="r" t="t"/>
              <a:pathLst>
                <a:path extrusionOk="0" h="1250" w="1313">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3"/>
            <p:cNvSpPr/>
            <p:nvPr/>
          </p:nvSpPr>
          <p:spPr>
            <a:xfrm>
              <a:off x="6768275" y="4388175"/>
              <a:ext cx="72825" cy="22500"/>
            </a:xfrm>
            <a:custGeom>
              <a:rect b="b" l="l" r="r" t="t"/>
              <a:pathLst>
                <a:path extrusionOk="0" h="900" w="2913">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3"/>
            <p:cNvSpPr/>
            <p:nvPr/>
          </p:nvSpPr>
          <p:spPr>
            <a:xfrm>
              <a:off x="6769525" y="4381600"/>
              <a:ext cx="70625" cy="23450"/>
            </a:xfrm>
            <a:custGeom>
              <a:rect b="b" l="l" r="r" t="t"/>
              <a:pathLst>
                <a:path extrusionOk="0" h="938" w="2825">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3"/>
            <p:cNvSpPr/>
            <p:nvPr/>
          </p:nvSpPr>
          <p:spPr>
            <a:xfrm>
              <a:off x="6669850" y="4396600"/>
              <a:ext cx="17850" cy="55950"/>
            </a:xfrm>
            <a:custGeom>
              <a:rect b="b" l="l" r="r" t="t"/>
              <a:pathLst>
                <a:path extrusionOk="0" h="2238" w="714">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3"/>
            <p:cNvSpPr/>
            <p:nvPr/>
          </p:nvSpPr>
          <p:spPr>
            <a:xfrm>
              <a:off x="6677050" y="4396600"/>
              <a:ext cx="16275" cy="54375"/>
            </a:xfrm>
            <a:custGeom>
              <a:rect b="b" l="l" r="r" t="t"/>
              <a:pathLst>
                <a:path extrusionOk="0" h="2175" w="651">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3"/>
            <p:cNvSpPr/>
            <p:nvPr/>
          </p:nvSpPr>
          <p:spPr>
            <a:xfrm>
              <a:off x="6337750" y="4364725"/>
              <a:ext cx="82825" cy="26900"/>
            </a:xfrm>
            <a:custGeom>
              <a:rect b="b" l="l" r="r" t="t"/>
              <a:pathLst>
                <a:path extrusionOk="0" h="1076" w="3313">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3"/>
            <p:cNvSpPr/>
            <p:nvPr/>
          </p:nvSpPr>
          <p:spPr>
            <a:xfrm>
              <a:off x="6319650" y="4355975"/>
              <a:ext cx="100625" cy="30975"/>
            </a:xfrm>
            <a:custGeom>
              <a:rect b="b" l="l" r="r" t="t"/>
              <a:pathLst>
                <a:path extrusionOk="0" h="1239" w="4025">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3"/>
            <p:cNvSpPr/>
            <p:nvPr/>
          </p:nvSpPr>
          <p:spPr>
            <a:xfrm>
              <a:off x="6822325" y="3689900"/>
              <a:ext cx="199650" cy="551150"/>
            </a:xfrm>
            <a:custGeom>
              <a:rect b="b" l="l" r="r" t="t"/>
              <a:pathLst>
                <a:path extrusionOk="0" h="22046" w="798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3"/>
            <p:cNvSpPr/>
            <p:nvPr/>
          </p:nvSpPr>
          <p:spPr>
            <a:xfrm>
              <a:off x="6723275" y="4055125"/>
              <a:ext cx="121250" cy="180925"/>
            </a:xfrm>
            <a:custGeom>
              <a:rect b="b" l="l" r="r" t="t"/>
              <a:pathLst>
                <a:path extrusionOk="0" h="7237" w="485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3"/>
            <p:cNvSpPr/>
            <p:nvPr/>
          </p:nvSpPr>
          <p:spPr>
            <a:xfrm>
              <a:off x="6789200" y="4108250"/>
              <a:ext cx="77200" cy="73425"/>
            </a:xfrm>
            <a:custGeom>
              <a:rect b="b" l="l" r="r" t="t"/>
              <a:pathLst>
                <a:path extrusionOk="0" h="2937" w="3088">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3"/>
            <p:cNvSpPr/>
            <p:nvPr/>
          </p:nvSpPr>
          <p:spPr>
            <a:xfrm>
              <a:off x="6795150" y="4135100"/>
              <a:ext cx="325" cy="350"/>
            </a:xfrm>
            <a:custGeom>
              <a:rect b="b" l="l" r="r" t="t"/>
              <a:pathLst>
                <a:path extrusionOk="0" h="14" w="13">
                  <a:moveTo>
                    <a:pt x="0" y="1"/>
                  </a:moveTo>
                  <a:lnTo>
                    <a:pt x="0" y="13"/>
                  </a:lnTo>
                  <a:cubicBezTo>
                    <a:pt x="0" y="13"/>
                    <a:pt x="13"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3"/>
            <p:cNvSpPr/>
            <p:nvPr/>
          </p:nvSpPr>
          <p:spPr>
            <a:xfrm>
              <a:off x="6869500" y="4121350"/>
              <a:ext cx="104050" cy="206550"/>
            </a:xfrm>
            <a:custGeom>
              <a:rect b="b" l="l" r="r" t="t"/>
              <a:pathLst>
                <a:path extrusionOk="0" h="8262" w="41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3"/>
            <p:cNvSpPr/>
            <p:nvPr/>
          </p:nvSpPr>
          <p:spPr>
            <a:xfrm>
              <a:off x="6887000" y="3978900"/>
              <a:ext cx="81875" cy="88750"/>
            </a:xfrm>
            <a:custGeom>
              <a:rect b="b" l="l" r="r" t="t"/>
              <a:pathLst>
                <a:path extrusionOk="0" h="3550" w="3275">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3"/>
            <p:cNvSpPr/>
            <p:nvPr/>
          </p:nvSpPr>
          <p:spPr>
            <a:xfrm>
              <a:off x="6898550" y="3923300"/>
              <a:ext cx="43775" cy="33450"/>
            </a:xfrm>
            <a:custGeom>
              <a:rect b="b" l="l" r="r" t="t"/>
              <a:pathLst>
                <a:path extrusionOk="0" h="1338" w="1751">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3"/>
            <p:cNvSpPr/>
            <p:nvPr/>
          </p:nvSpPr>
          <p:spPr>
            <a:xfrm>
              <a:off x="6890425" y="4315375"/>
              <a:ext cx="31900" cy="31900"/>
            </a:xfrm>
            <a:custGeom>
              <a:rect b="b" l="l" r="r" t="t"/>
              <a:pathLst>
                <a:path extrusionOk="0" h="1276" w="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3"/>
            <p:cNvSpPr/>
            <p:nvPr/>
          </p:nvSpPr>
          <p:spPr>
            <a:xfrm>
              <a:off x="6826375" y="4193850"/>
              <a:ext cx="112825" cy="77500"/>
            </a:xfrm>
            <a:custGeom>
              <a:rect b="b" l="l" r="r" t="t"/>
              <a:pathLst>
                <a:path extrusionOk="0" h="3100" w="4513">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3"/>
            <p:cNvSpPr/>
            <p:nvPr/>
          </p:nvSpPr>
          <p:spPr>
            <a:xfrm>
              <a:off x="6805775" y="4256950"/>
              <a:ext cx="32500" cy="30950"/>
            </a:xfrm>
            <a:custGeom>
              <a:rect b="b" l="l" r="r" t="t"/>
              <a:pathLst>
                <a:path extrusionOk="0" h="1238" w="130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3"/>
            <p:cNvSpPr/>
            <p:nvPr/>
          </p:nvSpPr>
          <p:spPr>
            <a:xfrm>
              <a:off x="6811400" y="4233200"/>
              <a:ext cx="9700" cy="5975"/>
            </a:xfrm>
            <a:custGeom>
              <a:rect b="b" l="l" r="r" t="t"/>
              <a:pathLst>
                <a:path extrusionOk="0" h="239" w="388">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3"/>
            <p:cNvSpPr/>
            <p:nvPr/>
          </p:nvSpPr>
          <p:spPr>
            <a:xfrm>
              <a:off x="6843875" y="4097000"/>
              <a:ext cx="6900" cy="10025"/>
            </a:xfrm>
            <a:custGeom>
              <a:rect b="b" l="l" r="r" t="t"/>
              <a:pathLst>
                <a:path extrusionOk="0" h="401" w="276">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3"/>
            <p:cNvSpPr/>
            <p:nvPr/>
          </p:nvSpPr>
          <p:spPr>
            <a:xfrm>
              <a:off x="6952925" y="4091375"/>
              <a:ext cx="27500" cy="156850"/>
            </a:xfrm>
            <a:custGeom>
              <a:rect b="b" l="l" r="r" t="t"/>
              <a:pathLst>
                <a:path extrusionOk="0" h="6274" w="110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3"/>
            <p:cNvSpPr/>
            <p:nvPr/>
          </p:nvSpPr>
          <p:spPr>
            <a:xfrm>
              <a:off x="6949475" y="4236325"/>
              <a:ext cx="31275" cy="33150"/>
            </a:xfrm>
            <a:custGeom>
              <a:rect b="b" l="l" r="r" t="t"/>
              <a:pathLst>
                <a:path extrusionOk="0" h="1326" w="1251">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3"/>
            <p:cNvSpPr/>
            <p:nvPr/>
          </p:nvSpPr>
          <p:spPr>
            <a:xfrm>
              <a:off x="6900425" y="4241025"/>
              <a:ext cx="22525" cy="72800"/>
            </a:xfrm>
            <a:custGeom>
              <a:rect b="b" l="l" r="r" t="t"/>
              <a:pathLst>
                <a:path extrusionOk="0" h="2912" w="901">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3"/>
            <p:cNvSpPr/>
            <p:nvPr/>
          </p:nvSpPr>
          <p:spPr>
            <a:xfrm>
              <a:off x="6893875" y="4242575"/>
              <a:ext cx="23450" cy="70625"/>
            </a:xfrm>
            <a:custGeom>
              <a:rect b="b" l="l" r="r" t="t"/>
              <a:pathLst>
                <a:path extrusionOk="0" h="2825" w="938">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3"/>
            <p:cNvSpPr/>
            <p:nvPr/>
          </p:nvSpPr>
          <p:spPr>
            <a:xfrm>
              <a:off x="6908850" y="4142600"/>
              <a:ext cx="56575" cy="17850"/>
            </a:xfrm>
            <a:custGeom>
              <a:rect b="b" l="l" r="r" t="t"/>
              <a:pathLst>
                <a:path extrusionOk="0" h="714" w="2263">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3"/>
            <p:cNvSpPr/>
            <p:nvPr/>
          </p:nvSpPr>
          <p:spPr>
            <a:xfrm>
              <a:off x="6909175" y="4149800"/>
              <a:ext cx="56250" cy="21250"/>
            </a:xfrm>
            <a:custGeom>
              <a:rect b="b" l="l" r="r" t="t"/>
              <a:pathLst>
                <a:path extrusionOk="0" h="850" w="22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3"/>
            <p:cNvSpPr/>
            <p:nvPr/>
          </p:nvSpPr>
          <p:spPr>
            <a:xfrm>
              <a:off x="6877300" y="3810500"/>
              <a:ext cx="26600" cy="82825"/>
            </a:xfrm>
            <a:custGeom>
              <a:rect b="b" l="l" r="r" t="t"/>
              <a:pathLst>
                <a:path extrusionOk="0" h="3313" w="1064">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3"/>
            <p:cNvSpPr/>
            <p:nvPr/>
          </p:nvSpPr>
          <p:spPr>
            <a:xfrm>
              <a:off x="6868550" y="3792700"/>
              <a:ext cx="30975" cy="100625"/>
            </a:xfrm>
            <a:custGeom>
              <a:rect b="b" l="l" r="r" t="t"/>
              <a:pathLst>
                <a:path extrusionOk="0" h="4025" w="1239">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3"/>
            <p:cNvSpPr/>
            <p:nvPr/>
          </p:nvSpPr>
          <p:spPr>
            <a:xfrm>
              <a:off x="6712050" y="4197600"/>
              <a:ext cx="8450" cy="8150"/>
            </a:xfrm>
            <a:custGeom>
              <a:rect b="b" l="l" r="r" t="t"/>
              <a:pathLst>
                <a:path extrusionOk="0" h="326" w="338">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3"/>
            <p:cNvSpPr/>
            <p:nvPr/>
          </p:nvSpPr>
          <p:spPr>
            <a:xfrm>
              <a:off x="6655500" y="4190725"/>
              <a:ext cx="58750" cy="15025"/>
            </a:xfrm>
            <a:custGeom>
              <a:rect b="b" l="l" r="r" t="t"/>
              <a:pathLst>
                <a:path extrusionOk="0" h="601" w="235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3"/>
            <p:cNvSpPr/>
            <p:nvPr/>
          </p:nvSpPr>
          <p:spPr>
            <a:xfrm>
              <a:off x="6655175" y="4183525"/>
              <a:ext cx="25325" cy="16900"/>
            </a:xfrm>
            <a:custGeom>
              <a:rect b="b" l="l" r="r" t="t"/>
              <a:pathLst>
                <a:path extrusionOk="0" h="676" w="1013">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3"/>
            <p:cNvSpPr/>
            <p:nvPr/>
          </p:nvSpPr>
          <p:spPr>
            <a:xfrm>
              <a:off x="6694550" y="4145425"/>
              <a:ext cx="26575" cy="55325"/>
            </a:xfrm>
            <a:custGeom>
              <a:rect b="b" l="l" r="r" t="t"/>
              <a:pathLst>
                <a:path extrusionOk="0" h="2213" w="106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3"/>
            <p:cNvSpPr/>
            <p:nvPr/>
          </p:nvSpPr>
          <p:spPr>
            <a:xfrm>
              <a:off x="6693600" y="4144175"/>
              <a:ext cx="16900" cy="34700"/>
            </a:xfrm>
            <a:custGeom>
              <a:rect b="b" l="l" r="r" t="t"/>
              <a:pathLst>
                <a:path extrusionOk="0" h="1388" w="676">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3"/>
            <p:cNvSpPr/>
            <p:nvPr/>
          </p:nvSpPr>
          <p:spPr>
            <a:xfrm>
              <a:off x="6676725" y="4169150"/>
              <a:ext cx="22850" cy="11275"/>
            </a:xfrm>
            <a:custGeom>
              <a:rect b="b" l="l" r="r" t="t"/>
              <a:pathLst>
                <a:path extrusionOk="0" h="451" w="914">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3"/>
            <p:cNvSpPr/>
            <p:nvPr/>
          </p:nvSpPr>
          <p:spPr>
            <a:xfrm>
              <a:off x="6675800" y="4169150"/>
              <a:ext cx="16275" cy="19725"/>
            </a:xfrm>
            <a:custGeom>
              <a:rect b="b" l="l" r="r" t="t"/>
              <a:pathLst>
                <a:path extrusionOk="0" h="789" w="651">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3"/>
            <p:cNvSpPr/>
            <p:nvPr/>
          </p:nvSpPr>
          <p:spPr>
            <a:xfrm>
              <a:off x="6672975" y="4181650"/>
              <a:ext cx="17525" cy="6900"/>
            </a:xfrm>
            <a:custGeom>
              <a:rect b="b" l="l" r="r" t="t"/>
              <a:pathLst>
                <a:path extrusionOk="0" h="276" w="701">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3"/>
            <p:cNvSpPr/>
            <p:nvPr/>
          </p:nvSpPr>
          <p:spPr>
            <a:xfrm>
              <a:off x="6653000" y="4149475"/>
              <a:ext cx="28750" cy="23450"/>
            </a:xfrm>
            <a:custGeom>
              <a:rect b="b" l="l" r="r" t="t"/>
              <a:pathLst>
                <a:path extrusionOk="0" h="938" w="115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3"/>
            <p:cNvSpPr/>
            <p:nvPr/>
          </p:nvSpPr>
          <p:spPr>
            <a:xfrm>
              <a:off x="846700" y="4309125"/>
              <a:ext cx="551125" cy="190600"/>
            </a:xfrm>
            <a:custGeom>
              <a:rect b="b" l="l" r="r" t="t"/>
              <a:pathLst>
                <a:path extrusionOk="0" h="7624" w="22045">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3"/>
            <p:cNvSpPr/>
            <p:nvPr/>
          </p:nvSpPr>
          <p:spPr>
            <a:xfrm>
              <a:off x="851700" y="4210725"/>
              <a:ext cx="180925" cy="121225"/>
            </a:xfrm>
            <a:custGeom>
              <a:rect b="b" l="l" r="r" t="t"/>
              <a:pathLst>
                <a:path extrusionOk="0" h="4849" w="7237">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3"/>
            <p:cNvSpPr/>
            <p:nvPr/>
          </p:nvSpPr>
          <p:spPr>
            <a:xfrm>
              <a:off x="905750" y="4276625"/>
              <a:ext cx="73125" cy="77200"/>
            </a:xfrm>
            <a:custGeom>
              <a:rect b="b" l="l" r="r" t="t"/>
              <a:pathLst>
                <a:path extrusionOk="0" h="3088" w="2925">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3"/>
            <p:cNvSpPr/>
            <p:nvPr/>
          </p:nvSpPr>
          <p:spPr>
            <a:xfrm>
              <a:off x="952300" y="4282575"/>
              <a:ext cx="25" cy="325"/>
            </a:xfrm>
            <a:custGeom>
              <a:rect b="b" l="l" r="r" t="t"/>
              <a:pathLst>
                <a:path extrusionOk="0" h="13" w="1">
                  <a:moveTo>
                    <a:pt x="1" y="0"/>
                  </a:moveTo>
                  <a:lnTo>
                    <a:pt x="1" y="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3"/>
            <p:cNvSpPr/>
            <p:nvPr/>
          </p:nvSpPr>
          <p:spPr>
            <a:xfrm>
              <a:off x="759550" y="4357225"/>
              <a:ext cx="206825" cy="103750"/>
            </a:xfrm>
            <a:custGeom>
              <a:rect b="b" l="l" r="r" t="t"/>
              <a:pathLst>
                <a:path extrusionOk="0" h="4150" w="8273">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3"/>
            <p:cNvSpPr/>
            <p:nvPr/>
          </p:nvSpPr>
          <p:spPr>
            <a:xfrm>
              <a:off x="1020100" y="4375975"/>
              <a:ext cx="88425" cy="80000"/>
            </a:xfrm>
            <a:custGeom>
              <a:rect b="b" l="l" r="r" t="t"/>
              <a:pathLst>
                <a:path extrusionOk="0" h="3200" w="3537">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3"/>
            <p:cNvSpPr/>
            <p:nvPr/>
          </p:nvSpPr>
          <p:spPr>
            <a:xfrm>
              <a:off x="1130700" y="4386300"/>
              <a:ext cx="33450" cy="43450"/>
            </a:xfrm>
            <a:custGeom>
              <a:rect b="b" l="l" r="r" t="t"/>
              <a:pathLst>
                <a:path extrusionOk="0" h="1738" w="13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3"/>
            <p:cNvSpPr/>
            <p:nvPr/>
          </p:nvSpPr>
          <p:spPr>
            <a:xfrm>
              <a:off x="740475" y="4377850"/>
              <a:ext cx="31900" cy="31900"/>
            </a:xfrm>
            <a:custGeom>
              <a:rect b="b" l="l" r="r" t="t"/>
              <a:pathLst>
                <a:path extrusionOk="0" h="1276" w="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3"/>
            <p:cNvSpPr/>
            <p:nvPr/>
          </p:nvSpPr>
          <p:spPr>
            <a:xfrm>
              <a:off x="816075" y="4313800"/>
              <a:ext cx="77825" cy="113125"/>
            </a:xfrm>
            <a:custGeom>
              <a:rect b="b" l="l" r="r" t="t"/>
              <a:pathLst>
                <a:path extrusionOk="0" h="4525" w="3113">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3"/>
            <p:cNvSpPr/>
            <p:nvPr/>
          </p:nvSpPr>
          <p:spPr>
            <a:xfrm>
              <a:off x="799850" y="4293200"/>
              <a:ext cx="30950" cy="32500"/>
            </a:xfrm>
            <a:custGeom>
              <a:rect b="b" l="l" r="r" t="t"/>
              <a:pathLst>
                <a:path extrusionOk="0" h="1300" w="1238">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3"/>
            <p:cNvSpPr/>
            <p:nvPr/>
          </p:nvSpPr>
          <p:spPr>
            <a:xfrm>
              <a:off x="848575" y="4298825"/>
              <a:ext cx="5650" cy="9375"/>
            </a:xfrm>
            <a:custGeom>
              <a:rect b="b" l="l" r="r" t="t"/>
              <a:pathLst>
                <a:path extrusionOk="0" h="375" w="226">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3"/>
            <p:cNvSpPr/>
            <p:nvPr/>
          </p:nvSpPr>
          <p:spPr>
            <a:xfrm>
              <a:off x="980725" y="4331300"/>
              <a:ext cx="10025" cy="6900"/>
            </a:xfrm>
            <a:custGeom>
              <a:rect b="b" l="l" r="r" t="t"/>
              <a:pathLst>
                <a:path extrusionOk="0" h="276" w="401">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3"/>
            <p:cNvSpPr/>
            <p:nvPr/>
          </p:nvSpPr>
          <p:spPr>
            <a:xfrm>
              <a:off x="839525" y="4440350"/>
              <a:ext cx="156850" cy="27825"/>
            </a:xfrm>
            <a:custGeom>
              <a:rect b="b" l="l" r="r" t="t"/>
              <a:pathLst>
                <a:path extrusionOk="0" h="1113" w="6274">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3"/>
            <p:cNvSpPr/>
            <p:nvPr/>
          </p:nvSpPr>
          <p:spPr>
            <a:xfrm>
              <a:off x="817950" y="4437225"/>
              <a:ext cx="33150" cy="31250"/>
            </a:xfrm>
            <a:custGeom>
              <a:rect b="b" l="l" r="r" t="t"/>
              <a:pathLst>
                <a:path extrusionOk="0" h="1250" w="1326">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3"/>
            <p:cNvSpPr/>
            <p:nvPr/>
          </p:nvSpPr>
          <p:spPr>
            <a:xfrm>
              <a:off x="773900" y="4388175"/>
              <a:ext cx="72825" cy="22500"/>
            </a:xfrm>
            <a:custGeom>
              <a:rect b="b" l="l" r="r" t="t"/>
              <a:pathLst>
                <a:path extrusionOk="0" h="900" w="2913">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3"/>
            <p:cNvSpPr/>
            <p:nvPr/>
          </p:nvSpPr>
          <p:spPr>
            <a:xfrm>
              <a:off x="774525" y="4381600"/>
              <a:ext cx="70650" cy="23450"/>
            </a:xfrm>
            <a:custGeom>
              <a:rect b="b" l="l" r="r" t="t"/>
              <a:pathLst>
                <a:path extrusionOk="0" h="938" w="2826">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3"/>
            <p:cNvSpPr/>
            <p:nvPr/>
          </p:nvSpPr>
          <p:spPr>
            <a:xfrm>
              <a:off x="927300" y="4396600"/>
              <a:ext cx="17850" cy="55950"/>
            </a:xfrm>
            <a:custGeom>
              <a:rect b="b" l="l" r="r" t="t"/>
              <a:pathLst>
                <a:path extrusionOk="0" h="2238" w="714">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3"/>
            <p:cNvSpPr/>
            <p:nvPr/>
          </p:nvSpPr>
          <p:spPr>
            <a:xfrm>
              <a:off x="922000" y="4396600"/>
              <a:ext cx="15950" cy="54375"/>
            </a:xfrm>
            <a:custGeom>
              <a:rect b="b" l="l" r="r" t="t"/>
              <a:pathLst>
                <a:path extrusionOk="0" h="2175" w="638">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3"/>
            <p:cNvSpPr/>
            <p:nvPr/>
          </p:nvSpPr>
          <p:spPr>
            <a:xfrm>
              <a:off x="1194425" y="4364725"/>
              <a:ext cx="82825" cy="26900"/>
            </a:xfrm>
            <a:custGeom>
              <a:rect b="b" l="l" r="r" t="t"/>
              <a:pathLst>
                <a:path extrusionOk="0" h="1076" w="3313">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3"/>
            <p:cNvSpPr/>
            <p:nvPr/>
          </p:nvSpPr>
          <p:spPr>
            <a:xfrm>
              <a:off x="1194425" y="4355975"/>
              <a:ext cx="100625" cy="30975"/>
            </a:xfrm>
            <a:custGeom>
              <a:rect b="b" l="l" r="r" t="t"/>
              <a:pathLst>
                <a:path extrusionOk="0" h="1239" w="4025">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3"/>
            <p:cNvSpPr/>
            <p:nvPr/>
          </p:nvSpPr>
          <p:spPr>
            <a:xfrm>
              <a:off x="593025" y="3689900"/>
              <a:ext cx="199650" cy="551150"/>
            </a:xfrm>
            <a:custGeom>
              <a:rect b="b" l="l" r="r" t="t"/>
              <a:pathLst>
                <a:path extrusionOk="0" h="22046" w="798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3"/>
            <p:cNvSpPr/>
            <p:nvPr/>
          </p:nvSpPr>
          <p:spPr>
            <a:xfrm>
              <a:off x="770150" y="4055125"/>
              <a:ext cx="121575" cy="180925"/>
            </a:xfrm>
            <a:custGeom>
              <a:rect b="b" l="l" r="r" t="t"/>
              <a:pathLst>
                <a:path extrusionOk="0" h="7237" w="4863">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3"/>
            <p:cNvSpPr/>
            <p:nvPr/>
          </p:nvSpPr>
          <p:spPr>
            <a:xfrm>
              <a:off x="748600" y="4108250"/>
              <a:ext cx="77200" cy="73425"/>
            </a:xfrm>
            <a:custGeom>
              <a:rect b="b" l="l" r="r" t="t"/>
              <a:pathLst>
                <a:path extrusionOk="0" h="2937" w="3088">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3"/>
            <p:cNvSpPr/>
            <p:nvPr/>
          </p:nvSpPr>
          <p:spPr>
            <a:xfrm>
              <a:off x="819525" y="4135100"/>
              <a:ext cx="325" cy="350"/>
            </a:xfrm>
            <a:custGeom>
              <a:rect b="b" l="l" r="r" t="t"/>
              <a:pathLst>
                <a:path extrusionOk="0" h="14" w="13">
                  <a:moveTo>
                    <a:pt x="13" y="1"/>
                  </a:moveTo>
                  <a:lnTo>
                    <a:pt x="13" y="13"/>
                  </a:lnTo>
                  <a:cubicBezTo>
                    <a:pt x="13" y="13"/>
                    <a:pt x="0" y="1"/>
                    <a:pt x="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3"/>
            <p:cNvSpPr/>
            <p:nvPr/>
          </p:nvSpPr>
          <p:spPr>
            <a:xfrm>
              <a:off x="641450" y="4121350"/>
              <a:ext cx="103750" cy="206550"/>
            </a:xfrm>
            <a:custGeom>
              <a:rect b="b" l="l" r="r" t="t"/>
              <a:pathLst>
                <a:path extrusionOk="0" h="8262" w="415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3"/>
            <p:cNvSpPr/>
            <p:nvPr/>
          </p:nvSpPr>
          <p:spPr>
            <a:xfrm>
              <a:off x="646450" y="3978900"/>
              <a:ext cx="81250" cy="88750"/>
            </a:xfrm>
            <a:custGeom>
              <a:rect b="b" l="l" r="r" t="t"/>
              <a:pathLst>
                <a:path extrusionOk="0" h="3550" w="32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3"/>
            <p:cNvSpPr/>
            <p:nvPr/>
          </p:nvSpPr>
          <p:spPr>
            <a:xfrm>
              <a:off x="672675" y="3923300"/>
              <a:ext cx="43775" cy="33450"/>
            </a:xfrm>
            <a:custGeom>
              <a:rect b="b" l="l" r="r" t="t"/>
              <a:pathLst>
                <a:path extrusionOk="0" h="1338" w="1751">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3"/>
            <p:cNvSpPr/>
            <p:nvPr/>
          </p:nvSpPr>
          <p:spPr>
            <a:xfrm>
              <a:off x="692375" y="4315375"/>
              <a:ext cx="32200" cy="31900"/>
            </a:xfrm>
            <a:custGeom>
              <a:rect b="b" l="l" r="r" t="t"/>
              <a:pathLst>
                <a:path extrusionOk="0" h="1276" w="1288">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3"/>
            <p:cNvSpPr/>
            <p:nvPr/>
          </p:nvSpPr>
          <p:spPr>
            <a:xfrm>
              <a:off x="675500" y="4193850"/>
              <a:ext cx="113125" cy="77500"/>
            </a:xfrm>
            <a:custGeom>
              <a:rect b="b" l="l" r="r" t="t"/>
              <a:pathLst>
                <a:path extrusionOk="0" h="3100" w="4525">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3"/>
            <p:cNvSpPr/>
            <p:nvPr/>
          </p:nvSpPr>
          <p:spPr>
            <a:xfrm>
              <a:off x="776725" y="4256950"/>
              <a:ext cx="32525" cy="30950"/>
            </a:xfrm>
            <a:custGeom>
              <a:rect b="b" l="l" r="r" t="t"/>
              <a:pathLst>
                <a:path extrusionOk="0" h="1238" w="1301">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3"/>
            <p:cNvSpPr/>
            <p:nvPr/>
          </p:nvSpPr>
          <p:spPr>
            <a:xfrm>
              <a:off x="793900" y="4233200"/>
              <a:ext cx="9725" cy="5975"/>
            </a:xfrm>
            <a:custGeom>
              <a:rect b="b" l="l" r="r" t="t"/>
              <a:pathLst>
                <a:path extrusionOk="0" h="239" w="38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3"/>
            <p:cNvSpPr/>
            <p:nvPr/>
          </p:nvSpPr>
          <p:spPr>
            <a:xfrm>
              <a:off x="764225" y="4097000"/>
              <a:ext cx="6900" cy="10025"/>
            </a:xfrm>
            <a:custGeom>
              <a:rect b="b" l="l" r="r" t="t"/>
              <a:pathLst>
                <a:path extrusionOk="0" h="401" w="276">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3"/>
            <p:cNvSpPr/>
            <p:nvPr/>
          </p:nvSpPr>
          <p:spPr>
            <a:xfrm>
              <a:off x="634250" y="4091375"/>
              <a:ext cx="27850" cy="156850"/>
            </a:xfrm>
            <a:custGeom>
              <a:rect b="b" l="l" r="r" t="t"/>
              <a:pathLst>
                <a:path extrusionOk="0" h="6274" w="111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3"/>
            <p:cNvSpPr/>
            <p:nvPr/>
          </p:nvSpPr>
          <p:spPr>
            <a:xfrm>
              <a:off x="634250" y="4236325"/>
              <a:ext cx="31275" cy="33150"/>
            </a:xfrm>
            <a:custGeom>
              <a:rect b="b" l="l" r="r" t="t"/>
              <a:pathLst>
                <a:path extrusionOk="0" h="1326" w="1251">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3"/>
            <p:cNvSpPr/>
            <p:nvPr/>
          </p:nvSpPr>
          <p:spPr>
            <a:xfrm>
              <a:off x="691750" y="4241025"/>
              <a:ext cx="22525" cy="72800"/>
            </a:xfrm>
            <a:custGeom>
              <a:rect b="b" l="l" r="r" t="t"/>
              <a:pathLst>
                <a:path extrusionOk="0" h="2912" w="901">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3"/>
            <p:cNvSpPr/>
            <p:nvPr/>
          </p:nvSpPr>
          <p:spPr>
            <a:xfrm>
              <a:off x="697675" y="4242575"/>
              <a:ext cx="23450" cy="70625"/>
            </a:xfrm>
            <a:custGeom>
              <a:rect b="b" l="l" r="r" t="t"/>
              <a:pathLst>
                <a:path extrusionOk="0" h="2825" w="938">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3"/>
            <p:cNvSpPr/>
            <p:nvPr/>
          </p:nvSpPr>
          <p:spPr>
            <a:xfrm>
              <a:off x="649250" y="4142600"/>
              <a:ext cx="56900" cy="18150"/>
            </a:xfrm>
            <a:custGeom>
              <a:rect b="b" l="l" r="r" t="t"/>
              <a:pathLst>
                <a:path extrusionOk="0" h="726" w="227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3"/>
            <p:cNvSpPr/>
            <p:nvPr/>
          </p:nvSpPr>
          <p:spPr>
            <a:xfrm>
              <a:off x="649575" y="4149800"/>
              <a:ext cx="56250" cy="21250"/>
            </a:xfrm>
            <a:custGeom>
              <a:rect b="b" l="l" r="r" t="t"/>
              <a:pathLst>
                <a:path extrusionOk="0" h="850" w="22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3"/>
            <p:cNvSpPr/>
            <p:nvPr/>
          </p:nvSpPr>
          <p:spPr>
            <a:xfrm>
              <a:off x="710800" y="3810500"/>
              <a:ext cx="26575" cy="82825"/>
            </a:xfrm>
            <a:custGeom>
              <a:rect b="b" l="l" r="r" t="t"/>
              <a:pathLst>
                <a:path extrusionOk="0" h="3313" w="106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3"/>
            <p:cNvSpPr/>
            <p:nvPr/>
          </p:nvSpPr>
          <p:spPr>
            <a:xfrm>
              <a:off x="715475" y="3792700"/>
              <a:ext cx="30975" cy="100625"/>
            </a:xfrm>
            <a:custGeom>
              <a:rect b="b" l="l" r="r" t="t"/>
              <a:pathLst>
                <a:path extrusionOk="0" h="4025" w="1239">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3"/>
            <p:cNvSpPr/>
            <p:nvPr/>
          </p:nvSpPr>
          <p:spPr>
            <a:xfrm>
              <a:off x="894500" y="4197600"/>
              <a:ext cx="8475" cy="8150"/>
            </a:xfrm>
            <a:custGeom>
              <a:rect b="b" l="l" r="r" t="t"/>
              <a:pathLst>
                <a:path extrusionOk="0" h="326" w="339">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3"/>
            <p:cNvSpPr/>
            <p:nvPr/>
          </p:nvSpPr>
          <p:spPr>
            <a:xfrm>
              <a:off x="900450" y="4190725"/>
              <a:ext cx="59050" cy="15025"/>
            </a:xfrm>
            <a:custGeom>
              <a:rect b="b" l="l" r="r" t="t"/>
              <a:pathLst>
                <a:path extrusionOk="0" h="601" w="2362">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3"/>
            <p:cNvSpPr/>
            <p:nvPr/>
          </p:nvSpPr>
          <p:spPr>
            <a:xfrm>
              <a:off x="934175" y="4183525"/>
              <a:ext cx="25325" cy="16900"/>
            </a:xfrm>
            <a:custGeom>
              <a:rect b="b" l="l" r="r" t="t"/>
              <a:pathLst>
                <a:path extrusionOk="0" h="676" w="1013">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3"/>
            <p:cNvSpPr/>
            <p:nvPr/>
          </p:nvSpPr>
          <p:spPr>
            <a:xfrm>
              <a:off x="893875" y="4145425"/>
              <a:ext cx="26575" cy="55325"/>
            </a:xfrm>
            <a:custGeom>
              <a:rect b="b" l="l" r="r" t="t"/>
              <a:pathLst>
                <a:path extrusionOk="0" h="2213" w="106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3"/>
            <p:cNvSpPr/>
            <p:nvPr/>
          </p:nvSpPr>
          <p:spPr>
            <a:xfrm>
              <a:off x="904500" y="4144175"/>
              <a:ext cx="16900" cy="34700"/>
            </a:xfrm>
            <a:custGeom>
              <a:rect b="b" l="l" r="r" t="t"/>
              <a:pathLst>
                <a:path extrusionOk="0" h="1388" w="676">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3"/>
            <p:cNvSpPr/>
            <p:nvPr/>
          </p:nvSpPr>
          <p:spPr>
            <a:xfrm>
              <a:off x="915425" y="4169150"/>
              <a:ext cx="22525" cy="11275"/>
            </a:xfrm>
            <a:custGeom>
              <a:rect b="b" l="l" r="r" t="t"/>
              <a:pathLst>
                <a:path extrusionOk="0" h="451" w="90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3"/>
            <p:cNvSpPr/>
            <p:nvPr/>
          </p:nvSpPr>
          <p:spPr>
            <a:xfrm>
              <a:off x="922925" y="4169150"/>
              <a:ext cx="15975" cy="19725"/>
            </a:xfrm>
            <a:custGeom>
              <a:rect b="b" l="l" r="r" t="t"/>
              <a:pathLst>
                <a:path extrusionOk="0" h="789" w="63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3"/>
            <p:cNvSpPr/>
            <p:nvPr/>
          </p:nvSpPr>
          <p:spPr>
            <a:xfrm>
              <a:off x="924500" y="4181650"/>
              <a:ext cx="17525" cy="6900"/>
            </a:xfrm>
            <a:custGeom>
              <a:rect b="b" l="l" r="r" t="t"/>
              <a:pathLst>
                <a:path extrusionOk="0" h="276" w="701">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3"/>
            <p:cNvSpPr/>
            <p:nvPr/>
          </p:nvSpPr>
          <p:spPr>
            <a:xfrm>
              <a:off x="933250" y="4149475"/>
              <a:ext cx="28750" cy="23450"/>
            </a:xfrm>
            <a:custGeom>
              <a:rect b="b" l="l" r="r" t="t"/>
              <a:pathLst>
                <a:path extrusionOk="0" h="938" w="115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3"/>
            <p:cNvSpPr/>
            <p:nvPr/>
          </p:nvSpPr>
          <p:spPr>
            <a:xfrm>
              <a:off x="3701275" y="1305225"/>
              <a:ext cx="111550" cy="104375"/>
            </a:xfrm>
            <a:custGeom>
              <a:rect b="b" l="l" r="r" t="t"/>
              <a:pathLst>
                <a:path extrusionOk="0" h="4175" w="4462">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3"/>
            <p:cNvSpPr/>
            <p:nvPr/>
          </p:nvSpPr>
          <p:spPr>
            <a:xfrm>
              <a:off x="3442900" y="1237425"/>
              <a:ext cx="263700" cy="147175"/>
            </a:xfrm>
            <a:custGeom>
              <a:rect b="b" l="l" r="r" t="t"/>
              <a:pathLst>
                <a:path extrusionOk="0" h="5887" w="10548">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3"/>
            <p:cNvSpPr/>
            <p:nvPr/>
          </p:nvSpPr>
          <p:spPr>
            <a:xfrm>
              <a:off x="3410100" y="1277100"/>
              <a:ext cx="100300" cy="85325"/>
            </a:xfrm>
            <a:custGeom>
              <a:rect b="b" l="l" r="r" t="t"/>
              <a:pathLst>
                <a:path extrusionOk="0" h="3413" w="4012">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3"/>
            <p:cNvSpPr/>
            <p:nvPr/>
          </p:nvSpPr>
          <p:spPr>
            <a:xfrm>
              <a:off x="3347925" y="1331775"/>
              <a:ext cx="55325" cy="13775"/>
            </a:xfrm>
            <a:custGeom>
              <a:rect b="b" l="l" r="r" t="t"/>
              <a:pathLst>
                <a:path extrusionOk="0" h="551" w="2213">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3"/>
            <p:cNvSpPr/>
            <p:nvPr/>
          </p:nvSpPr>
          <p:spPr>
            <a:xfrm>
              <a:off x="3593475" y="1301475"/>
              <a:ext cx="82500" cy="96575"/>
            </a:xfrm>
            <a:custGeom>
              <a:rect b="b" l="l" r="r" t="t"/>
              <a:pathLst>
                <a:path extrusionOk="0" h="3863" w="330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a:off x="3666275" y="1329600"/>
              <a:ext cx="22825" cy="110925"/>
            </a:xfrm>
            <a:custGeom>
              <a:rect b="b" l="l" r="r" t="t"/>
              <a:pathLst>
                <a:path extrusionOk="0" h="4437" w="913">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a:off x="3666600" y="1439875"/>
              <a:ext cx="12200" cy="12225"/>
            </a:xfrm>
            <a:custGeom>
              <a:rect b="b" l="l" r="r" t="t"/>
              <a:pathLst>
                <a:path extrusionOk="0" h="489" w="488">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a:off x="3665025" y="1437700"/>
              <a:ext cx="17825" cy="16275"/>
            </a:xfrm>
            <a:custGeom>
              <a:rect b="b" l="l" r="r" t="t"/>
              <a:pathLst>
                <a:path extrusionOk="0" h="651" w="713">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3437900" y="1271800"/>
              <a:ext cx="2825" cy="3150"/>
            </a:xfrm>
            <a:custGeom>
              <a:rect b="b" l="l" r="r" t="t"/>
              <a:pathLst>
                <a:path extrusionOk="0" h="126" w="113">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a:off x="3308550" y="1315225"/>
              <a:ext cx="42200" cy="17825"/>
            </a:xfrm>
            <a:custGeom>
              <a:rect b="b" l="l" r="r" t="t"/>
              <a:pathLst>
                <a:path extrusionOk="0" h="713" w="1688">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3"/>
            <p:cNvSpPr/>
            <p:nvPr/>
          </p:nvSpPr>
          <p:spPr>
            <a:xfrm>
              <a:off x="3308250" y="1317725"/>
              <a:ext cx="42200" cy="19700"/>
            </a:xfrm>
            <a:custGeom>
              <a:rect b="b" l="l" r="r" t="t"/>
              <a:pathLst>
                <a:path extrusionOk="0" h="788" w="16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3"/>
            <p:cNvSpPr/>
            <p:nvPr/>
          </p:nvSpPr>
          <p:spPr>
            <a:xfrm>
              <a:off x="3377600" y="1341475"/>
              <a:ext cx="33150" cy="30000"/>
            </a:xfrm>
            <a:custGeom>
              <a:rect b="b" l="l" r="r" t="t"/>
              <a:pathLst>
                <a:path extrusionOk="0" h="1200" w="1326">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3"/>
            <p:cNvSpPr/>
            <p:nvPr/>
          </p:nvSpPr>
          <p:spPr>
            <a:xfrm>
              <a:off x="3376975" y="1342100"/>
              <a:ext cx="33150" cy="29375"/>
            </a:xfrm>
            <a:custGeom>
              <a:rect b="b" l="l" r="r" t="t"/>
              <a:pathLst>
                <a:path extrusionOk="0" h="1175" w="1326">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3"/>
            <p:cNvSpPr/>
            <p:nvPr/>
          </p:nvSpPr>
          <p:spPr>
            <a:xfrm>
              <a:off x="3680025" y="1349275"/>
              <a:ext cx="38450" cy="86875"/>
            </a:xfrm>
            <a:custGeom>
              <a:rect b="b" l="l" r="r" t="t"/>
              <a:pathLst>
                <a:path extrusionOk="0" h="3475" w="1538">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3711275" y="1433625"/>
              <a:ext cx="17500" cy="16275"/>
            </a:xfrm>
            <a:custGeom>
              <a:rect b="b" l="l" r="r" t="t"/>
              <a:pathLst>
                <a:path extrusionOk="0" h="651" w="70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a:off x="3642850" y="1338025"/>
              <a:ext cx="30325" cy="81875"/>
            </a:xfrm>
            <a:custGeom>
              <a:rect b="b" l="l" r="r" t="t"/>
              <a:pathLst>
                <a:path extrusionOk="0" h="3275" w="1213">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a:off x="3633475" y="1414575"/>
              <a:ext cx="12825" cy="15025"/>
            </a:xfrm>
            <a:custGeom>
              <a:rect b="b" l="l" r="r" t="t"/>
              <a:pathLst>
                <a:path extrusionOk="0" h="601" w="513">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3"/>
            <p:cNvSpPr/>
            <p:nvPr/>
          </p:nvSpPr>
          <p:spPr>
            <a:xfrm>
              <a:off x="3232325" y="1254625"/>
              <a:ext cx="237475" cy="60300"/>
            </a:xfrm>
            <a:custGeom>
              <a:rect b="b" l="l" r="r" t="t"/>
              <a:pathLst>
                <a:path extrusionOk="0" h="2412" w="9499">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3"/>
            <p:cNvSpPr/>
            <p:nvPr/>
          </p:nvSpPr>
          <p:spPr>
            <a:xfrm>
              <a:off x="3717200" y="1309300"/>
              <a:ext cx="31900" cy="49700"/>
            </a:xfrm>
            <a:custGeom>
              <a:rect b="b" l="l" r="r" t="t"/>
              <a:pathLst>
                <a:path extrusionOk="0" h="1988" w="1276">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3"/>
            <p:cNvSpPr/>
            <p:nvPr/>
          </p:nvSpPr>
          <p:spPr>
            <a:xfrm>
              <a:off x="3471650" y="1283975"/>
              <a:ext cx="62800" cy="31575"/>
            </a:xfrm>
            <a:custGeom>
              <a:rect b="b" l="l" r="r" t="t"/>
              <a:pathLst>
                <a:path extrusionOk="0" h="1263" w="2512">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3"/>
            <p:cNvSpPr/>
            <p:nvPr/>
          </p:nvSpPr>
          <p:spPr>
            <a:xfrm>
              <a:off x="3504750" y="1268675"/>
              <a:ext cx="30950" cy="21275"/>
            </a:xfrm>
            <a:custGeom>
              <a:rect b="b" l="l" r="r" t="t"/>
              <a:pathLst>
                <a:path extrusionOk="0" h="851" w="1238">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3"/>
            <p:cNvSpPr/>
            <p:nvPr/>
          </p:nvSpPr>
          <p:spPr>
            <a:xfrm>
              <a:off x="3694400" y="1371450"/>
              <a:ext cx="81250" cy="56275"/>
            </a:xfrm>
            <a:custGeom>
              <a:rect b="b" l="l" r="r" t="t"/>
              <a:pathLst>
                <a:path extrusionOk="0" h="2251" w="325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3"/>
            <p:cNvSpPr/>
            <p:nvPr/>
          </p:nvSpPr>
          <p:spPr>
            <a:xfrm>
              <a:off x="3515075" y="1320225"/>
              <a:ext cx="30950" cy="15325"/>
            </a:xfrm>
            <a:custGeom>
              <a:rect b="b" l="l" r="r" t="t"/>
              <a:pathLst>
                <a:path extrusionOk="0" h="613" w="1238">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3"/>
            <p:cNvSpPr/>
            <p:nvPr/>
          </p:nvSpPr>
          <p:spPr>
            <a:xfrm>
              <a:off x="3512250" y="1319900"/>
              <a:ext cx="34075" cy="21900"/>
            </a:xfrm>
            <a:custGeom>
              <a:rect b="b" l="l" r="r" t="t"/>
              <a:pathLst>
                <a:path extrusionOk="0" h="876" w="1363">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3"/>
            <p:cNvSpPr/>
            <p:nvPr/>
          </p:nvSpPr>
          <p:spPr>
            <a:xfrm>
              <a:off x="3177975" y="1278975"/>
              <a:ext cx="132175" cy="60025"/>
            </a:xfrm>
            <a:custGeom>
              <a:rect b="b" l="l" r="r" t="t"/>
              <a:pathLst>
                <a:path extrusionOk="0" h="2401" w="5287">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3"/>
            <p:cNvSpPr/>
            <p:nvPr/>
          </p:nvSpPr>
          <p:spPr>
            <a:xfrm>
              <a:off x="3184525" y="1311175"/>
              <a:ext cx="61575" cy="65000"/>
            </a:xfrm>
            <a:custGeom>
              <a:rect b="b" l="l" r="r" t="t"/>
              <a:pathLst>
                <a:path extrusionOk="0" h="2600" w="2463">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3"/>
            <p:cNvSpPr/>
            <p:nvPr/>
          </p:nvSpPr>
          <p:spPr>
            <a:xfrm>
              <a:off x="3219825" y="1318975"/>
              <a:ext cx="35950" cy="46575"/>
            </a:xfrm>
            <a:custGeom>
              <a:rect b="b" l="l" r="r" t="t"/>
              <a:pathLst>
                <a:path extrusionOk="0" h="1863" w="1438">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3"/>
            <p:cNvSpPr/>
            <p:nvPr/>
          </p:nvSpPr>
          <p:spPr>
            <a:xfrm>
              <a:off x="3208275" y="1322725"/>
              <a:ext cx="17200" cy="30650"/>
            </a:xfrm>
            <a:custGeom>
              <a:rect b="b" l="l" r="r" t="t"/>
              <a:pathLst>
                <a:path extrusionOk="0" h="1226" w="688">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3"/>
            <p:cNvSpPr/>
            <p:nvPr/>
          </p:nvSpPr>
          <p:spPr>
            <a:xfrm>
              <a:off x="3454150" y="1312425"/>
              <a:ext cx="55325" cy="71550"/>
            </a:xfrm>
            <a:custGeom>
              <a:rect b="b" l="l" r="r" t="t"/>
              <a:pathLst>
                <a:path extrusionOk="0" h="2862" w="2213">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3"/>
            <p:cNvSpPr/>
            <p:nvPr/>
          </p:nvSpPr>
          <p:spPr>
            <a:xfrm>
              <a:off x="3796875" y="1305225"/>
              <a:ext cx="111550" cy="104375"/>
            </a:xfrm>
            <a:custGeom>
              <a:rect b="b" l="l" r="r" t="t"/>
              <a:pathLst>
                <a:path extrusionOk="0" h="4175" w="4462">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3"/>
            <p:cNvSpPr/>
            <p:nvPr/>
          </p:nvSpPr>
          <p:spPr>
            <a:xfrm>
              <a:off x="3903100" y="1237750"/>
              <a:ext cx="263700" cy="146850"/>
            </a:xfrm>
            <a:custGeom>
              <a:rect b="b" l="l" r="r" t="t"/>
              <a:pathLst>
                <a:path extrusionOk="0" h="5874" w="10548">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3"/>
            <p:cNvSpPr/>
            <p:nvPr/>
          </p:nvSpPr>
          <p:spPr>
            <a:xfrm>
              <a:off x="4098975" y="1277425"/>
              <a:ext cx="100925" cy="84375"/>
            </a:xfrm>
            <a:custGeom>
              <a:rect b="b" l="l" r="r" t="t"/>
              <a:pathLst>
                <a:path extrusionOk="0" h="3375" w="4037">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3"/>
            <p:cNvSpPr/>
            <p:nvPr/>
          </p:nvSpPr>
          <p:spPr>
            <a:xfrm>
              <a:off x="4206450" y="1331775"/>
              <a:ext cx="55625" cy="13775"/>
            </a:xfrm>
            <a:custGeom>
              <a:rect b="b" l="l" r="r" t="t"/>
              <a:pathLst>
                <a:path extrusionOk="0" h="551" w="2225">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3"/>
            <p:cNvSpPr/>
            <p:nvPr/>
          </p:nvSpPr>
          <p:spPr>
            <a:xfrm>
              <a:off x="3934650" y="1301475"/>
              <a:ext cx="81250" cy="96575"/>
            </a:xfrm>
            <a:custGeom>
              <a:rect b="b" l="l" r="r" t="t"/>
              <a:pathLst>
                <a:path extrusionOk="0" h="3863" w="325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3"/>
            <p:cNvSpPr/>
            <p:nvPr/>
          </p:nvSpPr>
          <p:spPr>
            <a:xfrm>
              <a:off x="3920275" y="1329900"/>
              <a:ext cx="23150" cy="110625"/>
            </a:xfrm>
            <a:custGeom>
              <a:rect b="b" l="l" r="r" t="t"/>
              <a:pathLst>
                <a:path extrusionOk="0" h="4425" w="926">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3"/>
            <p:cNvSpPr/>
            <p:nvPr/>
          </p:nvSpPr>
          <p:spPr>
            <a:xfrm>
              <a:off x="3931200" y="1439875"/>
              <a:ext cx="11900" cy="11900"/>
            </a:xfrm>
            <a:custGeom>
              <a:rect b="b" l="l" r="r" t="t"/>
              <a:pathLst>
                <a:path extrusionOk="0" h="476" w="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3"/>
            <p:cNvSpPr/>
            <p:nvPr/>
          </p:nvSpPr>
          <p:spPr>
            <a:xfrm>
              <a:off x="3926825" y="1437075"/>
              <a:ext cx="22225" cy="17200"/>
            </a:xfrm>
            <a:custGeom>
              <a:rect b="b" l="l" r="r" t="t"/>
              <a:pathLst>
                <a:path extrusionOk="0" h="688" w="889">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3"/>
            <p:cNvSpPr/>
            <p:nvPr/>
          </p:nvSpPr>
          <p:spPr>
            <a:xfrm>
              <a:off x="4168650" y="1271800"/>
              <a:ext cx="2825" cy="3150"/>
            </a:xfrm>
            <a:custGeom>
              <a:rect b="b" l="l" r="r" t="t"/>
              <a:pathLst>
                <a:path extrusionOk="0" h="126" w="113">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3"/>
            <p:cNvSpPr/>
            <p:nvPr/>
          </p:nvSpPr>
          <p:spPr>
            <a:xfrm>
              <a:off x="4259250" y="1315225"/>
              <a:ext cx="41875" cy="17825"/>
            </a:xfrm>
            <a:custGeom>
              <a:rect b="b" l="l" r="r" t="t"/>
              <a:pathLst>
                <a:path extrusionOk="0" h="713" w="1675">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3"/>
            <p:cNvSpPr/>
            <p:nvPr/>
          </p:nvSpPr>
          <p:spPr>
            <a:xfrm>
              <a:off x="4259250" y="1317725"/>
              <a:ext cx="42200" cy="19700"/>
            </a:xfrm>
            <a:custGeom>
              <a:rect b="b" l="l" r="r" t="t"/>
              <a:pathLst>
                <a:path extrusionOk="0" h="788" w="16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3"/>
            <p:cNvSpPr/>
            <p:nvPr/>
          </p:nvSpPr>
          <p:spPr>
            <a:xfrm>
              <a:off x="4198950" y="1341475"/>
              <a:ext cx="33450" cy="30325"/>
            </a:xfrm>
            <a:custGeom>
              <a:rect b="b" l="l" r="r" t="t"/>
              <a:pathLst>
                <a:path extrusionOk="0" h="1213" w="1338">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3"/>
            <p:cNvSpPr/>
            <p:nvPr/>
          </p:nvSpPr>
          <p:spPr>
            <a:xfrm>
              <a:off x="4199250" y="1342100"/>
              <a:ext cx="33475" cy="29375"/>
            </a:xfrm>
            <a:custGeom>
              <a:rect b="b" l="l" r="r" t="t"/>
              <a:pathLst>
                <a:path extrusionOk="0" h="1175" w="1339">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3"/>
            <p:cNvSpPr/>
            <p:nvPr/>
          </p:nvSpPr>
          <p:spPr>
            <a:xfrm>
              <a:off x="3890900" y="1349275"/>
              <a:ext cx="38775" cy="86875"/>
            </a:xfrm>
            <a:custGeom>
              <a:rect b="b" l="l" r="r" t="t"/>
              <a:pathLst>
                <a:path extrusionOk="0" h="3475" w="1551">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3"/>
            <p:cNvSpPr/>
            <p:nvPr/>
          </p:nvSpPr>
          <p:spPr>
            <a:xfrm>
              <a:off x="3880600" y="1433625"/>
              <a:ext cx="18150" cy="16600"/>
            </a:xfrm>
            <a:custGeom>
              <a:rect b="b" l="l" r="r" t="t"/>
              <a:pathLst>
                <a:path extrusionOk="0" h="664" w="726">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3"/>
            <p:cNvSpPr/>
            <p:nvPr/>
          </p:nvSpPr>
          <p:spPr>
            <a:xfrm>
              <a:off x="3936525" y="1338025"/>
              <a:ext cx="30325" cy="81875"/>
            </a:xfrm>
            <a:custGeom>
              <a:rect b="b" l="l" r="r" t="t"/>
              <a:pathLst>
                <a:path extrusionOk="0" h="3275" w="1213">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3"/>
            <p:cNvSpPr/>
            <p:nvPr/>
          </p:nvSpPr>
          <p:spPr>
            <a:xfrm>
              <a:off x="3963375" y="1414575"/>
              <a:ext cx="13475" cy="15650"/>
            </a:xfrm>
            <a:custGeom>
              <a:rect b="b" l="l" r="r" t="t"/>
              <a:pathLst>
                <a:path extrusionOk="0" h="626" w="539">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3"/>
            <p:cNvSpPr/>
            <p:nvPr/>
          </p:nvSpPr>
          <p:spPr>
            <a:xfrm>
              <a:off x="4139900" y="1254625"/>
              <a:ext cx="237775" cy="60000"/>
            </a:xfrm>
            <a:custGeom>
              <a:rect b="b" l="l" r="r" t="t"/>
              <a:pathLst>
                <a:path extrusionOk="0" h="2400" w="9511">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3"/>
            <p:cNvSpPr/>
            <p:nvPr/>
          </p:nvSpPr>
          <p:spPr>
            <a:xfrm>
              <a:off x="3860900" y="1309600"/>
              <a:ext cx="31900" cy="49400"/>
            </a:xfrm>
            <a:custGeom>
              <a:rect b="b" l="l" r="r" t="t"/>
              <a:pathLst>
                <a:path extrusionOk="0" h="1976" w="12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3"/>
            <p:cNvSpPr/>
            <p:nvPr/>
          </p:nvSpPr>
          <p:spPr>
            <a:xfrm>
              <a:off x="4075225" y="1283975"/>
              <a:ext cx="62825" cy="31575"/>
            </a:xfrm>
            <a:custGeom>
              <a:rect b="b" l="l" r="r" t="t"/>
              <a:pathLst>
                <a:path extrusionOk="0" h="1263" w="251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3"/>
            <p:cNvSpPr/>
            <p:nvPr/>
          </p:nvSpPr>
          <p:spPr>
            <a:xfrm>
              <a:off x="4073975" y="1268675"/>
              <a:ext cx="30950" cy="21275"/>
            </a:xfrm>
            <a:custGeom>
              <a:rect b="b" l="l" r="r" t="t"/>
              <a:pathLst>
                <a:path extrusionOk="0" h="851" w="1238">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3"/>
            <p:cNvSpPr/>
            <p:nvPr/>
          </p:nvSpPr>
          <p:spPr>
            <a:xfrm>
              <a:off x="3834050" y="1371450"/>
              <a:ext cx="81250" cy="56275"/>
            </a:xfrm>
            <a:custGeom>
              <a:rect b="b" l="l" r="r" t="t"/>
              <a:pathLst>
                <a:path extrusionOk="0" h="2251" w="325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3"/>
            <p:cNvSpPr/>
            <p:nvPr/>
          </p:nvSpPr>
          <p:spPr>
            <a:xfrm>
              <a:off x="4063675" y="1320225"/>
              <a:ext cx="30950" cy="15025"/>
            </a:xfrm>
            <a:custGeom>
              <a:rect b="b" l="l" r="r" t="t"/>
              <a:pathLst>
                <a:path extrusionOk="0" h="601" w="1238">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3"/>
            <p:cNvSpPr/>
            <p:nvPr/>
          </p:nvSpPr>
          <p:spPr>
            <a:xfrm>
              <a:off x="4063350" y="1319900"/>
              <a:ext cx="34075" cy="21900"/>
            </a:xfrm>
            <a:custGeom>
              <a:rect b="b" l="l" r="r" t="t"/>
              <a:pathLst>
                <a:path extrusionOk="0" h="876" w="1363">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3"/>
            <p:cNvSpPr/>
            <p:nvPr/>
          </p:nvSpPr>
          <p:spPr>
            <a:xfrm>
              <a:off x="4299850" y="1278975"/>
              <a:ext cx="132500" cy="60025"/>
            </a:xfrm>
            <a:custGeom>
              <a:rect b="b" l="l" r="r" t="t"/>
              <a:pathLst>
                <a:path extrusionOk="0" h="2401" w="530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3"/>
            <p:cNvSpPr/>
            <p:nvPr/>
          </p:nvSpPr>
          <p:spPr>
            <a:xfrm>
              <a:off x="4363900" y="1311175"/>
              <a:ext cx="60950" cy="65000"/>
            </a:xfrm>
            <a:custGeom>
              <a:rect b="b" l="l" r="r" t="t"/>
              <a:pathLst>
                <a:path extrusionOk="0" h="2600" w="2438">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3"/>
            <p:cNvSpPr/>
            <p:nvPr/>
          </p:nvSpPr>
          <p:spPr>
            <a:xfrm>
              <a:off x="4353900" y="1318975"/>
              <a:ext cx="35950" cy="46575"/>
            </a:xfrm>
            <a:custGeom>
              <a:rect b="b" l="l" r="r" t="t"/>
              <a:pathLst>
                <a:path extrusionOk="0" h="1863" w="1438">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3"/>
            <p:cNvSpPr/>
            <p:nvPr/>
          </p:nvSpPr>
          <p:spPr>
            <a:xfrm>
              <a:off x="4384200" y="1322725"/>
              <a:ext cx="17225" cy="30650"/>
            </a:xfrm>
            <a:custGeom>
              <a:rect b="b" l="l" r="r" t="t"/>
              <a:pathLst>
                <a:path extrusionOk="0" h="1226" w="689">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3"/>
            <p:cNvSpPr/>
            <p:nvPr/>
          </p:nvSpPr>
          <p:spPr>
            <a:xfrm>
              <a:off x="4100225" y="1312425"/>
              <a:ext cx="55325" cy="71550"/>
            </a:xfrm>
            <a:custGeom>
              <a:rect b="b" l="l" r="r" t="t"/>
              <a:pathLst>
                <a:path extrusionOk="0" h="2862" w="2213">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3"/>
            <p:cNvSpPr/>
            <p:nvPr/>
          </p:nvSpPr>
          <p:spPr>
            <a:xfrm>
              <a:off x="3780925" y="1389575"/>
              <a:ext cx="20025" cy="15350"/>
            </a:xfrm>
            <a:custGeom>
              <a:rect b="b" l="l" r="r" t="t"/>
              <a:pathLst>
                <a:path extrusionOk="0" h="614" w="801">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3"/>
            <p:cNvSpPr/>
            <p:nvPr/>
          </p:nvSpPr>
          <p:spPr>
            <a:xfrm>
              <a:off x="3780300" y="1402400"/>
              <a:ext cx="16900" cy="5950"/>
            </a:xfrm>
            <a:custGeom>
              <a:rect b="b" l="l" r="r" t="t"/>
              <a:pathLst>
                <a:path extrusionOk="0" h="238" w="676">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3"/>
            <p:cNvSpPr/>
            <p:nvPr/>
          </p:nvSpPr>
          <p:spPr>
            <a:xfrm>
              <a:off x="3799050" y="1384900"/>
              <a:ext cx="9400" cy="7525"/>
            </a:xfrm>
            <a:custGeom>
              <a:rect b="b" l="l" r="r" t="t"/>
              <a:pathLst>
                <a:path extrusionOk="0" h="301" w="376">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3"/>
            <p:cNvSpPr/>
            <p:nvPr/>
          </p:nvSpPr>
          <p:spPr>
            <a:xfrm>
              <a:off x="3806550" y="1390200"/>
              <a:ext cx="20025" cy="15650"/>
            </a:xfrm>
            <a:custGeom>
              <a:rect b="b" l="l" r="r" t="t"/>
              <a:pathLst>
                <a:path extrusionOk="0" h="626" w="801">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3"/>
            <p:cNvSpPr/>
            <p:nvPr/>
          </p:nvSpPr>
          <p:spPr>
            <a:xfrm>
              <a:off x="3801875" y="1399900"/>
              <a:ext cx="24375" cy="10325"/>
            </a:xfrm>
            <a:custGeom>
              <a:rect b="b" l="l" r="r" t="t"/>
              <a:pathLst>
                <a:path extrusionOk="0" h="413" w="975">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3"/>
            <p:cNvSpPr/>
            <p:nvPr/>
          </p:nvSpPr>
          <p:spPr>
            <a:xfrm>
              <a:off x="3791550" y="1399900"/>
              <a:ext cx="13475" cy="7825"/>
            </a:xfrm>
            <a:custGeom>
              <a:rect b="b" l="l" r="r" t="t"/>
              <a:pathLst>
                <a:path extrusionOk="0" h="313" w="539">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3"/>
            <p:cNvSpPr/>
            <p:nvPr/>
          </p:nvSpPr>
          <p:spPr>
            <a:xfrm>
              <a:off x="3796550" y="1409275"/>
              <a:ext cx="14400" cy="12500"/>
            </a:xfrm>
            <a:custGeom>
              <a:rect b="b" l="l" r="r" t="t"/>
              <a:pathLst>
                <a:path extrusionOk="0" h="500" w="576">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3"/>
            <p:cNvSpPr/>
            <p:nvPr/>
          </p:nvSpPr>
          <p:spPr>
            <a:xfrm>
              <a:off x="3796550" y="4276950"/>
              <a:ext cx="111875" cy="104375"/>
            </a:xfrm>
            <a:custGeom>
              <a:rect b="b" l="l" r="r" t="t"/>
              <a:pathLst>
                <a:path extrusionOk="0" h="4175" w="44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3"/>
            <p:cNvSpPr/>
            <p:nvPr/>
          </p:nvSpPr>
          <p:spPr>
            <a:xfrm>
              <a:off x="3903400" y="4301950"/>
              <a:ext cx="263400" cy="146850"/>
            </a:xfrm>
            <a:custGeom>
              <a:rect b="b" l="l" r="r" t="t"/>
              <a:pathLst>
                <a:path extrusionOk="0" h="5874" w="10536">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3"/>
            <p:cNvSpPr/>
            <p:nvPr/>
          </p:nvSpPr>
          <p:spPr>
            <a:xfrm>
              <a:off x="4099600" y="4324125"/>
              <a:ext cx="100300" cy="85000"/>
            </a:xfrm>
            <a:custGeom>
              <a:rect b="b" l="l" r="r" t="t"/>
              <a:pathLst>
                <a:path extrusionOk="0" h="3400" w="4012">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3"/>
            <p:cNvSpPr/>
            <p:nvPr/>
          </p:nvSpPr>
          <p:spPr>
            <a:xfrm>
              <a:off x="4206450" y="4341000"/>
              <a:ext cx="55325" cy="13450"/>
            </a:xfrm>
            <a:custGeom>
              <a:rect b="b" l="l" r="r" t="t"/>
              <a:pathLst>
                <a:path extrusionOk="0" h="538" w="2213">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3"/>
            <p:cNvSpPr/>
            <p:nvPr/>
          </p:nvSpPr>
          <p:spPr>
            <a:xfrm>
              <a:off x="3933700" y="4288500"/>
              <a:ext cx="82500" cy="96575"/>
            </a:xfrm>
            <a:custGeom>
              <a:rect b="b" l="l" r="r" t="t"/>
              <a:pathLst>
                <a:path extrusionOk="0" h="3863" w="330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3"/>
            <p:cNvSpPr/>
            <p:nvPr/>
          </p:nvSpPr>
          <p:spPr>
            <a:xfrm>
              <a:off x="3920575" y="4246025"/>
              <a:ext cx="22850" cy="110925"/>
            </a:xfrm>
            <a:custGeom>
              <a:rect b="b" l="l" r="r" t="t"/>
              <a:pathLst>
                <a:path extrusionOk="0" h="4437" w="914">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3"/>
            <p:cNvSpPr/>
            <p:nvPr/>
          </p:nvSpPr>
          <p:spPr>
            <a:xfrm>
              <a:off x="3930900" y="4234450"/>
              <a:ext cx="12200" cy="12225"/>
            </a:xfrm>
            <a:custGeom>
              <a:rect b="b" l="l" r="r" t="t"/>
              <a:pathLst>
                <a:path extrusionOk="0" h="489" w="488">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3"/>
            <p:cNvSpPr/>
            <p:nvPr/>
          </p:nvSpPr>
          <p:spPr>
            <a:xfrm>
              <a:off x="3926825" y="4232575"/>
              <a:ext cx="18475" cy="15975"/>
            </a:xfrm>
            <a:custGeom>
              <a:rect b="b" l="l" r="r" t="t"/>
              <a:pathLst>
                <a:path extrusionOk="0" h="639" w="7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3"/>
            <p:cNvSpPr/>
            <p:nvPr/>
          </p:nvSpPr>
          <p:spPr>
            <a:xfrm>
              <a:off x="4169275" y="4411600"/>
              <a:ext cx="2825" cy="3150"/>
            </a:xfrm>
            <a:custGeom>
              <a:rect b="b" l="l" r="r" t="t"/>
              <a:pathLst>
                <a:path extrusionOk="0" h="126" w="113">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3"/>
            <p:cNvSpPr/>
            <p:nvPr/>
          </p:nvSpPr>
          <p:spPr>
            <a:xfrm>
              <a:off x="4259250" y="4353500"/>
              <a:ext cx="41875" cy="17825"/>
            </a:xfrm>
            <a:custGeom>
              <a:rect b="b" l="l" r="r" t="t"/>
              <a:pathLst>
                <a:path extrusionOk="0" h="713" w="1675">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3"/>
            <p:cNvSpPr/>
            <p:nvPr/>
          </p:nvSpPr>
          <p:spPr>
            <a:xfrm>
              <a:off x="4259250" y="4349125"/>
              <a:ext cx="42200" cy="19700"/>
            </a:xfrm>
            <a:custGeom>
              <a:rect b="b" l="l" r="r" t="t"/>
              <a:pathLst>
                <a:path extrusionOk="0" h="788" w="16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3"/>
            <p:cNvSpPr/>
            <p:nvPr/>
          </p:nvSpPr>
          <p:spPr>
            <a:xfrm>
              <a:off x="4198950" y="4314750"/>
              <a:ext cx="33150" cy="30025"/>
            </a:xfrm>
            <a:custGeom>
              <a:rect b="b" l="l" r="r" t="t"/>
              <a:pathLst>
                <a:path extrusionOk="0" h="1201" w="1326">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3"/>
            <p:cNvSpPr/>
            <p:nvPr/>
          </p:nvSpPr>
          <p:spPr>
            <a:xfrm>
              <a:off x="4199575" y="4315050"/>
              <a:ext cx="33150" cy="29100"/>
            </a:xfrm>
            <a:custGeom>
              <a:rect b="b" l="l" r="r" t="t"/>
              <a:pathLst>
                <a:path extrusionOk="0" h="1164" w="1326">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3"/>
            <p:cNvSpPr/>
            <p:nvPr/>
          </p:nvSpPr>
          <p:spPr>
            <a:xfrm>
              <a:off x="3891225" y="4250400"/>
              <a:ext cx="38450" cy="86550"/>
            </a:xfrm>
            <a:custGeom>
              <a:rect b="b" l="l" r="r" t="t"/>
              <a:pathLst>
                <a:path extrusionOk="0" h="3462" w="1538">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3"/>
            <p:cNvSpPr/>
            <p:nvPr/>
          </p:nvSpPr>
          <p:spPr>
            <a:xfrm>
              <a:off x="3880900" y="4236650"/>
              <a:ext cx="17850" cy="16275"/>
            </a:xfrm>
            <a:custGeom>
              <a:rect b="b" l="l" r="r" t="t"/>
              <a:pathLst>
                <a:path extrusionOk="0" h="651" w="714">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3"/>
            <p:cNvSpPr/>
            <p:nvPr/>
          </p:nvSpPr>
          <p:spPr>
            <a:xfrm>
              <a:off x="3936525" y="4266325"/>
              <a:ext cx="30625" cy="82200"/>
            </a:xfrm>
            <a:custGeom>
              <a:rect b="b" l="l" r="r" t="t"/>
              <a:pathLst>
                <a:path extrusionOk="0" h="3288" w="1225">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3"/>
            <p:cNvSpPr/>
            <p:nvPr/>
          </p:nvSpPr>
          <p:spPr>
            <a:xfrm>
              <a:off x="3963700" y="4258200"/>
              <a:ext cx="13450" cy="13775"/>
            </a:xfrm>
            <a:custGeom>
              <a:rect b="b" l="l" r="r" t="t"/>
              <a:pathLst>
                <a:path extrusionOk="0" h="551" w="538">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3"/>
            <p:cNvSpPr/>
            <p:nvPr/>
          </p:nvSpPr>
          <p:spPr>
            <a:xfrm>
              <a:off x="4139900" y="4371600"/>
              <a:ext cx="237775" cy="60325"/>
            </a:xfrm>
            <a:custGeom>
              <a:rect b="b" l="l" r="r" t="t"/>
              <a:pathLst>
                <a:path extrusionOk="0" h="2413" w="9511">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3"/>
            <p:cNvSpPr/>
            <p:nvPr/>
          </p:nvSpPr>
          <p:spPr>
            <a:xfrm>
              <a:off x="3860600" y="4327550"/>
              <a:ext cx="31900" cy="49700"/>
            </a:xfrm>
            <a:custGeom>
              <a:rect b="b" l="l" r="r" t="t"/>
              <a:pathLst>
                <a:path extrusionOk="0" h="1988" w="1276">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3"/>
            <p:cNvSpPr/>
            <p:nvPr/>
          </p:nvSpPr>
          <p:spPr>
            <a:xfrm>
              <a:off x="4075225" y="4370975"/>
              <a:ext cx="62825" cy="31575"/>
            </a:xfrm>
            <a:custGeom>
              <a:rect b="b" l="l" r="r" t="t"/>
              <a:pathLst>
                <a:path extrusionOk="0" h="1263" w="251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3"/>
            <p:cNvSpPr/>
            <p:nvPr/>
          </p:nvSpPr>
          <p:spPr>
            <a:xfrm>
              <a:off x="4073975" y="4396300"/>
              <a:ext cx="30950" cy="21575"/>
            </a:xfrm>
            <a:custGeom>
              <a:rect b="b" l="l" r="r" t="t"/>
              <a:pathLst>
                <a:path extrusionOk="0" h="863" w="1238">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3"/>
            <p:cNvSpPr/>
            <p:nvPr/>
          </p:nvSpPr>
          <p:spPr>
            <a:xfrm>
              <a:off x="3834050" y="4258825"/>
              <a:ext cx="81250" cy="56250"/>
            </a:xfrm>
            <a:custGeom>
              <a:rect b="b" l="l" r="r" t="t"/>
              <a:pathLst>
                <a:path extrusionOk="0" h="2250" w="3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3"/>
            <p:cNvSpPr/>
            <p:nvPr/>
          </p:nvSpPr>
          <p:spPr>
            <a:xfrm>
              <a:off x="4063350" y="4351000"/>
              <a:ext cx="31275" cy="15325"/>
            </a:xfrm>
            <a:custGeom>
              <a:rect b="b" l="l" r="r" t="t"/>
              <a:pathLst>
                <a:path extrusionOk="0" h="613" w="1251">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3"/>
            <p:cNvSpPr/>
            <p:nvPr/>
          </p:nvSpPr>
          <p:spPr>
            <a:xfrm>
              <a:off x="4063350" y="4344750"/>
              <a:ext cx="34075" cy="21875"/>
            </a:xfrm>
            <a:custGeom>
              <a:rect b="b" l="l" r="r" t="t"/>
              <a:pathLst>
                <a:path extrusionOk="0" h="875" w="1363">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3"/>
            <p:cNvSpPr/>
            <p:nvPr/>
          </p:nvSpPr>
          <p:spPr>
            <a:xfrm>
              <a:off x="4299550" y="4347550"/>
              <a:ext cx="132475" cy="60000"/>
            </a:xfrm>
            <a:custGeom>
              <a:rect b="b" l="l" r="r" t="t"/>
              <a:pathLst>
                <a:path extrusionOk="0" h="2400" w="5299">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3"/>
            <p:cNvSpPr/>
            <p:nvPr/>
          </p:nvSpPr>
          <p:spPr>
            <a:xfrm>
              <a:off x="4363900" y="4310050"/>
              <a:ext cx="61575" cy="65325"/>
            </a:xfrm>
            <a:custGeom>
              <a:rect b="b" l="l" r="r" t="t"/>
              <a:pathLst>
                <a:path extrusionOk="0" h="2613" w="246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3"/>
            <p:cNvSpPr/>
            <p:nvPr/>
          </p:nvSpPr>
          <p:spPr>
            <a:xfrm>
              <a:off x="4353900" y="4321000"/>
              <a:ext cx="35950" cy="46575"/>
            </a:xfrm>
            <a:custGeom>
              <a:rect b="b" l="l" r="r" t="t"/>
              <a:pathLst>
                <a:path extrusionOk="0" h="1863" w="1438">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3"/>
            <p:cNvSpPr/>
            <p:nvPr/>
          </p:nvSpPr>
          <p:spPr>
            <a:xfrm>
              <a:off x="4384200" y="4332875"/>
              <a:ext cx="17225" cy="30950"/>
            </a:xfrm>
            <a:custGeom>
              <a:rect b="b" l="l" r="r" t="t"/>
              <a:pathLst>
                <a:path extrusionOk="0" h="1238" w="689">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3"/>
            <p:cNvSpPr/>
            <p:nvPr/>
          </p:nvSpPr>
          <p:spPr>
            <a:xfrm>
              <a:off x="4100225" y="4302575"/>
              <a:ext cx="55325" cy="71550"/>
            </a:xfrm>
            <a:custGeom>
              <a:rect b="b" l="l" r="r" t="t"/>
              <a:pathLst>
                <a:path extrusionOk="0" h="2862" w="2213">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3"/>
            <p:cNvSpPr/>
            <p:nvPr/>
          </p:nvSpPr>
          <p:spPr>
            <a:xfrm>
              <a:off x="3701275" y="4276950"/>
              <a:ext cx="111850" cy="104375"/>
            </a:xfrm>
            <a:custGeom>
              <a:rect b="b" l="l" r="r" t="t"/>
              <a:pathLst>
                <a:path extrusionOk="0" h="4175" w="4474">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3"/>
            <p:cNvSpPr/>
            <p:nvPr/>
          </p:nvSpPr>
          <p:spPr>
            <a:xfrm>
              <a:off x="3442900" y="4301950"/>
              <a:ext cx="263700" cy="146525"/>
            </a:xfrm>
            <a:custGeom>
              <a:rect b="b" l="l" r="r" t="t"/>
              <a:pathLst>
                <a:path extrusionOk="0" h="5861" w="10548">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3"/>
            <p:cNvSpPr/>
            <p:nvPr/>
          </p:nvSpPr>
          <p:spPr>
            <a:xfrm>
              <a:off x="3410100" y="4324750"/>
              <a:ext cx="100625" cy="84375"/>
            </a:xfrm>
            <a:custGeom>
              <a:rect b="b" l="l" r="r" t="t"/>
              <a:pathLst>
                <a:path extrusionOk="0" h="3375" w="402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3"/>
            <p:cNvSpPr/>
            <p:nvPr/>
          </p:nvSpPr>
          <p:spPr>
            <a:xfrm>
              <a:off x="3347925" y="4341000"/>
              <a:ext cx="55325" cy="13450"/>
            </a:xfrm>
            <a:custGeom>
              <a:rect b="b" l="l" r="r" t="t"/>
              <a:pathLst>
                <a:path extrusionOk="0" h="538" w="2213">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3"/>
            <p:cNvSpPr/>
            <p:nvPr/>
          </p:nvSpPr>
          <p:spPr>
            <a:xfrm>
              <a:off x="3593800" y="4288500"/>
              <a:ext cx="81250" cy="96575"/>
            </a:xfrm>
            <a:custGeom>
              <a:rect b="b" l="l" r="r" t="t"/>
              <a:pathLst>
                <a:path extrusionOk="0" h="3863" w="325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3"/>
            <p:cNvSpPr/>
            <p:nvPr/>
          </p:nvSpPr>
          <p:spPr>
            <a:xfrm>
              <a:off x="3666275" y="4246025"/>
              <a:ext cx="22825" cy="110600"/>
            </a:xfrm>
            <a:custGeom>
              <a:rect b="b" l="l" r="r" t="t"/>
              <a:pathLst>
                <a:path extrusionOk="0" h="4424" w="913">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3"/>
            <p:cNvSpPr/>
            <p:nvPr/>
          </p:nvSpPr>
          <p:spPr>
            <a:xfrm>
              <a:off x="3666600" y="4234450"/>
              <a:ext cx="12200" cy="12225"/>
            </a:xfrm>
            <a:custGeom>
              <a:rect b="b" l="l" r="r" t="t"/>
              <a:pathLst>
                <a:path extrusionOk="0" h="489" w="488">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3"/>
            <p:cNvSpPr/>
            <p:nvPr/>
          </p:nvSpPr>
          <p:spPr>
            <a:xfrm>
              <a:off x="3660650" y="4232275"/>
              <a:ext cx="22200" cy="17200"/>
            </a:xfrm>
            <a:custGeom>
              <a:rect b="b" l="l" r="r" t="t"/>
              <a:pathLst>
                <a:path extrusionOk="0" h="688" w="8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3"/>
            <p:cNvSpPr/>
            <p:nvPr/>
          </p:nvSpPr>
          <p:spPr>
            <a:xfrm>
              <a:off x="3438200" y="4411600"/>
              <a:ext cx="2850" cy="3150"/>
            </a:xfrm>
            <a:custGeom>
              <a:rect b="b" l="l" r="r" t="t"/>
              <a:pathLst>
                <a:path extrusionOk="0" h="126" w="114">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3"/>
            <p:cNvSpPr/>
            <p:nvPr/>
          </p:nvSpPr>
          <p:spPr>
            <a:xfrm>
              <a:off x="3308550" y="4353500"/>
              <a:ext cx="42200" cy="17500"/>
            </a:xfrm>
            <a:custGeom>
              <a:rect b="b" l="l" r="r" t="t"/>
              <a:pathLst>
                <a:path extrusionOk="0" h="700" w="1688">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3"/>
            <p:cNvSpPr/>
            <p:nvPr/>
          </p:nvSpPr>
          <p:spPr>
            <a:xfrm>
              <a:off x="3308250" y="4349125"/>
              <a:ext cx="42200" cy="19700"/>
            </a:xfrm>
            <a:custGeom>
              <a:rect b="b" l="l" r="r" t="t"/>
              <a:pathLst>
                <a:path extrusionOk="0" h="788" w="16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3"/>
            <p:cNvSpPr/>
            <p:nvPr/>
          </p:nvSpPr>
          <p:spPr>
            <a:xfrm>
              <a:off x="3377300" y="4314750"/>
              <a:ext cx="33450" cy="30025"/>
            </a:xfrm>
            <a:custGeom>
              <a:rect b="b" l="l" r="r" t="t"/>
              <a:pathLst>
                <a:path extrusionOk="0" h="1201" w="1338">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3"/>
            <p:cNvSpPr/>
            <p:nvPr/>
          </p:nvSpPr>
          <p:spPr>
            <a:xfrm>
              <a:off x="3376975" y="4315050"/>
              <a:ext cx="33450" cy="29100"/>
            </a:xfrm>
            <a:custGeom>
              <a:rect b="b" l="l" r="r" t="t"/>
              <a:pathLst>
                <a:path extrusionOk="0" h="1164" w="1338">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3"/>
            <p:cNvSpPr/>
            <p:nvPr/>
          </p:nvSpPr>
          <p:spPr>
            <a:xfrm>
              <a:off x="3680325" y="4250400"/>
              <a:ext cx="38450" cy="86550"/>
            </a:xfrm>
            <a:custGeom>
              <a:rect b="b" l="l" r="r" t="t"/>
              <a:pathLst>
                <a:path extrusionOk="0" h="3462" w="1538">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3"/>
            <p:cNvSpPr/>
            <p:nvPr/>
          </p:nvSpPr>
          <p:spPr>
            <a:xfrm>
              <a:off x="3710950" y="4236025"/>
              <a:ext cx="18150" cy="16575"/>
            </a:xfrm>
            <a:custGeom>
              <a:rect b="b" l="l" r="r" t="t"/>
              <a:pathLst>
                <a:path extrusionOk="0" h="663" w="726">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3"/>
            <p:cNvSpPr/>
            <p:nvPr/>
          </p:nvSpPr>
          <p:spPr>
            <a:xfrm>
              <a:off x="3642525" y="4266325"/>
              <a:ext cx="30650" cy="82200"/>
            </a:xfrm>
            <a:custGeom>
              <a:rect b="b" l="l" r="r" t="t"/>
              <a:pathLst>
                <a:path extrusionOk="0" h="3288" w="1226">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3"/>
            <p:cNvSpPr/>
            <p:nvPr/>
          </p:nvSpPr>
          <p:spPr>
            <a:xfrm>
              <a:off x="3633475" y="4256950"/>
              <a:ext cx="12825" cy="15025"/>
            </a:xfrm>
            <a:custGeom>
              <a:rect b="b" l="l" r="r" t="t"/>
              <a:pathLst>
                <a:path extrusionOk="0" h="601" w="513">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3"/>
            <p:cNvSpPr/>
            <p:nvPr/>
          </p:nvSpPr>
          <p:spPr>
            <a:xfrm>
              <a:off x="3232025" y="4371600"/>
              <a:ext cx="237775" cy="60325"/>
            </a:xfrm>
            <a:custGeom>
              <a:rect b="b" l="l" r="r" t="t"/>
              <a:pathLst>
                <a:path extrusionOk="0" h="2413" w="9511">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3"/>
            <p:cNvSpPr/>
            <p:nvPr/>
          </p:nvSpPr>
          <p:spPr>
            <a:xfrm>
              <a:off x="3717200" y="4327550"/>
              <a:ext cx="31575" cy="49400"/>
            </a:xfrm>
            <a:custGeom>
              <a:rect b="b" l="l" r="r" t="t"/>
              <a:pathLst>
                <a:path extrusionOk="0" h="1976" w="1263">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3"/>
            <p:cNvSpPr/>
            <p:nvPr/>
          </p:nvSpPr>
          <p:spPr>
            <a:xfrm>
              <a:off x="3471650" y="4370975"/>
              <a:ext cx="62800" cy="31575"/>
            </a:xfrm>
            <a:custGeom>
              <a:rect b="b" l="l" r="r" t="t"/>
              <a:pathLst>
                <a:path extrusionOk="0" h="1263" w="2512">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3"/>
            <p:cNvSpPr/>
            <p:nvPr/>
          </p:nvSpPr>
          <p:spPr>
            <a:xfrm>
              <a:off x="3504750" y="4396300"/>
              <a:ext cx="30650" cy="21575"/>
            </a:xfrm>
            <a:custGeom>
              <a:rect b="b" l="l" r="r" t="t"/>
              <a:pathLst>
                <a:path extrusionOk="0" h="863" w="1226">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3"/>
            <p:cNvSpPr/>
            <p:nvPr/>
          </p:nvSpPr>
          <p:spPr>
            <a:xfrm>
              <a:off x="3694400" y="4258825"/>
              <a:ext cx="81250" cy="56575"/>
            </a:xfrm>
            <a:custGeom>
              <a:rect b="b" l="l" r="r" t="t"/>
              <a:pathLst>
                <a:path extrusionOk="0" h="2263" w="325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3"/>
            <p:cNvSpPr/>
            <p:nvPr/>
          </p:nvSpPr>
          <p:spPr>
            <a:xfrm>
              <a:off x="3515075" y="4351000"/>
              <a:ext cx="31250" cy="15325"/>
            </a:xfrm>
            <a:custGeom>
              <a:rect b="b" l="l" r="r" t="t"/>
              <a:pathLst>
                <a:path extrusionOk="0" h="613" w="125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3"/>
            <p:cNvSpPr/>
            <p:nvPr/>
          </p:nvSpPr>
          <p:spPr>
            <a:xfrm>
              <a:off x="3512250" y="4344750"/>
              <a:ext cx="34075" cy="22200"/>
            </a:xfrm>
            <a:custGeom>
              <a:rect b="b" l="l" r="r" t="t"/>
              <a:pathLst>
                <a:path extrusionOk="0" h="888" w="1363">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3"/>
            <p:cNvSpPr/>
            <p:nvPr/>
          </p:nvSpPr>
          <p:spPr>
            <a:xfrm>
              <a:off x="3177650" y="4347550"/>
              <a:ext cx="132500" cy="60000"/>
            </a:xfrm>
            <a:custGeom>
              <a:rect b="b" l="l" r="r" t="t"/>
              <a:pathLst>
                <a:path extrusionOk="0" h="2400" w="53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3"/>
            <p:cNvSpPr/>
            <p:nvPr/>
          </p:nvSpPr>
          <p:spPr>
            <a:xfrm>
              <a:off x="3184850" y="4310375"/>
              <a:ext cx="60925" cy="65000"/>
            </a:xfrm>
            <a:custGeom>
              <a:rect b="b" l="l" r="r" t="t"/>
              <a:pathLst>
                <a:path extrusionOk="0" h="2600" w="2437">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3"/>
            <p:cNvSpPr/>
            <p:nvPr/>
          </p:nvSpPr>
          <p:spPr>
            <a:xfrm>
              <a:off x="3219825" y="4320675"/>
              <a:ext cx="35950" cy="46900"/>
            </a:xfrm>
            <a:custGeom>
              <a:rect b="b" l="l" r="r" t="t"/>
              <a:pathLst>
                <a:path extrusionOk="0" h="1876" w="1438">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3"/>
            <p:cNvSpPr/>
            <p:nvPr/>
          </p:nvSpPr>
          <p:spPr>
            <a:xfrm>
              <a:off x="3208275" y="4332875"/>
              <a:ext cx="17200" cy="30950"/>
            </a:xfrm>
            <a:custGeom>
              <a:rect b="b" l="l" r="r" t="t"/>
              <a:pathLst>
                <a:path extrusionOk="0" h="1238" w="68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3"/>
            <p:cNvSpPr/>
            <p:nvPr/>
          </p:nvSpPr>
          <p:spPr>
            <a:xfrm>
              <a:off x="3454450" y="4302575"/>
              <a:ext cx="55025" cy="71550"/>
            </a:xfrm>
            <a:custGeom>
              <a:rect b="b" l="l" r="r" t="t"/>
              <a:pathLst>
                <a:path extrusionOk="0" h="2862" w="2201">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3"/>
            <p:cNvSpPr/>
            <p:nvPr/>
          </p:nvSpPr>
          <p:spPr>
            <a:xfrm>
              <a:off x="3809050" y="4281625"/>
              <a:ext cx="20025" cy="15350"/>
            </a:xfrm>
            <a:custGeom>
              <a:rect b="b" l="l" r="r" t="t"/>
              <a:pathLst>
                <a:path extrusionOk="0" h="614" w="801">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3"/>
            <p:cNvSpPr/>
            <p:nvPr/>
          </p:nvSpPr>
          <p:spPr>
            <a:xfrm>
              <a:off x="3812475" y="4278200"/>
              <a:ext cx="16900" cy="5950"/>
            </a:xfrm>
            <a:custGeom>
              <a:rect b="b" l="l" r="r" t="t"/>
              <a:pathLst>
                <a:path extrusionOk="0" h="238" w="676">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3"/>
            <p:cNvSpPr/>
            <p:nvPr/>
          </p:nvSpPr>
          <p:spPr>
            <a:xfrm>
              <a:off x="3801250" y="4294125"/>
              <a:ext cx="9375" cy="7850"/>
            </a:xfrm>
            <a:custGeom>
              <a:rect b="b" l="l" r="r" t="t"/>
              <a:pathLst>
                <a:path extrusionOk="0" h="314" w="375">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3"/>
            <p:cNvSpPr/>
            <p:nvPr/>
          </p:nvSpPr>
          <p:spPr>
            <a:xfrm>
              <a:off x="3783125" y="4280700"/>
              <a:ext cx="20025" cy="15650"/>
            </a:xfrm>
            <a:custGeom>
              <a:rect b="b" l="l" r="r" t="t"/>
              <a:pathLst>
                <a:path extrusionOk="0" h="626" w="801">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3"/>
            <p:cNvSpPr/>
            <p:nvPr/>
          </p:nvSpPr>
          <p:spPr>
            <a:xfrm>
              <a:off x="3783425" y="4276325"/>
              <a:ext cx="24400" cy="10325"/>
            </a:xfrm>
            <a:custGeom>
              <a:rect b="b" l="l" r="r" t="t"/>
              <a:pathLst>
                <a:path extrusionOk="0" h="413" w="976">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3"/>
            <p:cNvSpPr/>
            <p:nvPr/>
          </p:nvSpPr>
          <p:spPr>
            <a:xfrm>
              <a:off x="3804375" y="4278500"/>
              <a:ext cx="13750" cy="8150"/>
            </a:xfrm>
            <a:custGeom>
              <a:rect b="b" l="l" r="r" t="t"/>
              <a:pathLst>
                <a:path extrusionOk="0" h="326" w="55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3"/>
            <p:cNvSpPr/>
            <p:nvPr/>
          </p:nvSpPr>
          <p:spPr>
            <a:xfrm>
              <a:off x="3798750" y="4264450"/>
              <a:ext cx="14375" cy="12525"/>
            </a:xfrm>
            <a:custGeom>
              <a:rect b="b" l="l" r="r" t="t"/>
              <a:pathLst>
                <a:path extrusionOk="0" h="501" w="575">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3"/>
            <p:cNvSpPr/>
            <p:nvPr/>
          </p:nvSpPr>
          <p:spPr>
            <a:xfrm>
              <a:off x="6793275" y="2739850"/>
              <a:ext cx="104675" cy="111550"/>
            </a:xfrm>
            <a:custGeom>
              <a:rect b="b" l="l" r="r" t="t"/>
              <a:pathLst>
                <a:path extrusionOk="0" h="4462" w="4187">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3"/>
            <p:cNvSpPr/>
            <p:nvPr/>
          </p:nvSpPr>
          <p:spPr>
            <a:xfrm>
              <a:off x="6818575" y="2481475"/>
              <a:ext cx="146850" cy="263400"/>
            </a:xfrm>
            <a:custGeom>
              <a:rect b="b" l="l" r="r" t="t"/>
              <a:pathLst>
                <a:path extrusionOk="0" h="10536" w="5874">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3"/>
            <p:cNvSpPr/>
            <p:nvPr/>
          </p:nvSpPr>
          <p:spPr>
            <a:xfrm>
              <a:off x="6840750" y="2448375"/>
              <a:ext cx="85000" cy="100300"/>
            </a:xfrm>
            <a:custGeom>
              <a:rect b="b" l="l" r="r" t="t"/>
              <a:pathLst>
                <a:path extrusionOk="0" h="4012" w="340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3"/>
            <p:cNvSpPr/>
            <p:nvPr/>
          </p:nvSpPr>
          <p:spPr>
            <a:xfrm>
              <a:off x="6857625" y="2386200"/>
              <a:ext cx="13450" cy="55325"/>
            </a:xfrm>
            <a:custGeom>
              <a:rect b="b" l="l" r="r" t="t"/>
              <a:pathLst>
                <a:path extrusionOk="0" h="2213" w="538">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3"/>
            <p:cNvSpPr/>
            <p:nvPr/>
          </p:nvSpPr>
          <p:spPr>
            <a:xfrm>
              <a:off x="6804825" y="2632075"/>
              <a:ext cx="96875" cy="82175"/>
            </a:xfrm>
            <a:custGeom>
              <a:rect b="b" l="l" r="r" t="t"/>
              <a:pathLst>
                <a:path extrusionOk="0" h="3287" w="3875">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3"/>
            <p:cNvSpPr/>
            <p:nvPr/>
          </p:nvSpPr>
          <p:spPr>
            <a:xfrm>
              <a:off x="6762650" y="2704850"/>
              <a:ext cx="110625" cy="22850"/>
            </a:xfrm>
            <a:custGeom>
              <a:rect b="b" l="l" r="r" t="t"/>
              <a:pathLst>
                <a:path extrusionOk="0" h="914" w="4425">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3"/>
            <p:cNvSpPr/>
            <p:nvPr/>
          </p:nvSpPr>
          <p:spPr>
            <a:xfrm>
              <a:off x="6751100" y="2705175"/>
              <a:ext cx="12200" cy="11900"/>
            </a:xfrm>
            <a:custGeom>
              <a:rect b="b" l="l" r="r" t="t"/>
              <a:pathLst>
                <a:path extrusionOk="0" h="476" w="488">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3"/>
            <p:cNvSpPr/>
            <p:nvPr/>
          </p:nvSpPr>
          <p:spPr>
            <a:xfrm>
              <a:off x="6748900" y="2702675"/>
              <a:ext cx="16275" cy="18450"/>
            </a:xfrm>
            <a:custGeom>
              <a:rect b="b" l="l" r="r" t="t"/>
              <a:pathLst>
                <a:path extrusionOk="0" h="738" w="651">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3"/>
            <p:cNvSpPr/>
            <p:nvPr/>
          </p:nvSpPr>
          <p:spPr>
            <a:xfrm>
              <a:off x="6927925" y="2476175"/>
              <a:ext cx="3450" cy="2825"/>
            </a:xfrm>
            <a:custGeom>
              <a:rect b="b" l="l" r="r" t="t"/>
              <a:pathLst>
                <a:path extrusionOk="0" h="113" w="138">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3"/>
            <p:cNvSpPr/>
            <p:nvPr/>
          </p:nvSpPr>
          <p:spPr>
            <a:xfrm>
              <a:off x="6869800" y="2346825"/>
              <a:ext cx="17850" cy="42200"/>
            </a:xfrm>
            <a:custGeom>
              <a:rect b="b" l="l" r="r" t="t"/>
              <a:pathLst>
                <a:path extrusionOk="0" h="1688" w="714">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3"/>
            <p:cNvSpPr/>
            <p:nvPr/>
          </p:nvSpPr>
          <p:spPr>
            <a:xfrm>
              <a:off x="6865425" y="2346525"/>
              <a:ext cx="19725" cy="42200"/>
            </a:xfrm>
            <a:custGeom>
              <a:rect b="b" l="l" r="r" t="t"/>
              <a:pathLst>
                <a:path extrusionOk="0" h="1688" w="789">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3"/>
            <p:cNvSpPr/>
            <p:nvPr/>
          </p:nvSpPr>
          <p:spPr>
            <a:xfrm>
              <a:off x="6831375" y="2415875"/>
              <a:ext cx="30025" cy="33150"/>
            </a:xfrm>
            <a:custGeom>
              <a:rect b="b" l="l" r="r" t="t"/>
              <a:pathLst>
                <a:path extrusionOk="0" h="1326" w="1201">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3"/>
            <p:cNvSpPr/>
            <p:nvPr/>
          </p:nvSpPr>
          <p:spPr>
            <a:xfrm>
              <a:off x="6831375" y="2415550"/>
              <a:ext cx="29400" cy="33475"/>
            </a:xfrm>
            <a:custGeom>
              <a:rect b="b" l="l" r="r" t="t"/>
              <a:pathLst>
                <a:path extrusionOk="0" h="1339" w="1176">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3"/>
            <p:cNvSpPr/>
            <p:nvPr/>
          </p:nvSpPr>
          <p:spPr>
            <a:xfrm>
              <a:off x="6767025" y="2718300"/>
              <a:ext cx="86575" cy="38750"/>
            </a:xfrm>
            <a:custGeom>
              <a:rect b="b" l="l" r="r" t="t"/>
              <a:pathLst>
                <a:path extrusionOk="0" h="1550" w="3463">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3"/>
            <p:cNvSpPr/>
            <p:nvPr/>
          </p:nvSpPr>
          <p:spPr>
            <a:xfrm>
              <a:off x="6752975" y="2749525"/>
              <a:ext cx="16250" cy="17850"/>
            </a:xfrm>
            <a:custGeom>
              <a:rect b="b" l="l" r="r" t="t"/>
              <a:pathLst>
                <a:path extrusionOk="0" h="714" w="65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3"/>
            <p:cNvSpPr/>
            <p:nvPr/>
          </p:nvSpPr>
          <p:spPr>
            <a:xfrm>
              <a:off x="6783275" y="2681125"/>
              <a:ext cx="81875" cy="30625"/>
            </a:xfrm>
            <a:custGeom>
              <a:rect b="b" l="l" r="r" t="t"/>
              <a:pathLst>
                <a:path extrusionOk="0" h="1225" w="327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3"/>
            <p:cNvSpPr/>
            <p:nvPr/>
          </p:nvSpPr>
          <p:spPr>
            <a:xfrm>
              <a:off x="6773575" y="2671750"/>
              <a:ext cx="15025" cy="12825"/>
            </a:xfrm>
            <a:custGeom>
              <a:rect b="b" l="l" r="r" t="t"/>
              <a:pathLst>
                <a:path extrusionOk="0" h="513" w="601">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3"/>
            <p:cNvSpPr/>
            <p:nvPr/>
          </p:nvSpPr>
          <p:spPr>
            <a:xfrm>
              <a:off x="6888250" y="2270600"/>
              <a:ext cx="60000" cy="237450"/>
            </a:xfrm>
            <a:custGeom>
              <a:rect b="b" l="l" r="r" t="t"/>
              <a:pathLst>
                <a:path extrusionOk="0" h="9498" w="240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3"/>
            <p:cNvSpPr/>
            <p:nvPr/>
          </p:nvSpPr>
          <p:spPr>
            <a:xfrm>
              <a:off x="6844200" y="2755475"/>
              <a:ext cx="49375" cy="31875"/>
            </a:xfrm>
            <a:custGeom>
              <a:rect b="b" l="l" r="r" t="t"/>
              <a:pathLst>
                <a:path extrusionOk="0" h="1275" w="19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3"/>
            <p:cNvSpPr/>
            <p:nvPr/>
          </p:nvSpPr>
          <p:spPr>
            <a:xfrm>
              <a:off x="6887300" y="2510225"/>
              <a:ext cx="31575" cy="62500"/>
            </a:xfrm>
            <a:custGeom>
              <a:rect b="b" l="l" r="r" t="t"/>
              <a:pathLst>
                <a:path extrusionOk="0" h="2500" w="1263">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3"/>
            <p:cNvSpPr/>
            <p:nvPr/>
          </p:nvSpPr>
          <p:spPr>
            <a:xfrm>
              <a:off x="6912925" y="2543350"/>
              <a:ext cx="21575" cy="30625"/>
            </a:xfrm>
            <a:custGeom>
              <a:rect b="b" l="l" r="r" t="t"/>
              <a:pathLst>
                <a:path extrusionOk="0" h="1225" w="863">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3"/>
            <p:cNvSpPr/>
            <p:nvPr/>
          </p:nvSpPr>
          <p:spPr>
            <a:xfrm>
              <a:off x="6775150" y="2732675"/>
              <a:ext cx="56575" cy="81250"/>
            </a:xfrm>
            <a:custGeom>
              <a:rect b="b" l="l" r="r" t="t"/>
              <a:pathLst>
                <a:path extrusionOk="0" h="3250" w="2263">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3"/>
            <p:cNvSpPr/>
            <p:nvPr/>
          </p:nvSpPr>
          <p:spPr>
            <a:xfrm>
              <a:off x="6867625" y="2553650"/>
              <a:ext cx="15025" cy="30950"/>
            </a:xfrm>
            <a:custGeom>
              <a:rect b="b" l="l" r="r" t="t"/>
              <a:pathLst>
                <a:path extrusionOk="0" h="1238" w="601">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3"/>
            <p:cNvSpPr/>
            <p:nvPr/>
          </p:nvSpPr>
          <p:spPr>
            <a:xfrm>
              <a:off x="6861375" y="2550525"/>
              <a:ext cx="21900" cy="34400"/>
            </a:xfrm>
            <a:custGeom>
              <a:rect b="b" l="l" r="r" t="t"/>
              <a:pathLst>
                <a:path extrusionOk="0" h="1376" w="8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3"/>
            <p:cNvSpPr/>
            <p:nvPr/>
          </p:nvSpPr>
          <p:spPr>
            <a:xfrm>
              <a:off x="6864175" y="2216250"/>
              <a:ext cx="60025" cy="132175"/>
            </a:xfrm>
            <a:custGeom>
              <a:rect b="b" l="l" r="r" t="t"/>
              <a:pathLst>
                <a:path extrusionOk="0" h="5287" w="2401">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3"/>
            <p:cNvSpPr/>
            <p:nvPr/>
          </p:nvSpPr>
          <p:spPr>
            <a:xfrm>
              <a:off x="6826700" y="2222800"/>
              <a:ext cx="65000" cy="61575"/>
            </a:xfrm>
            <a:custGeom>
              <a:rect b="b" l="l" r="r" t="t"/>
              <a:pathLst>
                <a:path extrusionOk="0" h="2463" w="260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3"/>
            <p:cNvSpPr/>
            <p:nvPr/>
          </p:nvSpPr>
          <p:spPr>
            <a:xfrm>
              <a:off x="6837325" y="2258100"/>
              <a:ext cx="46875" cy="35950"/>
            </a:xfrm>
            <a:custGeom>
              <a:rect b="b" l="l" r="r" t="t"/>
              <a:pathLst>
                <a:path extrusionOk="0" h="1438" w="1875">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3"/>
            <p:cNvSpPr/>
            <p:nvPr/>
          </p:nvSpPr>
          <p:spPr>
            <a:xfrm>
              <a:off x="6849500" y="2246850"/>
              <a:ext cx="30650" cy="17200"/>
            </a:xfrm>
            <a:custGeom>
              <a:rect b="b" l="l" r="r" t="t"/>
              <a:pathLst>
                <a:path extrusionOk="0" h="688" w="1226">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3"/>
            <p:cNvSpPr/>
            <p:nvPr/>
          </p:nvSpPr>
          <p:spPr>
            <a:xfrm>
              <a:off x="6819200" y="2492725"/>
              <a:ext cx="71575" cy="55025"/>
            </a:xfrm>
            <a:custGeom>
              <a:rect b="b" l="l" r="r" t="t"/>
              <a:pathLst>
                <a:path extrusionOk="0" h="2201" w="2863">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3"/>
            <p:cNvSpPr/>
            <p:nvPr/>
          </p:nvSpPr>
          <p:spPr>
            <a:xfrm>
              <a:off x="6793275" y="2835125"/>
              <a:ext cx="104675" cy="111575"/>
            </a:xfrm>
            <a:custGeom>
              <a:rect b="b" l="l" r="r" t="t"/>
              <a:pathLst>
                <a:path extrusionOk="0" h="4463" w="4187">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3"/>
            <p:cNvSpPr/>
            <p:nvPr/>
          </p:nvSpPr>
          <p:spPr>
            <a:xfrm>
              <a:off x="6818575" y="2941350"/>
              <a:ext cx="146550" cy="263725"/>
            </a:xfrm>
            <a:custGeom>
              <a:rect b="b" l="l" r="r" t="t"/>
              <a:pathLst>
                <a:path extrusionOk="0" h="10549" w="5862">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3"/>
            <p:cNvSpPr/>
            <p:nvPr/>
          </p:nvSpPr>
          <p:spPr>
            <a:xfrm>
              <a:off x="6841075" y="3137250"/>
              <a:ext cx="84375" cy="100925"/>
            </a:xfrm>
            <a:custGeom>
              <a:rect b="b" l="l" r="r" t="t"/>
              <a:pathLst>
                <a:path extrusionOk="0" h="4037" w="3375">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3"/>
            <p:cNvSpPr/>
            <p:nvPr/>
          </p:nvSpPr>
          <p:spPr>
            <a:xfrm>
              <a:off x="6857325" y="3245025"/>
              <a:ext cx="13750" cy="55325"/>
            </a:xfrm>
            <a:custGeom>
              <a:rect b="b" l="l" r="r" t="t"/>
              <a:pathLst>
                <a:path extrusionOk="0" h="2213" w="55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3"/>
            <p:cNvSpPr/>
            <p:nvPr/>
          </p:nvSpPr>
          <p:spPr>
            <a:xfrm>
              <a:off x="6805150" y="2972925"/>
              <a:ext cx="96550" cy="81550"/>
            </a:xfrm>
            <a:custGeom>
              <a:rect b="b" l="l" r="r" t="t"/>
              <a:pathLst>
                <a:path extrusionOk="0" h="3262" w="38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3"/>
            <p:cNvSpPr/>
            <p:nvPr/>
          </p:nvSpPr>
          <p:spPr>
            <a:xfrm>
              <a:off x="6762350" y="2958850"/>
              <a:ext cx="110600" cy="22825"/>
            </a:xfrm>
            <a:custGeom>
              <a:rect b="b" l="l" r="r" t="t"/>
              <a:pathLst>
                <a:path extrusionOk="0" h="913" w="4424">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3"/>
            <p:cNvSpPr/>
            <p:nvPr/>
          </p:nvSpPr>
          <p:spPr>
            <a:xfrm>
              <a:off x="6751100" y="2969475"/>
              <a:ext cx="12200" cy="11900"/>
            </a:xfrm>
            <a:custGeom>
              <a:rect b="b" l="l" r="r" t="t"/>
              <a:pathLst>
                <a:path extrusionOk="0" h="476" w="488">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3"/>
            <p:cNvSpPr/>
            <p:nvPr/>
          </p:nvSpPr>
          <p:spPr>
            <a:xfrm>
              <a:off x="6748600" y="2965425"/>
              <a:ext cx="17200" cy="22200"/>
            </a:xfrm>
            <a:custGeom>
              <a:rect b="b" l="l" r="r" t="t"/>
              <a:pathLst>
                <a:path extrusionOk="0" h="888" w="6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3"/>
            <p:cNvSpPr/>
            <p:nvPr/>
          </p:nvSpPr>
          <p:spPr>
            <a:xfrm>
              <a:off x="6927925" y="3207225"/>
              <a:ext cx="3450" cy="2850"/>
            </a:xfrm>
            <a:custGeom>
              <a:rect b="b" l="l" r="r" t="t"/>
              <a:pathLst>
                <a:path extrusionOk="0" h="114" w="138">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3"/>
            <p:cNvSpPr/>
            <p:nvPr/>
          </p:nvSpPr>
          <p:spPr>
            <a:xfrm>
              <a:off x="6870125" y="3297525"/>
              <a:ext cx="17525" cy="42200"/>
            </a:xfrm>
            <a:custGeom>
              <a:rect b="b" l="l" r="r" t="t"/>
              <a:pathLst>
                <a:path extrusionOk="0" h="1688" w="701">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3"/>
            <p:cNvSpPr/>
            <p:nvPr/>
          </p:nvSpPr>
          <p:spPr>
            <a:xfrm>
              <a:off x="6865425" y="3297825"/>
              <a:ext cx="19725" cy="42200"/>
            </a:xfrm>
            <a:custGeom>
              <a:rect b="b" l="l" r="r" t="t"/>
              <a:pathLst>
                <a:path extrusionOk="0" h="1688" w="789">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3"/>
            <p:cNvSpPr/>
            <p:nvPr/>
          </p:nvSpPr>
          <p:spPr>
            <a:xfrm>
              <a:off x="6831375" y="3237525"/>
              <a:ext cx="30025" cy="33150"/>
            </a:xfrm>
            <a:custGeom>
              <a:rect b="b" l="l" r="r" t="t"/>
              <a:pathLst>
                <a:path extrusionOk="0" h="1326" w="1201">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3"/>
            <p:cNvSpPr/>
            <p:nvPr/>
          </p:nvSpPr>
          <p:spPr>
            <a:xfrm>
              <a:off x="6831700" y="3237850"/>
              <a:ext cx="29075" cy="33125"/>
            </a:xfrm>
            <a:custGeom>
              <a:rect b="b" l="l" r="r" t="t"/>
              <a:pathLst>
                <a:path extrusionOk="0" h="1325" w="1163">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3"/>
            <p:cNvSpPr/>
            <p:nvPr/>
          </p:nvSpPr>
          <p:spPr>
            <a:xfrm>
              <a:off x="6767025" y="2929475"/>
              <a:ext cx="86575" cy="38475"/>
            </a:xfrm>
            <a:custGeom>
              <a:rect b="b" l="l" r="r" t="t"/>
              <a:pathLst>
                <a:path extrusionOk="0" h="1539" w="3463">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3"/>
            <p:cNvSpPr/>
            <p:nvPr/>
          </p:nvSpPr>
          <p:spPr>
            <a:xfrm>
              <a:off x="6752650" y="2919175"/>
              <a:ext cx="16575" cy="17825"/>
            </a:xfrm>
            <a:custGeom>
              <a:rect b="b" l="l" r="r" t="t"/>
              <a:pathLst>
                <a:path extrusionOk="0" h="713" w="66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3"/>
            <p:cNvSpPr/>
            <p:nvPr/>
          </p:nvSpPr>
          <p:spPr>
            <a:xfrm>
              <a:off x="6783275" y="2974800"/>
              <a:ext cx="81875" cy="30325"/>
            </a:xfrm>
            <a:custGeom>
              <a:rect b="b" l="l" r="r" t="t"/>
              <a:pathLst>
                <a:path extrusionOk="0" h="1213" w="3275">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3"/>
            <p:cNvSpPr/>
            <p:nvPr/>
          </p:nvSpPr>
          <p:spPr>
            <a:xfrm>
              <a:off x="6773575" y="3001650"/>
              <a:ext cx="14725" cy="13150"/>
            </a:xfrm>
            <a:custGeom>
              <a:rect b="b" l="l" r="r" t="t"/>
              <a:pathLst>
                <a:path extrusionOk="0" h="526" w="589">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3"/>
            <p:cNvSpPr/>
            <p:nvPr/>
          </p:nvSpPr>
          <p:spPr>
            <a:xfrm>
              <a:off x="6888250" y="3178475"/>
              <a:ext cx="60325" cy="237475"/>
            </a:xfrm>
            <a:custGeom>
              <a:rect b="b" l="l" r="r" t="t"/>
              <a:pathLst>
                <a:path extrusionOk="0" h="9499" w="2413">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3"/>
            <p:cNvSpPr/>
            <p:nvPr/>
          </p:nvSpPr>
          <p:spPr>
            <a:xfrm>
              <a:off x="6844200" y="2899500"/>
              <a:ext cx="49375" cy="31575"/>
            </a:xfrm>
            <a:custGeom>
              <a:rect b="b" l="l" r="r" t="t"/>
              <a:pathLst>
                <a:path extrusionOk="0" h="1263" w="1975">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3"/>
            <p:cNvSpPr/>
            <p:nvPr/>
          </p:nvSpPr>
          <p:spPr>
            <a:xfrm>
              <a:off x="6887300" y="3113825"/>
              <a:ext cx="31575" cy="62500"/>
            </a:xfrm>
            <a:custGeom>
              <a:rect b="b" l="l" r="r" t="t"/>
              <a:pathLst>
                <a:path extrusionOk="0" h="2500" w="1263">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3"/>
            <p:cNvSpPr/>
            <p:nvPr/>
          </p:nvSpPr>
          <p:spPr>
            <a:xfrm>
              <a:off x="6912925" y="3112575"/>
              <a:ext cx="21575" cy="30625"/>
            </a:xfrm>
            <a:custGeom>
              <a:rect b="b" l="l" r="r" t="t"/>
              <a:pathLst>
                <a:path extrusionOk="0" h="1225" w="863">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3"/>
            <p:cNvSpPr/>
            <p:nvPr/>
          </p:nvSpPr>
          <p:spPr>
            <a:xfrm>
              <a:off x="6775450" y="2872625"/>
              <a:ext cx="56575" cy="81250"/>
            </a:xfrm>
            <a:custGeom>
              <a:rect b="b" l="l" r="r" t="t"/>
              <a:pathLst>
                <a:path extrusionOk="0" h="3250" w="2263">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3"/>
            <p:cNvSpPr/>
            <p:nvPr/>
          </p:nvSpPr>
          <p:spPr>
            <a:xfrm>
              <a:off x="6867625" y="3101950"/>
              <a:ext cx="15325" cy="30950"/>
            </a:xfrm>
            <a:custGeom>
              <a:rect b="b" l="l" r="r" t="t"/>
              <a:pathLst>
                <a:path extrusionOk="0" h="1238" w="613">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3"/>
            <p:cNvSpPr/>
            <p:nvPr/>
          </p:nvSpPr>
          <p:spPr>
            <a:xfrm>
              <a:off x="6861375" y="3101625"/>
              <a:ext cx="21900" cy="34075"/>
            </a:xfrm>
            <a:custGeom>
              <a:rect b="b" l="l" r="r" t="t"/>
              <a:pathLst>
                <a:path extrusionOk="0" h="1363" w="876">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3"/>
            <p:cNvSpPr/>
            <p:nvPr/>
          </p:nvSpPr>
          <p:spPr>
            <a:xfrm>
              <a:off x="6864175" y="3338125"/>
              <a:ext cx="59700" cy="132175"/>
            </a:xfrm>
            <a:custGeom>
              <a:rect b="b" l="l" r="r" t="t"/>
              <a:pathLst>
                <a:path extrusionOk="0" h="5287" w="2388">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3"/>
            <p:cNvSpPr/>
            <p:nvPr/>
          </p:nvSpPr>
          <p:spPr>
            <a:xfrm>
              <a:off x="6826700" y="3402175"/>
              <a:ext cx="65000" cy="61250"/>
            </a:xfrm>
            <a:custGeom>
              <a:rect b="b" l="l" r="r" t="t"/>
              <a:pathLst>
                <a:path extrusionOk="0" h="2450" w="260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3"/>
            <p:cNvSpPr/>
            <p:nvPr/>
          </p:nvSpPr>
          <p:spPr>
            <a:xfrm>
              <a:off x="6837325" y="3392175"/>
              <a:ext cx="46575" cy="35950"/>
            </a:xfrm>
            <a:custGeom>
              <a:rect b="b" l="l" r="r" t="t"/>
              <a:pathLst>
                <a:path extrusionOk="0" h="1438" w="1863">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3"/>
            <p:cNvSpPr/>
            <p:nvPr/>
          </p:nvSpPr>
          <p:spPr>
            <a:xfrm>
              <a:off x="6849500" y="3422475"/>
              <a:ext cx="30950" cy="17525"/>
            </a:xfrm>
            <a:custGeom>
              <a:rect b="b" l="l" r="r" t="t"/>
              <a:pathLst>
                <a:path extrusionOk="0" h="701" w="1238">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3"/>
            <p:cNvSpPr/>
            <p:nvPr/>
          </p:nvSpPr>
          <p:spPr>
            <a:xfrm>
              <a:off x="6819200" y="3138500"/>
              <a:ext cx="71575" cy="55325"/>
            </a:xfrm>
            <a:custGeom>
              <a:rect b="b" l="l" r="r" t="t"/>
              <a:pathLst>
                <a:path extrusionOk="0" h="2213" w="286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3"/>
            <p:cNvSpPr/>
            <p:nvPr/>
          </p:nvSpPr>
          <p:spPr>
            <a:xfrm>
              <a:off x="6798275" y="2819200"/>
              <a:ext cx="15325" cy="20025"/>
            </a:xfrm>
            <a:custGeom>
              <a:rect b="b" l="l" r="r" t="t"/>
              <a:pathLst>
                <a:path extrusionOk="0" h="801" w="613">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3"/>
            <p:cNvSpPr/>
            <p:nvPr/>
          </p:nvSpPr>
          <p:spPr>
            <a:xfrm>
              <a:off x="6794825" y="2818575"/>
              <a:ext cx="5975" cy="16900"/>
            </a:xfrm>
            <a:custGeom>
              <a:rect b="b" l="l" r="r" t="t"/>
              <a:pathLst>
                <a:path extrusionOk="0" h="676" w="239">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3"/>
            <p:cNvSpPr/>
            <p:nvPr/>
          </p:nvSpPr>
          <p:spPr>
            <a:xfrm>
              <a:off x="6810775" y="2837625"/>
              <a:ext cx="7500" cy="9400"/>
            </a:xfrm>
            <a:custGeom>
              <a:rect b="b" l="l" r="r" t="t"/>
              <a:pathLst>
                <a:path extrusionOk="0" h="376" w="30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3"/>
            <p:cNvSpPr/>
            <p:nvPr/>
          </p:nvSpPr>
          <p:spPr>
            <a:xfrm>
              <a:off x="6797325" y="2844825"/>
              <a:ext cx="15650" cy="20325"/>
            </a:xfrm>
            <a:custGeom>
              <a:rect b="b" l="l" r="r" t="t"/>
              <a:pathLst>
                <a:path extrusionOk="0" h="813" w="626">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3"/>
            <p:cNvSpPr/>
            <p:nvPr/>
          </p:nvSpPr>
          <p:spPr>
            <a:xfrm>
              <a:off x="6792950" y="2840450"/>
              <a:ext cx="10025" cy="24075"/>
            </a:xfrm>
            <a:custGeom>
              <a:rect b="b" l="l" r="r" t="t"/>
              <a:pathLst>
                <a:path extrusionOk="0" h="963" w="401">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3"/>
            <p:cNvSpPr/>
            <p:nvPr/>
          </p:nvSpPr>
          <p:spPr>
            <a:xfrm>
              <a:off x="6795150" y="2829825"/>
              <a:ext cx="8150" cy="14075"/>
            </a:xfrm>
            <a:custGeom>
              <a:rect b="b" l="l" r="r" t="t"/>
              <a:pathLst>
                <a:path extrusionOk="0" h="563" w="326">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3"/>
            <p:cNvSpPr/>
            <p:nvPr/>
          </p:nvSpPr>
          <p:spPr>
            <a:xfrm>
              <a:off x="6781075" y="2835125"/>
              <a:ext cx="12525" cy="14400"/>
            </a:xfrm>
            <a:custGeom>
              <a:rect b="b" l="l" r="r" t="t"/>
              <a:pathLst>
                <a:path extrusionOk="0" h="576" w="501">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3"/>
            <p:cNvSpPr/>
            <p:nvPr/>
          </p:nvSpPr>
          <p:spPr>
            <a:xfrm>
              <a:off x="695500" y="2835450"/>
              <a:ext cx="104675" cy="111250"/>
            </a:xfrm>
            <a:custGeom>
              <a:rect b="b" l="l" r="r" t="t"/>
              <a:pathLst>
                <a:path extrusionOk="0" h="4450" w="4187">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3"/>
            <p:cNvSpPr/>
            <p:nvPr/>
          </p:nvSpPr>
          <p:spPr>
            <a:xfrm>
              <a:off x="628000" y="2941675"/>
              <a:ext cx="146875" cy="263700"/>
            </a:xfrm>
            <a:custGeom>
              <a:rect b="b" l="l" r="r" t="t"/>
              <a:pathLst>
                <a:path extrusionOk="0" h="10548" w="5875">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3"/>
            <p:cNvSpPr/>
            <p:nvPr/>
          </p:nvSpPr>
          <p:spPr>
            <a:xfrm>
              <a:off x="668000" y="3137875"/>
              <a:ext cx="85000" cy="100300"/>
            </a:xfrm>
            <a:custGeom>
              <a:rect b="b" l="l" r="r" t="t"/>
              <a:pathLst>
                <a:path extrusionOk="0" h="4012" w="340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3"/>
            <p:cNvSpPr/>
            <p:nvPr/>
          </p:nvSpPr>
          <p:spPr>
            <a:xfrm>
              <a:off x="722350" y="3245025"/>
              <a:ext cx="13775" cy="55325"/>
            </a:xfrm>
            <a:custGeom>
              <a:rect b="b" l="l" r="r" t="t"/>
              <a:pathLst>
                <a:path extrusionOk="0" h="2213" w="551">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3"/>
            <p:cNvSpPr/>
            <p:nvPr/>
          </p:nvSpPr>
          <p:spPr>
            <a:xfrm>
              <a:off x="692050" y="2972300"/>
              <a:ext cx="96575" cy="82175"/>
            </a:xfrm>
            <a:custGeom>
              <a:rect b="b" l="l" r="r" t="t"/>
              <a:pathLst>
                <a:path extrusionOk="0" h="3287" w="3863">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3"/>
            <p:cNvSpPr/>
            <p:nvPr/>
          </p:nvSpPr>
          <p:spPr>
            <a:xfrm>
              <a:off x="720175" y="2958850"/>
              <a:ext cx="110625" cy="22825"/>
            </a:xfrm>
            <a:custGeom>
              <a:rect b="b" l="l" r="r" t="t"/>
              <a:pathLst>
                <a:path extrusionOk="0" h="913" w="4425">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3"/>
            <p:cNvSpPr/>
            <p:nvPr/>
          </p:nvSpPr>
          <p:spPr>
            <a:xfrm>
              <a:off x="830150" y="2969475"/>
              <a:ext cx="12200" cy="11900"/>
            </a:xfrm>
            <a:custGeom>
              <a:rect b="b" l="l" r="r" t="t"/>
              <a:pathLst>
                <a:path extrusionOk="0" h="476" w="488">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3"/>
            <p:cNvSpPr/>
            <p:nvPr/>
          </p:nvSpPr>
          <p:spPr>
            <a:xfrm>
              <a:off x="828275" y="2965425"/>
              <a:ext cx="16275" cy="17825"/>
            </a:xfrm>
            <a:custGeom>
              <a:rect b="b" l="l" r="r" t="t"/>
              <a:pathLst>
                <a:path extrusionOk="0" h="713" w="651">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3"/>
            <p:cNvSpPr/>
            <p:nvPr/>
          </p:nvSpPr>
          <p:spPr>
            <a:xfrm>
              <a:off x="662375" y="3207225"/>
              <a:ext cx="3150" cy="2850"/>
            </a:xfrm>
            <a:custGeom>
              <a:rect b="b" l="l" r="r" t="t"/>
              <a:pathLst>
                <a:path extrusionOk="0" h="114" w="126">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3"/>
            <p:cNvSpPr/>
            <p:nvPr/>
          </p:nvSpPr>
          <p:spPr>
            <a:xfrm>
              <a:off x="705800" y="3297525"/>
              <a:ext cx="17525" cy="42200"/>
            </a:xfrm>
            <a:custGeom>
              <a:rect b="b" l="l" r="r" t="t"/>
              <a:pathLst>
                <a:path extrusionOk="0" h="1688" w="701">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3"/>
            <p:cNvSpPr/>
            <p:nvPr/>
          </p:nvSpPr>
          <p:spPr>
            <a:xfrm>
              <a:off x="708300" y="3297825"/>
              <a:ext cx="19700" cy="42200"/>
            </a:xfrm>
            <a:custGeom>
              <a:rect b="b" l="l" r="r" t="t"/>
              <a:pathLst>
                <a:path extrusionOk="0" h="1688" w="7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3"/>
            <p:cNvSpPr/>
            <p:nvPr/>
          </p:nvSpPr>
          <p:spPr>
            <a:xfrm>
              <a:off x="732050" y="3237525"/>
              <a:ext cx="30000" cy="33150"/>
            </a:xfrm>
            <a:custGeom>
              <a:rect b="b" l="l" r="r" t="t"/>
              <a:pathLst>
                <a:path extrusionOk="0" h="1326" w="120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3"/>
            <p:cNvSpPr/>
            <p:nvPr/>
          </p:nvSpPr>
          <p:spPr>
            <a:xfrm>
              <a:off x="732675" y="3237850"/>
              <a:ext cx="29375" cy="33125"/>
            </a:xfrm>
            <a:custGeom>
              <a:rect b="b" l="l" r="r" t="t"/>
              <a:pathLst>
                <a:path extrusionOk="0" h="1325" w="117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3"/>
            <p:cNvSpPr/>
            <p:nvPr/>
          </p:nvSpPr>
          <p:spPr>
            <a:xfrm>
              <a:off x="739850" y="2929475"/>
              <a:ext cx="86875" cy="38475"/>
            </a:xfrm>
            <a:custGeom>
              <a:rect b="b" l="l" r="r" t="t"/>
              <a:pathLst>
                <a:path extrusionOk="0" h="1539" w="3475">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3"/>
            <p:cNvSpPr/>
            <p:nvPr/>
          </p:nvSpPr>
          <p:spPr>
            <a:xfrm>
              <a:off x="824200" y="2919175"/>
              <a:ext cx="16275" cy="17825"/>
            </a:xfrm>
            <a:custGeom>
              <a:rect b="b" l="l" r="r" t="t"/>
              <a:pathLst>
                <a:path extrusionOk="0" h="713" w="651">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3"/>
            <p:cNvSpPr/>
            <p:nvPr/>
          </p:nvSpPr>
          <p:spPr>
            <a:xfrm>
              <a:off x="728300" y="2974800"/>
              <a:ext cx="82175" cy="30625"/>
            </a:xfrm>
            <a:custGeom>
              <a:rect b="b" l="l" r="r" t="t"/>
              <a:pathLst>
                <a:path extrusionOk="0" h="1225" w="3287">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3"/>
            <p:cNvSpPr/>
            <p:nvPr/>
          </p:nvSpPr>
          <p:spPr>
            <a:xfrm>
              <a:off x="805150" y="3001975"/>
              <a:ext cx="15025" cy="12825"/>
            </a:xfrm>
            <a:custGeom>
              <a:rect b="b" l="l" r="r" t="t"/>
              <a:pathLst>
                <a:path extrusionOk="0" h="513" w="601">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3"/>
            <p:cNvSpPr/>
            <p:nvPr/>
          </p:nvSpPr>
          <p:spPr>
            <a:xfrm>
              <a:off x="644875" y="3178475"/>
              <a:ext cx="60325" cy="237475"/>
            </a:xfrm>
            <a:custGeom>
              <a:rect b="b" l="l" r="r" t="t"/>
              <a:pathLst>
                <a:path extrusionOk="0" h="9499" w="2413">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3"/>
            <p:cNvSpPr/>
            <p:nvPr/>
          </p:nvSpPr>
          <p:spPr>
            <a:xfrm>
              <a:off x="699875" y="2899175"/>
              <a:ext cx="49375" cy="31900"/>
            </a:xfrm>
            <a:custGeom>
              <a:rect b="b" l="l" r="r" t="t"/>
              <a:pathLst>
                <a:path extrusionOk="0" h="1276" w="1975">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3"/>
            <p:cNvSpPr/>
            <p:nvPr/>
          </p:nvSpPr>
          <p:spPr>
            <a:xfrm>
              <a:off x="674550" y="3113825"/>
              <a:ext cx="31600" cy="62800"/>
            </a:xfrm>
            <a:custGeom>
              <a:rect b="b" l="l" r="r" t="t"/>
              <a:pathLst>
                <a:path extrusionOk="0" h="2512" w="1264">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3"/>
            <p:cNvSpPr/>
            <p:nvPr/>
          </p:nvSpPr>
          <p:spPr>
            <a:xfrm>
              <a:off x="658950" y="3112575"/>
              <a:ext cx="21575" cy="30625"/>
            </a:xfrm>
            <a:custGeom>
              <a:rect b="b" l="l" r="r" t="t"/>
              <a:pathLst>
                <a:path extrusionOk="0" h="1225" w="863">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3"/>
            <p:cNvSpPr/>
            <p:nvPr/>
          </p:nvSpPr>
          <p:spPr>
            <a:xfrm>
              <a:off x="762050" y="2872625"/>
              <a:ext cx="56250" cy="81250"/>
            </a:xfrm>
            <a:custGeom>
              <a:rect b="b" l="l" r="r" t="t"/>
              <a:pathLst>
                <a:path extrusionOk="0" h="3250" w="2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3"/>
            <p:cNvSpPr/>
            <p:nvPr/>
          </p:nvSpPr>
          <p:spPr>
            <a:xfrm>
              <a:off x="710800" y="3101950"/>
              <a:ext cx="15325" cy="30950"/>
            </a:xfrm>
            <a:custGeom>
              <a:rect b="b" l="l" r="r" t="t"/>
              <a:pathLst>
                <a:path extrusionOk="0" h="1238" w="613">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3"/>
            <p:cNvSpPr/>
            <p:nvPr/>
          </p:nvSpPr>
          <p:spPr>
            <a:xfrm>
              <a:off x="710175" y="3101625"/>
              <a:ext cx="21900" cy="34400"/>
            </a:xfrm>
            <a:custGeom>
              <a:rect b="b" l="l" r="r" t="t"/>
              <a:pathLst>
                <a:path extrusionOk="0" h="1376" w="8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3"/>
            <p:cNvSpPr/>
            <p:nvPr/>
          </p:nvSpPr>
          <p:spPr>
            <a:xfrm>
              <a:off x="669550" y="3338125"/>
              <a:ext cx="60025" cy="132175"/>
            </a:xfrm>
            <a:custGeom>
              <a:rect b="b" l="l" r="r" t="t"/>
              <a:pathLst>
                <a:path extrusionOk="0" h="5287" w="2401">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3"/>
            <p:cNvSpPr/>
            <p:nvPr/>
          </p:nvSpPr>
          <p:spPr>
            <a:xfrm>
              <a:off x="701750" y="3402175"/>
              <a:ext cx="65000" cy="61575"/>
            </a:xfrm>
            <a:custGeom>
              <a:rect b="b" l="l" r="r" t="t"/>
              <a:pathLst>
                <a:path extrusionOk="0" h="2463" w="260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3"/>
            <p:cNvSpPr/>
            <p:nvPr/>
          </p:nvSpPr>
          <p:spPr>
            <a:xfrm>
              <a:off x="709550" y="3392175"/>
              <a:ext cx="46575" cy="35950"/>
            </a:xfrm>
            <a:custGeom>
              <a:rect b="b" l="l" r="r" t="t"/>
              <a:pathLst>
                <a:path extrusionOk="0" h="1438" w="1863">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3"/>
            <p:cNvSpPr/>
            <p:nvPr/>
          </p:nvSpPr>
          <p:spPr>
            <a:xfrm>
              <a:off x="713300" y="3422475"/>
              <a:ext cx="30950" cy="17225"/>
            </a:xfrm>
            <a:custGeom>
              <a:rect b="b" l="l" r="r" t="t"/>
              <a:pathLst>
                <a:path extrusionOk="0" h="689" w="1238">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3"/>
            <p:cNvSpPr/>
            <p:nvPr/>
          </p:nvSpPr>
          <p:spPr>
            <a:xfrm>
              <a:off x="702675" y="3138500"/>
              <a:ext cx="71875" cy="55325"/>
            </a:xfrm>
            <a:custGeom>
              <a:rect b="b" l="l" r="r" t="t"/>
              <a:pathLst>
                <a:path extrusionOk="0" h="2213" w="2875">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3"/>
            <p:cNvSpPr/>
            <p:nvPr/>
          </p:nvSpPr>
          <p:spPr>
            <a:xfrm>
              <a:off x="695500" y="2739850"/>
              <a:ext cx="104675" cy="111550"/>
            </a:xfrm>
            <a:custGeom>
              <a:rect b="b" l="l" r="r" t="t"/>
              <a:pathLst>
                <a:path extrusionOk="0" h="4462" w="4187">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3"/>
            <p:cNvSpPr/>
            <p:nvPr/>
          </p:nvSpPr>
          <p:spPr>
            <a:xfrm>
              <a:off x="628325" y="2481475"/>
              <a:ext cx="146850" cy="263400"/>
            </a:xfrm>
            <a:custGeom>
              <a:rect b="b" l="l" r="r" t="t"/>
              <a:pathLst>
                <a:path extrusionOk="0" h="10536" w="5874">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3"/>
            <p:cNvSpPr/>
            <p:nvPr/>
          </p:nvSpPr>
          <p:spPr>
            <a:xfrm>
              <a:off x="667675" y="2448375"/>
              <a:ext cx="84700" cy="100925"/>
            </a:xfrm>
            <a:custGeom>
              <a:rect b="b" l="l" r="r" t="t"/>
              <a:pathLst>
                <a:path extrusionOk="0" h="4037" w="3388">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3"/>
            <p:cNvSpPr/>
            <p:nvPr/>
          </p:nvSpPr>
          <p:spPr>
            <a:xfrm>
              <a:off x="722350" y="2386200"/>
              <a:ext cx="13775" cy="55325"/>
            </a:xfrm>
            <a:custGeom>
              <a:rect b="b" l="l" r="r" t="t"/>
              <a:pathLst>
                <a:path extrusionOk="0" h="2213" w="551">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3"/>
            <p:cNvSpPr/>
            <p:nvPr/>
          </p:nvSpPr>
          <p:spPr>
            <a:xfrm>
              <a:off x="691750" y="2632075"/>
              <a:ext cx="96875" cy="81550"/>
            </a:xfrm>
            <a:custGeom>
              <a:rect b="b" l="l" r="r" t="t"/>
              <a:pathLst>
                <a:path extrusionOk="0" h="3262" w="3875">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3"/>
            <p:cNvSpPr/>
            <p:nvPr/>
          </p:nvSpPr>
          <p:spPr>
            <a:xfrm>
              <a:off x="720475" y="2704850"/>
              <a:ext cx="110625" cy="22850"/>
            </a:xfrm>
            <a:custGeom>
              <a:rect b="b" l="l" r="r" t="t"/>
              <a:pathLst>
                <a:path extrusionOk="0" h="914" w="4425">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3"/>
            <p:cNvSpPr/>
            <p:nvPr/>
          </p:nvSpPr>
          <p:spPr>
            <a:xfrm>
              <a:off x="830150" y="2705175"/>
              <a:ext cx="12200" cy="11900"/>
            </a:xfrm>
            <a:custGeom>
              <a:rect b="b" l="l" r="r" t="t"/>
              <a:pathLst>
                <a:path extrusionOk="0" h="476" w="488">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3"/>
            <p:cNvSpPr/>
            <p:nvPr/>
          </p:nvSpPr>
          <p:spPr>
            <a:xfrm>
              <a:off x="827325" y="2698925"/>
              <a:ext cx="17225" cy="22200"/>
            </a:xfrm>
            <a:custGeom>
              <a:rect b="b" l="l" r="r" t="t"/>
              <a:pathLst>
                <a:path extrusionOk="0" h="888" w="689">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3"/>
            <p:cNvSpPr/>
            <p:nvPr/>
          </p:nvSpPr>
          <p:spPr>
            <a:xfrm>
              <a:off x="662375" y="2476475"/>
              <a:ext cx="3150" cy="3150"/>
            </a:xfrm>
            <a:custGeom>
              <a:rect b="b" l="l" r="r" t="t"/>
              <a:pathLst>
                <a:path extrusionOk="0" h="126" w="126">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3"/>
            <p:cNvSpPr/>
            <p:nvPr/>
          </p:nvSpPr>
          <p:spPr>
            <a:xfrm>
              <a:off x="705800" y="2346825"/>
              <a:ext cx="17525" cy="42200"/>
            </a:xfrm>
            <a:custGeom>
              <a:rect b="b" l="l" r="r" t="t"/>
              <a:pathLst>
                <a:path extrusionOk="0" h="1688" w="701">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3"/>
            <p:cNvSpPr/>
            <p:nvPr/>
          </p:nvSpPr>
          <p:spPr>
            <a:xfrm>
              <a:off x="708300" y="2346525"/>
              <a:ext cx="19700" cy="42200"/>
            </a:xfrm>
            <a:custGeom>
              <a:rect b="b" l="l" r="r" t="t"/>
              <a:pathLst>
                <a:path extrusionOk="0" h="1688" w="7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3"/>
            <p:cNvSpPr/>
            <p:nvPr/>
          </p:nvSpPr>
          <p:spPr>
            <a:xfrm>
              <a:off x="732050" y="2415875"/>
              <a:ext cx="30000" cy="33150"/>
            </a:xfrm>
            <a:custGeom>
              <a:rect b="b" l="l" r="r" t="t"/>
              <a:pathLst>
                <a:path extrusionOk="0" h="1326" w="120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3"/>
            <p:cNvSpPr/>
            <p:nvPr/>
          </p:nvSpPr>
          <p:spPr>
            <a:xfrm>
              <a:off x="732675" y="2415550"/>
              <a:ext cx="29075" cy="33475"/>
            </a:xfrm>
            <a:custGeom>
              <a:rect b="b" l="l" r="r" t="t"/>
              <a:pathLst>
                <a:path extrusionOk="0" h="1339" w="1163">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3"/>
            <p:cNvSpPr/>
            <p:nvPr/>
          </p:nvSpPr>
          <p:spPr>
            <a:xfrm>
              <a:off x="739850" y="2718600"/>
              <a:ext cx="86875" cy="38450"/>
            </a:xfrm>
            <a:custGeom>
              <a:rect b="b" l="l" r="r" t="t"/>
              <a:pathLst>
                <a:path extrusionOk="0" h="1538" w="3475">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3"/>
            <p:cNvSpPr/>
            <p:nvPr/>
          </p:nvSpPr>
          <p:spPr>
            <a:xfrm>
              <a:off x="824200" y="2749525"/>
              <a:ext cx="16600" cy="17850"/>
            </a:xfrm>
            <a:custGeom>
              <a:rect b="b" l="l" r="r" t="t"/>
              <a:pathLst>
                <a:path extrusionOk="0" h="714" w="66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3"/>
            <p:cNvSpPr/>
            <p:nvPr/>
          </p:nvSpPr>
          <p:spPr>
            <a:xfrm>
              <a:off x="728300" y="2681125"/>
              <a:ext cx="82175" cy="30625"/>
            </a:xfrm>
            <a:custGeom>
              <a:rect b="b" l="l" r="r" t="t"/>
              <a:pathLst>
                <a:path extrusionOk="0" h="1225" w="3287">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3"/>
            <p:cNvSpPr/>
            <p:nvPr/>
          </p:nvSpPr>
          <p:spPr>
            <a:xfrm>
              <a:off x="805150" y="2671750"/>
              <a:ext cx="15025" cy="12825"/>
            </a:xfrm>
            <a:custGeom>
              <a:rect b="b" l="l" r="r" t="t"/>
              <a:pathLst>
                <a:path extrusionOk="0" h="513" w="601">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3"/>
            <p:cNvSpPr/>
            <p:nvPr/>
          </p:nvSpPr>
          <p:spPr>
            <a:xfrm>
              <a:off x="644875" y="2270600"/>
              <a:ext cx="60325" cy="237450"/>
            </a:xfrm>
            <a:custGeom>
              <a:rect b="b" l="l" r="r" t="t"/>
              <a:pathLst>
                <a:path extrusionOk="0" h="9498" w="2413">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3"/>
            <p:cNvSpPr/>
            <p:nvPr/>
          </p:nvSpPr>
          <p:spPr>
            <a:xfrm>
              <a:off x="699875" y="2755475"/>
              <a:ext cx="49375" cy="31875"/>
            </a:xfrm>
            <a:custGeom>
              <a:rect b="b" l="l" r="r" t="t"/>
              <a:pathLst>
                <a:path extrusionOk="0" h="1275" w="19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3"/>
            <p:cNvSpPr/>
            <p:nvPr/>
          </p:nvSpPr>
          <p:spPr>
            <a:xfrm>
              <a:off x="674550" y="2510225"/>
              <a:ext cx="31600" cy="62500"/>
            </a:xfrm>
            <a:custGeom>
              <a:rect b="b" l="l" r="r" t="t"/>
              <a:pathLst>
                <a:path extrusionOk="0" h="2500" w="1264">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3"/>
            <p:cNvSpPr/>
            <p:nvPr/>
          </p:nvSpPr>
          <p:spPr>
            <a:xfrm>
              <a:off x="658950" y="2543350"/>
              <a:ext cx="21575" cy="30625"/>
            </a:xfrm>
            <a:custGeom>
              <a:rect b="b" l="l" r="r" t="t"/>
              <a:pathLst>
                <a:path extrusionOk="0" h="1225" w="863">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3"/>
            <p:cNvSpPr/>
            <p:nvPr/>
          </p:nvSpPr>
          <p:spPr>
            <a:xfrm>
              <a:off x="761725" y="2732675"/>
              <a:ext cx="56575" cy="81250"/>
            </a:xfrm>
            <a:custGeom>
              <a:rect b="b" l="l" r="r" t="t"/>
              <a:pathLst>
                <a:path extrusionOk="0" h="3250" w="2263">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3"/>
            <p:cNvSpPr/>
            <p:nvPr/>
          </p:nvSpPr>
          <p:spPr>
            <a:xfrm>
              <a:off x="710500" y="2553650"/>
              <a:ext cx="15325" cy="30950"/>
            </a:xfrm>
            <a:custGeom>
              <a:rect b="b" l="l" r="r" t="t"/>
              <a:pathLst>
                <a:path extrusionOk="0" h="1238" w="613">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3"/>
            <p:cNvSpPr/>
            <p:nvPr/>
          </p:nvSpPr>
          <p:spPr>
            <a:xfrm>
              <a:off x="710175" y="2550525"/>
              <a:ext cx="21900" cy="34400"/>
            </a:xfrm>
            <a:custGeom>
              <a:rect b="b" l="l" r="r" t="t"/>
              <a:pathLst>
                <a:path extrusionOk="0" h="1376" w="8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3"/>
            <p:cNvSpPr/>
            <p:nvPr/>
          </p:nvSpPr>
          <p:spPr>
            <a:xfrm>
              <a:off x="669550" y="2216250"/>
              <a:ext cx="59700" cy="132175"/>
            </a:xfrm>
            <a:custGeom>
              <a:rect b="b" l="l" r="r" t="t"/>
              <a:pathLst>
                <a:path extrusionOk="0" h="5287" w="2388">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3"/>
            <p:cNvSpPr/>
            <p:nvPr/>
          </p:nvSpPr>
          <p:spPr>
            <a:xfrm>
              <a:off x="701750" y="2223100"/>
              <a:ext cx="65000" cy="61275"/>
            </a:xfrm>
            <a:custGeom>
              <a:rect b="b" l="l" r="r" t="t"/>
              <a:pathLst>
                <a:path extrusionOk="0" h="2451" w="260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3"/>
            <p:cNvSpPr/>
            <p:nvPr/>
          </p:nvSpPr>
          <p:spPr>
            <a:xfrm>
              <a:off x="709550" y="2258100"/>
              <a:ext cx="46900" cy="35950"/>
            </a:xfrm>
            <a:custGeom>
              <a:rect b="b" l="l" r="r" t="t"/>
              <a:pathLst>
                <a:path extrusionOk="0" h="1438" w="1876">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3"/>
            <p:cNvSpPr/>
            <p:nvPr/>
          </p:nvSpPr>
          <p:spPr>
            <a:xfrm>
              <a:off x="713300" y="2246550"/>
              <a:ext cx="30950" cy="17500"/>
            </a:xfrm>
            <a:custGeom>
              <a:rect b="b" l="l" r="r" t="t"/>
              <a:pathLst>
                <a:path extrusionOk="0" h="700" w="1238">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3"/>
            <p:cNvSpPr/>
            <p:nvPr/>
          </p:nvSpPr>
          <p:spPr>
            <a:xfrm>
              <a:off x="703000" y="2492725"/>
              <a:ext cx="71550" cy="55325"/>
            </a:xfrm>
            <a:custGeom>
              <a:rect b="b" l="l" r="r" t="t"/>
              <a:pathLst>
                <a:path extrusionOk="0" h="2213" w="2862">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3"/>
            <p:cNvSpPr/>
            <p:nvPr/>
          </p:nvSpPr>
          <p:spPr>
            <a:xfrm>
              <a:off x="779850" y="2847325"/>
              <a:ext cx="15325" cy="20025"/>
            </a:xfrm>
            <a:custGeom>
              <a:rect b="b" l="l" r="r" t="t"/>
              <a:pathLst>
                <a:path extrusionOk="0" h="801" w="613">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3"/>
            <p:cNvSpPr/>
            <p:nvPr/>
          </p:nvSpPr>
          <p:spPr>
            <a:xfrm>
              <a:off x="792975" y="2850750"/>
              <a:ext cx="5950" cy="16900"/>
            </a:xfrm>
            <a:custGeom>
              <a:rect b="b" l="l" r="r" t="t"/>
              <a:pathLst>
                <a:path extrusionOk="0" h="676" w="238">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3"/>
            <p:cNvSpPr/>
            <p:nvPr/>
          </p:nvSpPr>
          <p:spPr>
            <a:xfrm>
              <a:off x="775150" y="2839500"/>
              <a:ext cx="7525" cy="9400"/>
            </a:xfrm>
            <a:custGeom>
              <a:rect b="b" l="l" r="r" t="t"/>
              <a:pathLst>
                <a:path extrusionOk="0" h="376" w="301">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3"/>
            <p:cNvSpPr/>
            <p:nvPr/>
          </p:nvSpPr>
          <p:spPr>
            <a:xfrm>
              <a:off x="780775" y="2821400"/>
              <a:ext cx="15650" cy="20325"/>
            </a:xfrm>
            <a:custGeom>
              <a:rect b="b" l="l" r="r" t="t"/>
              <a:pathLst>
                <a:path extrusionOk="0" h="813" w="626">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3"/>
            <p:cNvSpPr/>
            <p:nvPr/>
          </p:nvSpPr>
          <p:spPr>
            <a:xfrm>
              <a:off x="790475" y="2821700"/>
              <a:ext cx="10325" cy="24400"/>
            </a:xfrm>
            <a:custGeom>
              <a:rect b="b" l="l" r="r" t="t"/>
              <a:pathLst>
                <a:path extrusionOk="0" h="976" w="413">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3"/>
            <p:cNvSpPr/>
            <p:nvPr/>
          </p:nvSpPr>
          <p:spPr>
            <a:xfrm>
              <a:off x="790150" y="2842625"/>
              <a:ext cx="8150" cy="14100"/>
            </a:xfrm>
            <a:custGeom>
              <a:rect b="b" l="l" r="r" t="t"/>
              <a:pathLst>
                <a:path extrusionOk="0" h="564" w="326">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3"/>
            <p:cNvSpPr/>
            <p:nvPr/>
          </p:nvSpPr>
          <p:spPr>
            <a:xfrm>
              <a:off x="799850" y="2837000"/>
              <a:ext cx="12500" cy="14400"/>
            </a:xfrm>
            <a:custGeom>
              <a:rect b="b" l="l" r="r" t="t"/>
              <a:pathLst>
                <a:path extrusionOk="0" h="576" w="50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8" name="Shape 1828"/>
        <p:cNvGrpSpPr/>
        <p:nvPr/>
      </p:nvGrpSpPr>
      <p:grpSpPr>
        <a:xfrm>
          <a:off x="0" y="0"/>
          <a:ext cx="0" cy="0"/>
          <a:chOff x="0" y="0"/>
          <a:chExt cx="0" cy="0"/>
        </a:xfrm>
      </p:grpSpPr>
      <p:sp>
        <p:nvSpPr>
          <p:cNvPr id="1829" name="Google Shape;1829;p34"/>
          <p:cNvSpPr txBox="1"/>
          <p:nvPr>
            <p:ph type="title"/>
          </p:nvPr>
        </p:nvSpPr>
        <p:spPr>
          <a:xfrm>
            <a:off x="1917000" y="491700"/>
            <a:ext cx="5130000" cy="9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Una legge per le biblioteche tra auspici e mancata realizzazione </a:t>
            </a:r>
            <a:endParaRPr sz="2200"/>
          </a:p>
        </p:txBody>
      </p:sp>
      <p:sp>
        <p:nvSpPr>
          <p:cNvPr id="1830" name="Google Shape;1830;p34"/>
          <p:cNvSpPr txBox="1"/>
          <p:nvPr>
            <p:ph idx="1" type="subTitle"/>
          </p:nvPr>
        </p:nvSpPr>
        <p:spPr>
          <a:xfrm>
            <a:off x="442200" y="1482000"/>
            <a:ext cx="8259600" cy="290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Guido Biagi, direttore all’ epoca della Mediceo-Laurenziana, non gli era sfuggita la</a:t>
            </a:r>
            <a:r>
              <a:rPr lang="en"/>
              <a:t> possibilità di varare una legge per le biblioteche in Italia. </a:t>
            </a:r>
            <a:endParaRPr/>
          </a:p>
          <a:p>
            <a:pPr indent="0" lvl="0" marL="0" rtl="0" algn="l">
              <a:spcBef>
                <a:spcPts val="0"/>
              </a:spcBef>
              <a:spcAft>
                <a:spcPts val="0"/>
              </a:spcAft>
              <a:buNone/>
            </a:pPr>
            <a:r>
              <a:rPr lang="en"/>
              <a:t>Lui infatti durante la VII riunione della Società bibliografica (Milano 1906) fece una proposta articolata per la riforma e per la tutela delle biblioteche italiane. </a:t>
            </a:r>
            <a:endParaRPr/>
          </a:p>
          <a:p>
            <a:pPr indent="0" lvl="0" marL="0" rtl="0" algn="l">
              <a:spcBef>
                <a:spcPts val="0"/>
              </a:spcBef>
              <a:spcAft>
                <a:spcPts val="0"/>
              </a:spcAft>
              <a:buNone/>
            </a:pPr>
            <a:r>
              <a:rPr lang="en"/>
              <a:t>Il Biagi criticava fortemente quanto fatto fino a quel momento sull’organizzazione delle biblioteche in Italia, sia sulle biblioteche governative sia su quelle popolari. </a:t>
            </a:r>
            <a:endParaRPr/>
          </a:p>
          <a:p>
            <a:pPr indent="0" lvl="0" marL="0" rtl="0" algn="l">
              <a:spcBef>
                <a:spcPts val="0"/>
              </a:spcBef>
              <a:spcAft>
                <a:spcPts val="0"/>
              </a:spcAft>
              <a:buNone/>
            </a:pPr>
            <a:r>
              <a:rPr lang="en"/>
              <a:t>La proposta è incentrata sul concetto moderno di biblioteca pubblica, prendendo come riferimento il modello Anglosassone. Biagi vede due soluzioni:</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lang="en"/>
              <a:t>Iniziativa di enti morali come l’Umanitaria</a:t>
            </a:r>
            <a:endParaRPr/>
          </a:p>
          <a:p>
            <a:pPr indent="-330200" lvl="0" marL="457200" rtl="0" algn="l">
              <a:spcBef>
                <a:spcPts val="0"/>
              </a:spcBef>
              <a:spcAft>
                <a:spcPts val="0"/>
              </a:spcAft>
              <a:buSzPts val="1600"/>
              <a:buChar char="-"/>
            </a:pPr>
            <a:r>
              <a:rPr lang="en"/>
              <a:t>Sussidi statali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4" name="Shape 1834"/>
        <p:cNvGrpSpPr/>
        <p:nvPr/>
      </p:nvGrpSpPr>
      <p:grpSpPr>
        <a:xfrm>
          <a:off x="0" y="0"/>
          <a:ext cx="0" cy="0"/>
          <a:chOff x="0" y="0"/>
          <a:chExt cx="0" cy="0"/>
        </a:xfrm>
      </p:grpSpPr>
      <p:sp>
        <p:nvSpPr>
          <p:cNvPr id="1835" name="Google Shape;1835;p35"/>
          <p:cNvSpPr txBox="1"/>
          <p:nvPr>
            <p:ph idx="1" type="subTitle"/>
          </p:nvPr>
        </p:nvSpPr>
        <p:spPr>
          <a:xfrm>
            <a:off x="817350" y="596850"/>
            <a:ext cx="7509300" cy="365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Alla fine dell</a:t>
            </a:r>
            <a:r>
              <a:rPr lang="en"/>
              <a:t>’intervento il Biagi fa una mozione evidenziando tutti i principali punti di una riforma bibliotecaria: necessità di una legge organica, promozione sistema di biblioteche pubbliche, avvio servizio di biblioteche scolastiche e gestione della tutela dei beni librari. </a:t>
            </a:r>
            <a:endParaRPr/>
          </a:p>
          <a:p>
            <a:pPr indent="0" lvl="0" marL="0" rtl="0" algn="l">
              <a:spcBef>
                <a:spcPts val="0"/>
              </a:spcBef>
              <a:spcAft>
                <a:spcPts val="0"/>
              </a:spcAft>
              <a:buNone/>
            </a:pPr>
            <a:r>
              <a:rPr lang="en"/>
              <a:t>Nell’età giolittiana c'erano le condizioni per investimenti in merito. </a:t>
            </a:r>
            <a:endParaRPr/>
          </a:p>
          <a:p>
            <a:pPr indent="0" lvl="0" marL="0" rtl="0" algn="l">
              <a:spcBef>
                <a:spcPts val="0"/>
              </a:spcBef>
              <a:spcAft>
                <a:spcPts val="0"/>
              </a:spcAft>
              <a:buNone/>
            </a:pPr>
            <a:r>
              <a:rPr lang="en"/>
              <a:t>Interessante è la relazione della commissione presieduta dal deputato Paolo Boselli; qui Boselli proponeva la netta divisione fra le biblioteche. </a:t>
            </a:r>
            <a:endParaRPr/>
          </a:p>
          <a:p>
            <a:pPr indent="0" lvl="0" marL="0" rtl="0" algn="l">
              <a:spcBef>
                <a:spcPts val="0"/>
              </a:spcBef>
              <a:spcAft>
                <a:spcPts val="0"/>
              </a:spcAft>
              <a:buNone/>
            </a:pPr>
            <a:r>
              <a:rPr lang="en"/>
              <a:t>In questa idea si poneva il ruolo specifico di una biblioteca per determinati ceti sociali. </a:t>
            </a:r>
            <a:endParaRPr/>
          </a:p>
          <a:p>
            <a:pPr indent="0" lvl="0" marL="0" rtl="0" algn="l">
              <a:spcBef>
                <a:spcPts val="0"/>
              </a:spcBef>
              <a:spcAft>
                <a:spcPts val="0"/>
              </a:spcAft>
              <a:buNone/>
            </a:pPr>
            <a:r>
              <a:rPr lang="en"/>
              <a:t>La relazione del Boselli auspicava un modello di biblioteca sostenuta dalla finanza locale (modello Anglosassone) e tuttavia proponeva la separazione delle strutture basandosi sulla cultura.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9" name="Shape 1839"/>
        <p:cNvGrpSpPr/>
        <p:nvPr/>
      </p:nvGrpSpPr>
      <p:grpSpPr>
        <a:xfrm>
          <a:off x="0" y="0"/>
          <a:ext cx="0" cy="0"/>
          <a:chOff x="0" y="0"/>
          <a:chExt cx="0" cy="0"/>
        </a:xfrm>
      </p:grpSpPr>
      <p:sp>
        <p:nvSpPr>
          <p:cNvPr id="1840" name="Google Shape;1840;p36"/>
          <p:cNvSpPr/>
          <p:nvPr/>
        </p:nvSpPr>
        <p:spPr>
          <a:xfrm>
            <a:off x="713225" y="835950"/>
            <a:ext cx="3471600" cy="3471600"/>
          </a:xfrm>
          <a:prstGeom prst="plaque">
            <a:avLst>
              <a:gd fmla="val 553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6"/>
          <p:cNvSpPr txBox="1"/>
          <p:nvPr>
            <p:ph type="title"/>
          </p:nvPr>
        </p:nvSpPr>
        <p:spPr>
          <a:xfrm>
            <a:off x="4613575" y="835950"/>
            <a:ext cx="3817200" cy="9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Le biblioteche italiane alle soglie del Novecento</a:t>
            </a:r>
            <a:endParaRPr sz="2200"/>
          </a:p>
        </p:txBody>
      </p:sp>
      <p:sp>
        <p:nvSpPr>
          <p:cNvPr id="1842" name="Google Shape;1842;p36"/>
          <p:cNvSpPr txBox="1"/>
          <p:nvPr>
            <p:ph idx="1" type="subTitle"/>
          </p:nvPr>
        </p:nvSpPr>
        <p:spPr>
          <a:xfrm>
            <a:off x="4613575" y="1739900"/>
            <a:ext cx="3817200" cy="269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Il quindicennio tra la promulgazione del regolamento del 1885 e la fine del XIX secolo è segnato sul piano bibliotecario da fenomeni degni di nota: </a:t>
            </a:r>
            <a:endParaRPr sz="1300"/>
          </a:p>
          <a:p>
            <a:pPr indent="0" lvl="0" marL="0" rtl="0" algn="l">
              <a:spcBef>
                <a:spcPts val="0"/>
              </a:spcBef>
              <a:spcAft>
                <a:spcPts val="0"/>
              </a:spcAft>
              <a:buNone/>
            </a:pPr>
            <a:r>
              <a:rPr lang="en" sz="1300"/>
              <a:t>Il varo di importanti iniziative in campo bibliotecario grazie a ministri della pubblica istruzione, come il Coppino e il Martini, i quali le favorirono e potenziarono; emergono figure di bibliotecari di alta </a:t>
            </a:r>
            <a:r>
              <a:rPr lang="en" sz="1300"/>
              <a:t>professionalità, quali Chilovi, Guido Biagi, Giuseppe Fumagalli, Giuseppe Mazzatinti.</a:t>
            </a:r>
            <a:endParaRPr sz="1300"/>
          </a:p>
        </p:txBody>
      </p:sp>
      <p:pic>
        <p:nvPicPr>
          <p:cNvPr id="1843" name="Google Shape;1843;p36"/>
          <p:cNvPicPr preferRelativeResize="0"/>
          <p:nvPr/>
        </p:nvPicPr>
        <p:blipFill rotWithShape="1">
          <a:blip r:embed="rId3">
            <a:alphaModFix/>
          </a:blip>
          <a:srcRect b="3484" l="0" r="15945" t="0"/>
          <a:stretch/>
        </p:blipFill>
        <p:spPr>
          <a:xfrm>
            <a:off x="2404225" y="2555550"/>
            <a:ext cx="1235077" cy="1571947"/>
          </a:xfrm>
          <a:prstGeom prst="rect">
            <a:avLst/>
          </a:prstGeom>
          <a:noFill/>
          <a:ln>
            <a:noFill/>
          </a:ln>
        </p:spPr>
      </p:pic>
      <p:pic>
        <p:nvPicPr>
          <p:cNvPr id="1844" name="Google Shape;1844;p36"/>
          <p:cNvPicPr preferRelativeResize="0"/>
          <p:nvPr/>
        </p:nvPicPr>
        <p:blipFill rotWithShape="1">
          <a:blip r:embed="rId4">
            <a:alphaModFix/>
          </a:blip>
          <a:srcRect b="0" l="2931" r="0" t="0"/>
          <a:stretch/>
        </p:blipFill>
        <p:spPr>
          <a:xfrm>
            <a:off x="1265675" y="2498725"/>
            <a:ext cx="1185750" cy="1628775"/>
          </a:xfrm>
          <a:prstGeom prst="rect">
            <a:avLst/>
          </a:prstGeom>
          <a:noFill/>
          <a:ln>
            <a:noFill/>
          </a:ln>
        </p:spPr>
      </p:pic>
      <p:pic>
        <p:nvPicPr>
          <p:cNvPr id="1845" name="Google Shape;1845;p36"/>
          <p:cNvPicPr preferRelativeResize="0"/>
          <p:nvPr/>
        </p:nvPicPr>
        <p:blipFill rotWithShape="1">
          <a:blip r:embed="rId5">
            <a:alphaModFix/>
          </a:blip>
          <a:srcRect b="0" l="1487" r="0" t="0"/>
          <a:stretch/>
        </p:blipFill>
        <p:spPr>
          <a:xfrm>
            <a:off x="1265675" y="974725"/>
            <a:ext cx="1235075" cy="1628775"/>
          </a:xfrm>
          <a:prstGeom prst="rect">
            <a:avLst/>
          </a:prstGeom>
          <a:noFill/>
          <a:ln>
            <a:noFill/>
          </a:ln>
        </p:spPr>
      </p:pic>
      <p:pic>
        <p:nvPicPr>
          <p:cNvPr id="1846" name="Google Shape;1846;p36"/>
          <p:cNvPicPr preferRelativeResize="0"/>
          <p:nvPr/>
        </p:nvPicPr>
        <p:blipFill rotWithShape="1">
          <a:blip r:embed="rId6">
            <a:alphaModFix/>
          </a:blip>
          <a:srcRect b="0" l="0" r="2600" t="0"/>
          <a:stretch/>
        </p:blipFill>
        <p:spPr>
          <a:xfrm>
            <a:off x="2453550" y="974725"/>
            <a:ext cx="1185750" cy="1628775"/>
          </a:xfrm>
          <a:prstGeom prst="rect">
            <a:avLst/>
          </a:prstGeom>
          <a:noFill/>
          <a:ln>
            <a:noFill/>
          </a:ln>
        </p:spPr>
      </p:pic>
      <p:sp>
        <p:nvSpPr>
          <p:cNvPr id="1847" name="Google Shape;1847;p36"/>
          <p:cNvSpPr txBox="1"/>
          <p:nvPr>
            <p:ph idx="1" type="subTitle"/>
          </p:nvPr>
        </p:nvSpPr>
        <p:spPr>
          <a:xfrm>
            <a:off x="603847" y="4307550"/>
            <a:ext cx="3471600" cy="42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100"/>
              <a:t>I bibliotecari </a:t>
            </a:r>
            <a:r>
              <a:rPr lang="en" sz="1100"/>
              <a:t>Giuseppe Mazzatinti, </a:t>
            </a:r>
            <a:r>
              <a:rPr lang="en" sz="1100"/>
              <a:t>Giuseppe Fumagalli, </a:t>
            </a:r>
            <a:r>
              <a:rPr lang="en" sz="1100"/>
              <a:t>Guido Biagi </a:t>
            </a:r>
            <a:r>
              <a:rPr lang="en" sz="1100"/>
              <a:t>e Desiderio Chilovi.</a:t>
            </a:r>
            <a:endParaRPr sz="1100"/>
          </a:p>
        </p:txBody>
      </p:sp>
      <p:sp>
        <p:nvSpPr>
          <p:cNvPr id="1848" name="Google Shape;1848;p36"/>
          <p:cNvSpPr/>
          <p:nvPr/>
        </p:nvSpPr>
        <p:spPr>
          <a:xfrm>
            <a:off x="1265675" y="974725"/>
            <a:ext cx="2373600" cy="3152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2" name="Shape 1852"/>
        <p:cNvGrpSpPr/>
        <p:nvPr/>
      </p:nvGrpSpPr>
      <p:grpSpPr>
        <a:xfrm>
          <a:off x="0" y="0"/>
          <a:ext cx="0" cy="0"/>
          <a:chOff x="0" y="0"/>
          <a:chExt cx="0" cy="0"/>
        </a:xfrm>
      </p:grpSpPr>
      <p:sp>
        <p:nvSpPr>
          <p:cNvPr id="1853" name="Google Shape;1853;p37"/>
          <p:cNvSpPr txBox="1"/>
          <p:nvPr>
            <p:ph idx="1" type="subTitle"/>
          </p:nvPr>
        </p:nvSpPr>
        <p:spPr>
          <a:xfrm>
            <a:off x="733950" y="677350"/>
            <a:ext cx="7676100" cy="383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 fervore delle iniziative bibliografiche si accompagna verso il termine del secolo, una sostanziale </a:t>
            </a:r>
            <a:r>
              <a:rPr lang="en"/>
              <a:t>accettazione dello </a:t>
            </a:r>
            <a:r>
              <a:rPr i="1" lang="en"/>
              <a:t>status quo</a:t>
            </a:r>
            <a:r>
              <a:rPr lang="en"/>
              <a:t> normativo ed istituzionale.</a:t>
            </a:r>
            <a:endParaRPr/>
          </a:p>
          <a:p>
            <a:pPr indent="0" lvl="0" marL="0" rtl="0" algn="l">
              <a:spcBef>
                <a:spcPts val="0"/>
              </a:spcBef>
              <a:spcAft>
                <a:spcPts val="0"/>
              </a:spcAft>
              <a:buNone/>
            </a:pPr>
            <a:r>
              <a:rPr lang="en"/>
              <a:t>Il quadro istituzionale delle biblioteche italiane continuava a presentare la stessa frammentarietà di quella iniziale; anzi, si può dire che ciò si era notevolmente accentuato per gli interventi operati e per quelli non attuati sia nel settore delle biblioteche statali sia in quello delle biblioteche pubbliche locali. Questa situazione di frammentazione emerge dalla nuova </a:t>
            </a:r>
            <a:r>
              <a:rPr i="1" lang="en"/>
              <a:t>Statistica</a:t>
            </a:r>
            <a:r>
              <a:rPr lang="en"/>
              <a:t> bibliotecaria pubblicata dalla Direzione generale della statistica del ministero di Agricoltura, industria e commercio nel 1893:</a:t>
            </a:r>
            <a:endParaRPr/>
          </a:p>
          <a:p>
            <a:pPr indent="0" lvl="0" marL="0" rtl="0" algn="l">
              <a:spcBef>
                <a:spcPts val="0"/>
              </a:spcBef>
              <a:spcAft>
                <a:spcPts val="0"/>
              </a:spcAft>
              <a:buNone/>
            </a:pPr>
            <a:r>
              <a:rPr lang="en"/>
              <a:t>su un totale di 1852 biblioteche su tutto il territorio nazionale sono registrate un insieme di 44 governative, delle quali 17 autonome, 15 universitarie e 12 tra quelle riunite ad altri istituti o annesse a monumenti nazionali. Le biblioteche di enti locali (comunali e provinciali) risultano 419, quelle annesse a istituti d’istruzione primaria o secondaria (scolastiche) 311; quelle “popolari” (fondate da società private, nonché le “circolanti”) 542. Sono registrate inoltre 9 biblioteche che servono a istituti d’istruzione superiore diversi dalle università, 46 militari, 48 di archivi o altre </a:t>
            </a:r>
            <a:r>
              <a:rPr lang="en"/>
              <a:t>amministrazioni</a:t>
            </a:r>
            <a:r>
              <a:rPr lang="en"/>
              <a:t> statali, 182 annesse ad accademie, istituti scientifici e camere di commercio, 179 ecclesiastiche (seminariali, arcivescovili e parrocchiali), 28 di ospedali e fondazioni pie, nonché 44 private.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p38"/>
          <p:cNvSpPr txBox="1"/>
          <p:nvPr>
            <p:ph idx="1" type="subTitle"/>
          </p:nvPr>
        </p:nvSpPr>
        <p:spPr>
          <a:xfrm>
            <a:off x="733950" y="677350"/>
            <a:ext cx="5593200" cy="383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Dall'elenco</a:t>
            </a:r>
            <a:r>
              <a:rPr lang="en"/>
              <a:t> precedentemente citato, balza immediatamente agli occhi il numero elevato di biblioteche locali e popolari. In particolare, per quanto riguarda le locali, colpisce l’aumento di </a:t>
            </a:r>
            <a:r>
              <a:rPr lang="en"/>
              <a:t>più del 400% del loro numero rispetto alla </a:t>
            </a:r>
            <a:r>
              <a:rPr i="1" lang="en"/>
              <a:t>Statistica </a:t>
            </a:r>
            <a:r>
              <a:rPr lang="en"/>
              <a:t>del 1865 che le faceva ammontare complessivamente a 100. In realtà però, le vere biblioteche di enti locali sorte nel corso del trentennio, se pure non mancano, sono assai di meno.</a:t>
            </a:r>
            <a:endParaRPr/>
          </a:p>
          <a:p>
            <a:pPr indent="0" lvl="0" marL="0" rtl="0" algn="l">
              <a:spcBef>
                <a:spcPts val="0"/>
              </a:spcBef>
              <a:spcAft>
                <a:spcPts val="0"/>
              </a:spcAft>
              <a:buNone/>
            </a:pPr>
            <a:r>
              <a:rPr lang="en"/>
              <a:t>Le biblioteche nate sulla base delle devoluzioni ecclesiastiche erano state oggetto di un’indagine affidata dal ministro Coppino a Torello Sacconi: l’indagine, condotta tra il 1886 e il 1888, concerne 31 comuni, dei quali 11 in Liguria, 2 nelle Marche, 1 in Toscana, 6 in Umbria e 11 in Sicilia. Esso è un campione significativo, poiché stimato non inferiore a circa il 10% del totale. La relazione dell’inchiesta è di notevole valore informativo su diversi aspetti delle biblioteche considerate e soprattutto sugli atteggiamenti assunti dagli enti locali circa l’assunzione di responsabilità gestionali in campo bibliotecario.</a:t>
            </a:r>
            <a:endParaRPr/>
          </a:p>
        </p:txBody>
      </p:sp>
      <p:pic>
        <p:nvPicPr>
          <p:cNvPr id="1859" name="Google Shape;1859;p38"/>
          <p:cNvPicPr preferRelativeResize="0"/>
          <p:nvPr/>
        </p:nvPicPr>
        <p:blipFill rotWithShape="1">
          <a:blip r:embed="rId3">
            <a:alphaModFix/>
          </a:blip>
          <a:srcRect b="3839" l="3382" r="8998" t="2509"/>
          <a:stretch/>
        </p:blipFill>
        <p:spPr>
          <a:xfrm>
            <a:off x="6440400" y="1094000"/>
            <a:ext cx="2118425" cy="3126549"/>
          </a:xfrm>
          <a:prstGeom prst="rect">
            <a:avLst/>
          </a:prstGeom>
          <a:noFill/>
          <a:ln cap="flat" cmpd="sng" w="19050">
            <a:solidFill>
              <a:schemeClr val="dk2"/>
            </a:solidFill>
            <a:prstDash val="solid"/>
            <a:round/>
            <a:headEnd len="sm" w="sm" type="none"/>
            <a:tailEnd len="sm" w="sm" type="none"/>
          </a:ln>
        </p:spPr>
      </p:pic>
      <p:sp>
        <p:nvSpPr>
          <p:cNvPr id="1860" name="Google Shape;1860;p38"/>
          <p:cNvSpPr txBox="1"/>
          <p:nvPr>
            <p:ph idx="1" type="subTitle"/>
          </p:nvPr>
        </p:nvSpPr>
        <p:spPr>
          <a:xfrm>
            <a:off x="5961100" y="4220550"/>
            <a:ext cx="2680500" cy="423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100"/>
              <a:t>La </a:t>
            </a:r>
            <a:r>
              <a:rPr i="1" lang="en" sz="1100"/>
              <a:t>Statistica</a:t>
            </a:r>
            <a:r>
              <a:rPr lang="en" sz="1100"/>
              <a:t> delle biblioteche</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4" name="Shape 1864"/>
        <p:cNvGrpSpPr/>
        <p:nvPr/>
      </p:nvGrpSpPr>
      <p:grpSpPr>
        <a:xfrm>
          <a:off x="0" y="0"/>
          <a:ext cx="0" cy="0"/>
          <a:chOff x="0" y="0"/>
          <a:chExt cx="0" cy="0"/>
        </a:xfrm>
      </p:grpSpPr>
      <p:sp>
        <p:nvSpPr>
          <p:cNvPr id="1865" name="Google Shape;1865;p39"/>
          <p:cNvSpPr txBox="1"/>
          <p:nvPr>
            <p:ph idx="1" type="subTitle"/>
          </p:nvPr>
        </p:nvSpPr>
        <p:spPr>
          <a:xfrm>
            <a:off x="733950" y="652790"/>
            <a:ext cx="7676100" cy="383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comuni che avevano il titolo per farlo avevano chiesto la devoluzione dei fondi delle case religiose e su tale base si era proceduto ad istituire molte nuove biblioteche, ma nella </a:t>
            </a:r>
            <a:r>
              <a:rPr lang="en"/>
              <a:t>maggioranza</a:t>
            </a:r>
            <a:r>
              <a:rPr lang="en"/>
              <a:t> dei casi si trattava di provvedimenti puramente formali, che non avevano dato vita a strutture effettivamente funzionanti. Quando era individuato un incaricato della biblioteca, il che avveniva raramente, si trattava di solito di un incarico aggiuntivo a persone, per lo </a:t>
            </a:r>
            <a:r>
              <a:rPr lang="en"/>
              <a:t>più insegnanti locali, che ben presto se ne stancavano, anche per la mancanza o assoluta insufficienza di incentivi economici legati alla mansione. </a:t>
            </a:r>
            <a:endParaRPr/>
          </a:p>
          <a:p>
            <a:pPr indent="0" lvl="0" marL="0" rtl="0" algn="l">
              <a:spcBef>
                <a:spcPts val="0"/>
              </a:spcBef>
              <a:spcAft>
                <a:spcPts val="0"/>
              </a:spcAft>
              <a:buNone/>
            </a:pPr>
            <a:r>
              <a:rPr lang="en"/>
              <a:t>Un fatto risulta con estrema chiarezza: la devoluzione delle raccolte ecclesiastiche ha costituito una modalità di arricchimento di un patrimonio librario di interesse storico, ma non ha certamente rappresentato uno strumento efficace di istituzione di nuovi servizi bibliotecari a livello locale.</a:t>
            </a:r>
            <a:endParaRPr/>
          </a:p>
          <a:p>
            <a:pPr indent="0" lvl="0" marL="0" rtl="0" algn="l">
              <a:spcBef>
                <a:spcPts val="0"/>
              </a:spcBef>
              <a:spcAft>
                <a:spcPts val="0"/>
              </a:spcAft>
              <a:buNone/>
            </a:pPr>
            <a:r>
              <a:rPr lang="en"/>
              <a:t>Le biblioteche senza dubbio sono state identificate all’inizio dell’esperienza umanitaria come strumenti particolarmente efficaci per promuovere il rinnovamento della cultura italiana, nel senso del superamento degli antichi provincialismi e dello sterile eruditismo, nonché dell’apertura del dialogo con la cultura europea e con il pensiero scientifico moderno.</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