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1" r:id="rId2"/>
  </p:sldMasterIdLst>
  <p:notesMasterIdLst>
    <p:notesMasterId r:id="rId10"/>
  </p:notesMasterIdLst>
  <p:sldIdLst>
    <p:sldId id="256" r:id="rId3"/>
    <p:sldId id="257" r:id="rId4"/>
    <p:sldId id="258" r:id="rId5"/>
    <p:sldId id="259" r:id="rId6"/>
    <p:sldId id="260" r:id="rId7"/>
    <p:sldId id="261" r:id="rId8"/>
    <p:sldId id="262" r:id="rId9"/>
  </p:sldIdLst>
  <p:sldSz cx="10077450" cy="5668963"/>
  <p:notesSz cx="7559675" cy="106918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3" roundtripDataSignature="AMtx7mjwv1O3cJfcKPsv7JkdQHgS+7Z0W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90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customschemas.google.com/relationships/presentationmetadata" Target="metadata"/><Relationship Id="rId3" Type="http://schemas.openxmlformats.org/officeDocument/2006/relationships/slide" Target="slides/slide1.xml"/><Relationship Id="rId7" Type="http://schemas.openxmlformats.org/officeDocument/2006/relationships/slide" Target="slides/slide5.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276600" cy="53657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281488" y="0"/>
            <a:ext cx="3276600" cy="536575"/>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573088" y="1336675"/>
            <a:ext cx="6413500" cy="3608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55650" y="5145088"/>
            <a:ext cx="6048375" cy="42100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10155238"/>
            <a:ext cx="3276600" cy="53657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281488" y="10155238"/>
            <a:ext cx="3276600" cy="53657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1:notes"/>
          <p:cNvSpPr txBox="1">
            <a:spLocks noGrp="1"/>
          </p:cNvSpPr>
          <p:nvPr>
            <p:ph type="body" idx="1"/>
          </p:nvPr>
        </p:nvSpPr>
        <p:spPr>
          <a:xfrm>
            <a:off x="755650" y="5145088"/>
            <a:ext cx="6048375" cy="42100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3" name="Google Shape;113;p1:notes"/>
          <p:cNvSpPr>
            <a:spLocks noGrp="1" noRot="1" noChangeAspect="1"/>
          </p:cNvSpPr>
          <p:nvPr>
            <p:ph type="sldImg" idx="2"/>
          </p:nvPr>
        </p:nvSpPr>
        <p:spPr>
          <a:xfrm>
            <a:off x="573088" y="1336675"/>
            <a:ext cx="6413500" cy="3608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2:notes"/>
          <p:cNvSpPr txBox="1">
            <a:spLocks noGrp="1"/>
          </p:cNvSpPr>
          <p:nvPr>
            <p:ph type="body" idx="1"/>
          </p:nvPr>
        </p:nvSpPr>
        <p:spPr>
          <a:xfrm>
            <a:off x="755650" y="5145088"/>
            <a:ext cx="6048375" cy="42100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2" name="Google Shape;122;p2:notes"/>
          <p:cNvSpPr>
            <a:spLocks noGrp="1" noRot="1" noChangeAspect="1"/>
          </p:cNvSpPr>
          <p:nvPr>
            <p:ph type="sldImg" idx="2"/>
          </p:nvPr>
        </p:nvSpPr>
        <p:spPr>
          <a:xfrm>
            <a:off x="573088" y="1336675"/>
            <a:ext cx="6413500" cy="3608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3:notes"/>
          <p:cNvSpPr txBox="1">
            <a:spLocks noGrp="1"/>
          </p:cNvSpPr>
          <p:nvPr>
            <p:ph type="body" idx="1"/>
          </p:nvPr>
        </p:nvSpPr>
        <p:spPr>
          <a:xfrm>
            <a:off x="755650" y="5145088"/>
            <a:ext cx="6048375" cy="42100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1" name="Google Shape;131;p3:notes"/>
          <p:cNvSpPr>
            <a:spLocks noGrp="1" noRot="1" noChangeAspect="1"/>
          </p:cNvSpPr>
          <p:nvPr>
            <p:ph type="sldImg" idx="2"/>
          </p:nvPr>
        </p:nvSpPr>
        <p:spPr>
          <a:xfrm>
            <a:off x="573088" y="1336675"/>
            <a:ext cx="6413500" cy="3608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4:notes"/>
          <p:cNvSpPr txBox="1">
            <a:spLocks noGrp="1"/>
          </p:cNvSpPr>
          <p:nvPr>
            <p:ph type="body" idx="1"/>
          </p:nvPr>
        </p:nvSpPr>
        <p:spPr>
          <a:xfrm>
            <a:off x="755650" y="5145088"/>
            <a:ext cx="6048375" cy="42100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6" name="Google Shape;136;p4:notes"/>
          <p:cNvSpPr>
            <a:spLocks noGrp="1" noRot="1" noChangeAspect="1"/>
          </p:cNvSpPr>
          <p:nvPr>
            <p:ph type="sldImg" idx="2"/>
          </p:nvPr>
        </p:nvSpPr>
        <p:spPr>
          <a:xfrm>
            <a:off x="573088" y="1336675"/>
            <a:ext cx="6413500" cy="3608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5:notes"/>
          <p:cNvSpPr txBox="1">
            <a:spLocks noGrp="1"/>
          </p:cNvSpPr>
          <p:nvPr>
            <p:ph type="body" idx="1"/>
          </p:nvPr>
        </p:nvSpPr>
        <p:spPr>
          <a:xfrm>
            <a:off x="755650" y="5145088"/>
            <a:ext cx="6048375" cy="42100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1" name="Google Shape;141;p5:notes"/>
          <p:cNvSpPr>
            <a:spLocks noGrp="1" noRot="1" noChangeAspect="1"/>
          </p:cNvSpPr>
          <p:nvPr>
            <p:ph type="sldImg" idx="2"/>
          </p:nvPr>
        </p:nvSpPr>
        <p:spPr>
          <a:xfrm>
            <a:off x="573088" y="1336675"/>
            <a:ext cx="6413500" cy="3608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6:notes"/>
          <p:cNvSpPr txBox="1">
            <a:spLocks noGrp="1"/>
          </p:cNvSpPr>
          <p:nvPr>
            <p:ph type="body" idx="1"/>
          </p:nvPr>
        </p:nvSpPr>
        <p:spPr>
          <a:xfrm>
            <a:off x="755650" y="5145088"/>
            <a:ext cx="6048375" cy="42100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9" name="Google Shape;149;p6:notes"/>
          <p:cNvSpPr>
            <a:spLocks noGrp="1" noRot="1" noChangeAspect="1"/>
          </p:cNvSpPr>
          <p:nvPr>
            <p:ph type="sldImg" idx="2"/>
          </p:nvPr>
        </p:nvSpPr>
        <p:spPr>
          <a:xfrm>
            <a:off x="573088" y="1336675"/>
            <a:ext cx="6413500" cy="3608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7:notes"/>
          <p:cNvSpPr txBox="1">
            <a:spLocks noGrp="1"/>
          </p:cNvSpPr>
          <p:nvPr>
            <p:ph type="body" idx="1"/>
          </p:nvPr>
        </p:nvSpPr>
        <p:spPr>
          <a:xfrm>
            <a:off x="755650" y="5145088"/>
            <a:ext cx="6048375" cy="42100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6" name="Google Shape;156;p7:notes"/>
          <p:cNvSpPr>
            <a:spLocks noGrp="1" noRot="1" noChangeAspect="1"/>
          </p:cNvSpPr>
          <p:nvPr>
            <p:ph type="sldImg" idx="2"/>
          </p:nvPr>
        </p:nvSpPr>
        <p:spPr>
          <a:xfrm>
            <a:off x="573088" y="1336675"/>
            <a:ext cx="6413500" cy="3608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2"/>
        <p:cNvGrpSpPr/>
        <p:nvPr/>
      </p:nvGrpSpPr>
      <p:grpSpPr>
        <a:xfrm>
          <a:off x="0" y="0"/>
          <a:ext cx="0" cy="0"/>
          <a:chOff x="0" y="0"/>
          <a:chExt cx="0" cy="0"/>
        </a:xfrm>
      </p:grpSpPr>
    </p:spTree>
  </p:cSld>
  <p:clrMapOvr>
    <a:masterClrMapping/>
  </p:clrMapOvr>
  <p:transition spd="med">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42"/>
        <p:cNvGrpSpPr/>
        <p:nvPr/>
      </p:nvGrpSpPr>
      <p:grpSpPr>
        <a:xfrm>
          <a:off x="0" y="0"/>
          <a:ext cx="0" cy="0"/>
          <a:chOff x="0" y="0"/>
          <a:chExt cx="0" cy="0"/>
        </a:xfrm>
      </p:grpSpPr>
      <p:sp>
        <p:nvSpPr>
          <p:cNvPr id="43" name="Google Shape;43;p20"/>
          <p:cNvSpPr txBox="1">
            <a:spLocks noGrp="1"/>
          </p:cNvSpPr>
          <p:nvPr>
            <p:ph type="title"/>
          </p:nvPr>
        </p:nvSpPr>
        <p:spPr>
          <a:xfrm>
            <a:off x="503640" y="226080"/>
            <a:ext cx="9069120" cy="94608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0"/>
          <p:cNvSpPr txBox="1">
            <a:spLocks noGrp="1"/>
          </p:cNvSpPr>
          <p:nvPr>
            <p:ph type="body" idx="1"/>
          </p:nvPr>
        </p:nvSpPr>
        <p:spPr>
          <a:xfrm>
            <a:off x="503640" y="1326240"/>
            <a:ext cx="9069120" cy="15678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20"/>
          <p:cNvSpPr txBox="1">
            <a:spLocks noGrp="1"/>
          </p:cNvSpPr>
          <p:nvPr>
            <p:ph type="body" idx="2"/>
          </p:nvPr>
        </p:nvSpPr>
        <p:spPr>
          <a:xfrm>
            <a:off x="503640" y="3043440"/>
            <a:ext cx="9069120" cy="15678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spd="med">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46"/>
        <p:cNvGrpSpPr/>
        <p:nvPr/>
      </p:nvGrpSpPr>
      <p:grpSpPr>
        <a:xfrm>
          <a:off x="0" y="0"/>
          <a:ext cx="0" cy="0"/>
          <a:chOff x="0" y="0"/>
          <a:chExt cx="0" cy="0"/>
        </a:xfrm>
      </p:grpSpPr>
      <p:sp>
        <p:nvSpPr>
          <p:cNvPr id="47" name="Google Shape;47;p21"/>
          <p:cNvSpPr txBox="1">
            <a:spLocks noGrp="1"/>
          </p:cNvSpPr>
          <p:nvPr>
            <p:ph type="title"/>
          </p:nvPr>
        </p:nvSpPr>
        <p:spPr>
          <a:xfrm>
            <a:off x="503640" y="226080"/>
            <a:ext cx="9069120" cy="94608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1"/>
          <p:cNvSpPr txBox="1">
            <a:spLocks noGrp="1"/>
          </p:cNvSpPr>
          <p:nvPr>
            <p:ph type="body" idx="1"/>
          </p:nvPr>
        </p:nvSpPr>
        <p:spPr>
          <a:xfrm>
            <a:off x="503640" y="1326240"/>
            <a:ext cx="4425480" cy="15678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21"/>
          <p:cNvSpPr txBox="1">
            <a:spLocks noGrp="1"/>
          </p:cNvSpPr>
          <p:nvPr>
            <p:ph type="body" idx="2"/>
          </p:nvPr>
        </p:nvSpPr>
        <p:spPr>
          <a:xfrm>
            <a:off x="5150880" y="1326240"/>
            <a:ext cx="4425480" cy="15678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1"/>
          <p:cNvSpPr txBox="1">
            <a:spLocks noGrp="1"/>
          </p:cNvSpPr>
          <p:nvPr>
            <p:ph type="body" idx="3"/>
          </p:nvPr>
        </p:nvSpPr>
        <p:spPr>
          <a:xfrm>
            <a:off x="503640" y="3043440"/>
            <a:ext cx="4425480" cy="15678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21"/>
          <p:cNvSpPr txBox="1">
            <a:spLocks noGrp="1"/>
          </p:cNvSpPr>
          <p:nvPr>
            <p:ph type="body" idx="4"/>
          </p:nvPr>
        </p:nvSpPr>
        <p:spPr>
          <a:xfrm>
            <a:off x="5150880" y="3043440"/>
            <a:ext cx="4425480" cy="15678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spd="med">
    <p:pu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52"/>
        <p:cNvGrpSpPr/>
        <p:nvPr/>
      </p:nvGrpSpPr>
      <p:grpSpPr>
        <a:xfrm>
          <a:off x="0" y="0"/>
          <a:ext cx="0" cy="0"/>
          <a:chOff x="0" y="0"/>
          <a:chExt cx="0" cy="0"/>
        </a:xfrm>
      </p:grpSpPr>
      <p:sp>
        <p:nvSpPr>
          <p:cNvPr id="53" name="Google Shape;53;p22"/>
          <p:cNvSpPr txBox="1">
            <a:spLocks noGrp="1"/>
          </p:cNvSpPr>
          <p:nvPr>
            <p:ph type="title"/>
          </p:nvPr>
        </p:nvSpPr>
        <p:spPr>
          <a:xfrm>
            <a:off x="503640" y="226080"/>
            <a:ext cx="9069120" cy="94608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2"/>
          <p:cNvSpPr txBox="1">
            <a:spLocks noGrp="1"/>
          </p:cNvSpPr>
          <p:nvPr>
            <p:ph type="body" idx="1"/>
          </p:nvPr>
        </p:nvSpPr>
        <p:spPr>
          <a:xfrm>
            <a:off x="503640" y="1326240"/>
            <a:ext cx="2919960" cy="15678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22"/>
          <p:cNvSpPr txBox="1">
            <a:spLocks noGrp="1"/>
          </p:cNvSpPr>
          <p:nvPr>
            <p:ph type="body" idx="2"/>
          </p:nvPr>
        </p:nvSpPr>
        <p:spPr>
          <a:xfrm>
            <a:off x="3570120" y="1326240"/>
            <a:ext cx="2919960" cy="15678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22"/>
          <p:cNvSpPr txBox="1">
            <a:spLocks noGrp="1"/>
          </p:cNvSpPr>
          <p:nvPr>
            <p:ph type="body" idx="3"/>
          </p:nvPr>
        </p:nvSpPr>
        <p:spPr>
          <a:xfrm>
            <a:off x="6636240" y="1326240"/>
            <a:ext cx="2919960" cy="15678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22"/>
          <p:cNvSpPr txBox="1">
            <a:spLocks noGrp="1"/>
          </p:cNvSpPr>
          <p:nvPr>
            <p:ph type="body" idx="4"/>
          </p:nvPr>
        </p:nvSpPr>
        <p:spPr>
          <a:xfrm>
            <a:off x="503640" y="3043440"/>
            <a:ext cx="2919960" cy="15678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22"/>
          <p:cNvSpPr txBox="1">
            <a:spLocks noGrp="1"/>
          </p:cNvSpPr>
          <p:nvPr>
            <p:ph type="body" idx="5"/>
          </p:nvPr>
        </p:nvSpPr>
        <p:spPr>
          <a:xfrm>
            <a:off x="3570120" y="3043440"/>
            <a:ext cx="2919960" cy="15678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22"/>
          <p:cNvSpPr txBox="1">
            <a:spLocks noGrp="1"/>
          </p:cNvSpPr>
          <p:nvPr>
            <p:ph type="body" idx="6"/>
          </p:nvPr>
        </p:nvSpPr>
        <p:spPr>
          <a:xfrm>
            <a:off x="6636240" y="3043440"/>
            <a:ext cx="2919960" cy="15678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spd="med">
    <p:pu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63"/>
        <p:cNvGrpSpPr/>
        <p:nvPr/>
      </p:nvGrpSpPr>
      <p:grpSpPr>
        <a:xfrm>
          <a:off x="0" y="0"/>
          <a:ext cx="0" cy="0"/>
          <a:chOff x="0" y="0"/>
          <a:chExt cx="0" cy="0"/>
        </a:xfrm>
      </p:grpSpPr>
    </p:spTree>
  </p:cSld>
  <p:clrMapOvr>
    <a:masterClrMapping/>
  </p:clrMapOvr>
  <p:transition spd="med">
    <p:pu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64"/>
        <p:cNvGrpSpPr/>
        <p:nvPr/>
      </p:nvGrpSpPr>
      <p:grpSpPr>
        <a:xfrm>
          <a:off x="0" y="0"/>
          <a:ext cx="0" cy="0"/>
          <a:chOff x="0" y="0"/>
          <a:chExt cx="0" cy="0"/>
        </a:xfrm>
      </p:grpSpPr>
      <p:sp>
        <p:nvSpPr>
          <p:cNvPr id="65" name="Google Shape;65;p23"/>
          <p:cNvSpPr txBox="1">
            <a:spLocks noGrp="1"/>
          </p:cNvSpPr>
          <p:nvPr>
            <p:ph type="title"/>
          </p:nvPr>
        </p:nvSpPr>
        <p:spPr>
          <a:xfrm>
            <a:off x="503640" y="226080"/>
            <a:ext cx="9069120" cy="94608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3"/>
          <p:cNvSpPr txBox="1">
            <a:spLocks noGrp="1"/>
          </p:cNvSpPr>
          <p:nvPr>
            <p:ph type="subTitle" idx="1"/>
          </p:nvPr>
        </p:nvSpPr>
        <p:spPr>
          <a:xfrm>
            <a:off x="503640" y="1326240"/>
            <a:ext cx="9069120" cy="3287520"/>
          </a:xfrm>
          <a:prstGeom prst="rect">
            <a:avLst/>
          </a:prstGeom>
          <a:noFill/>
          <a:ln>
            <a:noFill/>
          </a:ln>
        </p:spPr>
        <p:txBody>
          <a:bodyPr spcFirstLastPara="1" wrap="square" lIns="0" tIns="0" rIns="0" bIns="0" anchor="ctr" anchorCtr="0">
            <a:norm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spd="med">
    <p:pu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67"/>
        <p:cNvGrpSpPr/>
        <p:nvPr/>
      </p:nvGrpSpPr>
      <p:grpSpPr>
        <a:xfrm>
          <a:off x="0" y="0"/>
          <a:ext cx="0" cy="0"/>
          <a:chOff x="0" y="0"/>
          <a:chExt cx="0" cy="0"/>
        </a:xfrm>
      </p:grpSpPr>
      <p:sp>
        <p:nvSpPr>
          <p:cNvPr id="68" name="Google Shape;68;p24"/>
          <p:cNvSpPr txBox="1">
            <a:spLocks noGrp="1"/>
          </p:cNvSpPr>
          <p:nvPr>
            <p:ph type="title"/>
          </p:nvPr>
        </p:nvSpPr>
        <p:spPr>
          <a:xfrm>
            <a:off x="503640" y="226080"/>
            <a:ext cx="9069120" cy="94608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24"/>
          <p:cNvSpPr txBox="1">
            <a:spLocks noGrp="1"/>
          </p:cNvSpPr>
          <p:nvPr>
            <p:ph type="body" idx="1"/>
          </p:nvPr>
        </p:nvSpPr>
        <p:spPr>
          <a:xfrm>
            <a:off x="503640" y="1326240"/>
            <a:ext cx="9069120" cy="3287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spd="med">
    <p:push/>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70"/>
        <p:cNvGrpSpPr/>
        <p:nvPr/>
      </p:nvGrpSpPr>
      <p:grpSpPr>
        <a:xfrm>
          <a:off x="0" y="0"/>
          <a:ext cx="0" cy="0"/>
          <a:chOff x="0" y="0"/>
          <a:chExt cx="0" cy="0"/>
        </a:xfrm>
      </p:grpSpPr>
      <p:sp>
        <p:nvSpPr>
          <p:cNvPr id="71" name="Google Shape;71;p25"/>
          <p:cNvSpPr txBox="1">
            <a:spLocks noGrp="1"/>
          </p:cNvSpPr>
          <p:nvPr>
            <p:ph type="title"/>
          </p:nvPr>
        </p:nvSpPr>
        <p:spPr>
          <a:xfrm>
            <a:off x="503640" y="226080"/>
            <a:ext cx="9069120" cy="94608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5"/>
          <p:cNvSpPr txBox="1">
            <a:spLocks noGrp="1"/>
          </p:cNvSpPr>
          <p:nvPr>
            <p:ph type="body" idx="1"/>
          </p:nvPr>
        </p:nvSpPr>
        <p:spPr>
          <a:xfrm>
            <a:off x="503640" y="1326240"/>
            <a:ext cx="4425480" cy="3287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25"/>
          <p:cNvSpPr txBox="1">
            <a:spLocks noGrp="1"/>
          </p:cNvSpPr>
          <p:nvPr>
            <p:ph type="body" idx="2"/>
          </p:nvPr>
        </p:nvSpPr>
        <p:spPr>
          <a:xfrm>
            <a:off x="5150880" y="1326240"/>
            <a:ext cx="4425480" cy="3287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spd="med">
    <p:push/>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4"/>
        <p:cNvGrpSpPr/>
        <p:nvPr/>
      </p:nvGrpSpPr>
      <p:grpSpPr>
        <a:xfrm>
          <a:off x="0" y="0"/>
          <a:ext cx="0" cy="0"/>
          <a:chOff x="0" y="0"/>
          <a:chExt cx="0" cy="0"/>
        </a:xfrm>
      </p:grpSpPr>
      <p:sp>
        <p:nvSpPr>
          <p:cNvPr id="75" name="Google Shape;75;p26"/>
          <p:cNvSpPr txBox="1">
            <a:spLocks noGrp="1"/>
          </p:cNvSpPr>
          <p:nvPr>
            <p:ph type="title"/>
          </p:nvPr>
        </p:nvSpPr>
        <p:spPr>
          <a:xfrm>
            <a:off x="503640" y="226080"/>
            <a:ext cx="9069120" cy="94608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spd="med">
    <p:push/>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76"/>
        <p:cNvGrpSpPr/>
        <p:nvPr/>
      </p:nvGrpSpPr>
      <p:grpSpPr>
        <a:xfrm>
          <a:off x="0" y="0"/>
          <a:ext cx="0" cy="0"/>
          <a:chOff x="0" y="0"/>
          <a:chExt cx="0" cy="0"/>
        </a:xfrm>
      </p:grpSpPr>
      <p:sp>
        <p:nvSpPr>
          <p:cNvPr id="77" name="Google Shape;77;p27"/>
          <p:cNvSpPr txBox="1">
            <a:spLocks noGrp="1"/>
          </p:cNvSpPr>
          <p:nvPr>
            <p:ph type="subTitle" idx="1"/>
          </p:nvPr>
        </p:nvSpPr>
        <p:spPr>
          <a:xfrm>
            <a:off x="503640" y="226080"/>
            <a:ext cx="9069120" cy="4386600"/>
          </a:xfrm>
          <a:prstGeom prst="rect">
            <a:avLst/>
          </a:prstGeom>
          <a:noFill/>
          <a:ln>
            <a:noFill/>
          </a:ln>
        </p:spPr>
        <p:txBody>
          <a:bodyPr spcFirstLastPara="1" wrap="square" lIns="0" tIns="0" rIns="0" bIns="0" anchor="ctr" anchorCtr="0">
            <a:norm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spd="med">
    <p:push/>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78"/>
        <p:cNvGrpSpPr/>
        <p:nvPr/>
      </p:nvGrpSpPr>
      <p:grpSpPr>
        <a:xfrm>
          <a:off x="0" y="0"/>
          <a:ext cx="0" cy="0"/>
          <a:chOff x="0" y="0"/>
          <a:chExt cx="0" cy="0"/>
        </a:xfrm>
      </p:grpSpPr>
      <p:sp>
        <p:nvSpPr>
          <p:cNvPr id="79" name="Google Shape;79;p28"/>
          <p:cNvSpPr txBox="1">
            <a:spLocks noGrp="1"/>
          </p:cNvSpPr>
          <p:nvPr>
            <p:ph type="title"/>
          </p:nvPr>
        </p:nvSpPr>
        <p:spPr>
          <a:xfrm>
            <a:off x="503640" y="226080"/>
            <a:ext cx="9069120" cy="94608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8"/>
          <p:cNvSpPr txBox="1">
            <a:spLocks noGrp="1"/>
          </p:cNvSpPr>
          <p:nvPr>
            <p:ph type="body" idx="1"/>
          </p:nvPr>
        </p:nvSpPr>
        <p:spPr>
          <a:xfrm>
            <a:off x="503640" y="1326240"/>
            <a:ext cx="4425480" cy="15678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8"/>
          <p:cNvSpPr txBox="1">
            <a:spLocks noGrp="1"/>
          </p:cNvSpPr>
          <p:nvPr>
            <p:ph type="body" idx="2"/>
          </p:nvPr>
        </p:nvSpPr>
        <p:spPr>
          <a:xfrm>
            <a:off x="5150880" y="1326240"/>
            <a:ext cx="4425480" cy="3287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28"/>
          <p:cNvSpPr txBox="1">
            <a:spLocks noGrp="1"/>
          </p:cNvSpPr>
          <p:nvPr>
            <p:ph type="body" idx="3"/>
          </p:nvPr>
        </p:nvSpPr>
        <p:spPr>
          <a:xfrm>
            <a:off x="503640" y="3043440"/>
            <a:ext cx="4425480" cy="15678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spd="med">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3"/>
        <p:cNvGrpSpPr/>
        <p:nvPr/>
      </p:nvGrpSpPr>
      <p:grpSpPr>
        <a:xfrm>
          <a:off x="0" y="0"/>
          <a:ext cx="0" cy="0"/>
          <a:chOff x="0" y="0"/>
          <a:chExt cx="0" cy="0"/>
        </a:xfrm>
      </p:grpSpPr>
      <p:sp>
        <p:nvSpPr>
          <p:cNvPr id="14" name="Google Shape;14;p12"/>
          <p:cNvSpPr txBox="1">
            <a:spLocks noGrp="1"/>
          </p:cNvSpPr>
          <p:nvPr>
            <p:ph type="title"/>
          </p:nvPr>
        </p:nvSpPr>
        <p:spPr>
          <a:xfrm>
            <a:off x="503640" y="226080"/>
            <a:ext cx="9069120" cy="94608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2"/>
          <p:cNvSpPr txBox="1">
            <a:spLocks noGrp="1"/>
          </p:cNvSpPr>
          <p:nvPr>
            <p:ph type="subTitle" idx="1"/>
          </p:nvPr>
        </p:nvSpPr>
        <p:spPr>
          <a:xfrm>
            <a:off x="503640" y="1326240"/>
            <a:ext cx="9069120" cy="3287520"/>
          </a:xfrm>
          <a:prstGeom prst="rect">
            <a:avLst/>
          </a:prstGeom>
          <a:noFill/>
          <a:ln>
            <a:noFill/>
          </a:ln>
        </p:spPr>
        <p:txBody>
          <a:bodyPr spcFirstLastPara="1" wrap="square" lIns="0" tIns="0" rIns="0" bIns="0" anchor="ctr" anchorCtr="0">
            <a:norm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spd="med">
    <p:push/>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83"/>
        <p:cNvGrpSpPr/>
        <p:nvPr/>
      </p:nvGrpSpPr>
      <p:grpSpPr>
        <a:xfrm>
          <a:off x="0" y="0"/>
          <a:ext cx="0" cy="0"/>
          <a:chOff x="0" y="0"/>
          <a:chExt cx="0" cy="0"/>
        </a:xfrm>
      </p:grpSpPr>
      <p:sp>
        <p:nvSpPr>
          <p:cNvPr id="84" name="Google Shape;84;p29"/>
          <p:cNvSpPr txBox="1">
            <a:spLocks noGrp="1"/>
          </p:cNvSpPr>
          <p:nvPr>
            <p:ph type="title"/>
          </p:nvPr>
        </p:nvSpPr>
        <p:spPr>
          <a:xfrm>
            <a:off x="503640" y="226080"/>
            <a:ext cx="9069120" cy="94608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29"/>
          <p:cNvSpPr txBox="1">
            <a:spLocks noGrp="1"/>
          </p:cNvSpPr>
          <p:nvPr>
            <p:ph type="body" idx="1"/>
          </p:nvPr>
        </p:nvSpPr>
        <p:spPr>
          <a:xfrm>
            <a:off x="503640" y="1326240"/>
            <a:ext cx="4425480" cy="3287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29"/>
          <p:cNvSpPr txBox="1">
            <a:spLocks noGrp="1"/>
          </p:cNvSpPr>
          <p:nvPr>
            <p:ph type="body" idx="2"/>
          </p:nvPr>
        </p:nvSpPr>
        <p:spPr>
          <a:xfrm>
            <a:off x="5150880" y="1326240"/>
            <a:ext cx="4425480" cy="15678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29"/>
          <p:cNvSpPr txBox="1">
            <a:spLocks noGrp="1"/>
          </p:cNvSpPr>
          <p:nvPr>
            <p:ph type="body" idx="3"/>
          </p:nvPr>
        </p:nvSpPr>
        <p:spPr>
          <a:xfrm>
            <a:off x="5150880" y="3043440"/>
            <a:ext cx="4425480" cy="15678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spd="med">
    <p:push/>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88"/>
        <p:cNvGrpSpPr/>
        <p:nvPr/>
      </p:nvGrpSpPr>
      <p:grpSpPr>
        <a:xfrm>
          <a:off x="0" y="0"/>
          <a:ext cx="0" cy="0"/>
          <a:chOff x="0" y="0"/>
          <a:chExt cx="0" cy="0"/>
        </a:xfrm>
      </p:grpSpPr>
      <p:sp>
        <p:nvSpPr>
          <p:cNvPr id="89" name="Google Shape;89;p30"/>
          <p:cNvSpPr txBox="1">
            <a:spLocks noGrp="1"/>
          </p:cNvSpPr>
          <p:nvPr>
            <p:ph type="title"/>
          </p:nvPr>
        </p:nvSpPr>
        <p:spPr>
          <a:xfrm>
            <a:off x="503640" y="226080"/>
            <a:ext cx="9069120" cy="94608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30"/>
          <p:cNvSpPr txBox="1">
            <a:spLocks noGrp="1"/>
          </p:cNvSpPr>
          <p:nvPr>
            <p:ph type="body" idx="1"/>
          </p:nvPr>
        </p:nvSpPr>
        <p:spPr>
          <a:xfrm>
            <a:off x="503640" y="1326240"/>
            <a:ext cx="4425480" cy="15678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30"/>
          <p:cNvSpPr txBox="1">
            <a:spLocks noGrp="1"/>
          </p:cNvSpPr>
          <p:nvPr>
            <p:ph type="body" idx="2"/>
          </p:nvPr>
        </p:nvSpPr>
        <p:spPr>
          <a:xfrm>
            <a:off x="5150880" y="1326240"/>
            <a:ext cx="4425480" cy="15678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30"/>
          <p:cNvSpPr txBox="1">
            <a:spLocks noGrp="1"/>
          </p:cNvSpPr>
          <p:nvPr>
            <p:ph type="body" idx="3"/>
          </p:nvPr>
        </p:nvSpPr>
        <p:spPr>
          <a:xfrm>
            <a:off x="503640" y="3043440"/>
            <a:ext cx="9069120" cy="15678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spd="med">
    <p:push/>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93"/>
        <p:cNvGrpSpPr/>
        <p:nvPr/>
      </p:nvGrpSpPr>
      <p:grpSpPr>
        <a:xfrm>
          <a:off x="0" y="0"/>
          <a:ext cx="0" cy="0"/>
          <a:chOff x="0" y="0"/>
          <a:chExt cx="0" cy="0"/>
        </a:xfrm>
      </p:grpSpPr>
      <p:sp>
        <p:nvSpPr>
          <p:cNvPr id="94" name="Google Shape;94;p31"/>
          <p:cNvSpPr txBox="1">
            <a:spLocks noGrp="1"/>
          </p:cNvSpPr>
          <p:nvPr>
            <p:ph type="title"/>
          </p:nvPr>
        </p:nvSpPr>
        <p:spPr>
          <a:xfrm>
            <a:off x="503640" y="226080"/>
            <a:ext cx="9069120" cy="94608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31"/>
          <p:cNvSpPr txBox="1">
            <a:spLocks noGrp="1"/>
          </p:cNvSpPr>
          <p:nvPr>
            <p:ph type="body" idx="1"/>
          </p:nvPr>
        </p:nvSpPr>
        <p:spPr>
          <a:xfrm>
            <a:off x="503640" y="1326240"/>
            <a:ext cx="9069120" cy="15678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31"/>
          <p:cNvSpPr txBox="1">
            <a:spLocks noGrp="1"/>
          </p:cNvSpPr>
          <p:nvPr>
            <p:ph type="body" idx="2"/>
          </p:nvPr>
        </p:nvSpPr>
        <p:spPr>
          <a:xfrm>
            <a:off x="503640" y="3043440"/>
            <a:ext cx="9069120" cy="15678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spd="med">
    <p:push/>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97"/>
        <p:cNvGrpSpPr/>
        <p:nvPr/>
      </p:nvGrpSpPr>
      <p:grpSpPr>
        <a:xfrm>
          <a:off x="0" y="0"/>
          <a:ext cx="0" cy="0"/>
          <a:chOff x="0" y="0"/>
          <a:chExt cx="0" cy="0"/>
        </a:xfrm>
      </p:grpSpPr>
      <p:sp>
        <p:nvSpPr>
          <p:cNvPr id="98" name="Google Shape;98;p32"/>
          <p:cNvSpPr txBox="1">
            <a:spLocks noGrp="1"/>
          </p:cNvSpPr>
          <p:nvPr>
            <p:ph type="title"/>
          </p:nvPr>
        </p:nvSpPr>
        <p:spPr>
          <a:xfrm>
            <a:off x="503640" y="226080"/>
            <a:ext cx="9069120" cy="94608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32"/>
          <p:cNvSpPr txBox="1">
            <a:spLocks noGrp="1"/>
          </p:cNvSpPr>
          <p:nvPr>
            <p:ph type="body" idx="1"/>
          </p:nvPr>
        </p:nvSpPr>
        <p:spPr>
          <a:xfrm>
            <a:off x="503640" y="1326240"/>
            <a:ext cx="4425480" cy="15678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 name="Google Shape;100;p32"/>
          <p:cNvSpPr txBox="1">
            <a:spLocks noGrp="1"/>
          </p:cNvSpPr>
          <p:nvPr>
            <p:ph type="body" idx="2"/>
          </p:nvPr>
        </p:nvSpPr>
        <p:spPr>
          <a:xfrm>
            <a:off x="5150880" y="1326240"/>
            <a:ext cx="4425480" cy="15678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32"/>
          <p:cNvSpPr txBox="1">
            <a:spLocks noGrp="1"/>
          </p:cNvSpPr>
          <p:nvPr>
            <p:ph type="body" idx="3"/>
          </p:nvPr>
        </p:nvSpPr>
        <p:spPr>
          <a:xfrm>
            <a:off x="503640" y="3043440"/>
            <a:ext cx="4425480" cy="15678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32"/>
          <p:cNvSpPr txBox="1">
            <a:spLocks noGrp="1"/>
          </p:cNvSpPr>
          <p:nvPr>
            <p:ph type="body" idx="4"/>
          </p:nvPr>
        </p:nvSpPr>
        <p:spPr>
          <a:xfrm>
            <a:off x="5150880" y="3043440"/>
            <a:ext cx="4425480" cy="15678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spd="med">
    <p:push/>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03"/>
        <p:cNvGrpSpPr/>
        <p:nvPr/>
      </p:nvGrpSpPr>
      <p:grpSpPr>
        <a:xfrm>
          <a:off x="0" y="0"/>
          <a:ext cx="0" cy="0"/>
          <a:chOff x="0" y="0"/>
          <a:chExt cx="0" cy="0"/>
        </a:xfrm>
      </p:grpSpPr>
      <p:sp>
        <p:nvSpPr>
          <p:cNvPr id="104" name="Google Shape;104;p33"/>
          <p:cNvSpPr txBox="1">
            <a:spLocks noGrp="1"/>
          </p:cNvSpPr>
          <p:nvPr>
            <p:ph type="title"/>
          </p:nvPr>
        </p:nvSpPr>
        <p:spPr>
          <a:xfrm>
            <a:off x="503640" y="226080"/>
            <a:ext cx="9069120" cy="94608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33"/>
          <p:cNvSpPr txBox="1">
            <a:spLocks noGrp="1"/>
          </p:cNvSpPr>
          <p:nvPr>
            <p:ph type="body" idx="1"/>
          </p:nvPr>
        </p:nvSpPr>
        <p:spPr>
          <a:xfrm>
            <a:off x="503640" y="1326240"/>
            <a:ext cx="2919960" cy="15678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33"/>
          <p:cNvSpPr txBox="1">
            <a:spLocks noGrp="1"/>
          </p:cNvSpPr>
          <p:nvPr>
            <p:ph type="body" idx="2"/>
          </p:nvPr>
        </p:nvSpPr>
        <p:spPr>
          <a:xfrm>
            <a:off x="3570120" y="1326240"/>
            <a:ext cx="2919960" cy="15678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 name="Google Shape;107;p33"/>
          <p:cNvSpPr txBox="1">
            <a:spLocks noGrp="1"/>
          </p:cNvSpPr>
          <p:nvPr>
            <p:ph type="body" idx="3"/>
          </p:nvPr>
        </p:nvSpPr>
        <p:spPr>
          <a:xfrm>
            <a:off x="6636240" y="1326240"/>
            <a:ext cx="2919960" cy="15678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33"/>
          <p:cNvSpPr txBox="1">
            <a:spLocks noGrp="1"/>
          </p:cNvSpPr>
          <p:nvPr>
            <p:ph type="body" idx="4"/>
          </p:nvPr>
        </p:nvSpPr>
        <p:spPr>
          <a:xfrm>
            <a:off x="503640" y="3043440"/>
            <a:ext cx="2919960" cy="15678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33"/>
          <p:cNvSpPr txBox="1">
            <a:spLocks noGrp="1"/>
          </p:cNvSpPr>
          <p:nvPr>
            <p:ph type="body" idx="5"/>
          </p:nvPr>
        </p:nvSpPr>
        <p:spPr>
          <a:xfrm>
            <a:off x="3570120" y="3043440"/>
            <a:ext cx="2919960" cy="15678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 name="Google Shape;110;p33"/>
          <p:cNvSpPr txBox="1">
            <a:spLocks noGrp="1"/>
          </p:cNvSpPr>
          <p:nvPr>
            <p:ph type="body" idx="6"/>
          </p:nvPr>
        </p:nvSpPr>
        <p:spPr>
          <a:xfrm>
            <a:off x="6636240" y="3043440"/>
            <a:ext cx="2919960" cy="15678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spd="med">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6"/>
        <p:cNvGrpSpPr/>
        <p:nvPr/>
      </p:nvGrpSpPr>
      <p:grpSpPr>
        <a:xfrm>
          <a:off x="0" y="0"/>
          <a:ext cx="0" cy="0"/>
          <a:chOff x="0" y="0"/>
          <a:chExt cx="0" cy="0"/>
        </a:xfrm>
      </p:grpSpPr>
      <p:sp>
        <p:nvSpPr>
          <p:cNvPr id="17" name="Google Shape;17;p13"/>
          <p:cNvSpPr txBox="1">
            <a:spLocks noGrp="1"/>
          </p:cNvSpPr>
          <p:nvPr>
            <p:ph type="title"/>
          </p:nvPr>
        </p:nvSpPr>
        <p:spPr>
          <a:xfrm>
            <a:off x="503640" y="226080"/>
            <a:ext cx="9069120" cy="94608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3"/>
          <p:cNvSpPr txBox="1">
            <a:spLocks noGrp="1"/>
          </p:cNvSpPr>
          <p:nvPr>
            <p:ph type="body" idx="1"/>
          </p:nvPr>
        </p:nvSpPr>
        <p:spPr>
          <a:xfrm>
            <a:off x="503640" y="1326240"/>
            <a:ext cx="9069120" cy="3287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spd="med">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9"/>
        <p:cNvGrpSpPr/>
        <p:nvPr/>
      </p:nvGrpSpPr>
      <p:grpSpPr>
        <a:xfrm>
          <a:off x="0" y="0"/>
          <a:ext cx="0" cy="0"/>
          <a:chOff x="0" y="0"/>
          <a:chExt cx="0" cy="0"/>
        </a:xfrm>
      </p:grpSpPr>
      <p:sp>
        <p:nvSpPr>
          <p:cNvPr id="20" name="Google Shape;20;p14"/>
          <p:cNvSpPr txBox="1">
            <a:spLocks noGrp="1"/>
          </p:cNvSpPr>
          <p:nvPr>
            <p:ph type="title"/>
          </p:nvPr>
        </p:nvSpPr>
        <p:spPr>
          <a:xfrm>
            <a:off x="503640" y="226080"/>
            <a:ext cx="9069120" cy="94608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4"/>
          <p:cNvSpPr txBox="1">
            <a:spLocks noGrp="1"/>
          </p:cNvSpPr>
          <p:nvPr>
            <p:ph type="body" idx="1"/>
          </p:nvPr>
        </p:nvSpPr>
        <p:spPr>
          <a:xfrm>
            <a:off x="503640" y="1326240"/>
            <a:ext cx="4425480" cy="3287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14"/>
          <p:cNvSpPr txBox="1">
            <a:spLocks noGrp="1"/>
          </p:cNvSpPr>
          <p:nvPr>
            <p:ph type="body" idx="2"/>
          </p:nvPr>
        </p:nvSpPr>
        <p:spPr>
          <a:xfrm>
            <a:off x="5150880" y="1326240"/>
            <a:ext cx="4425480" cy="3287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spd="med">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
        <p:cNvGrpSpPr/>
        <p:nvPr/>
      </p:nvGrpSpPr>
      <p:grpSpPr>
        <a:xfrm>
          <a:off x="0" y="0"/>
          <a:ext cx="0" cy="0"/>
          <a:chOff x="0" y="0"/>
          <a:chExt cx="0" cy="0"/>
        </a:xfrm>
      </p:grpSpPr>
      <p:sp>
        <p:nvSpPr>
          <p:cNvPr id="24" name="Google Shape;24;p15"/>
          <p:cNvSpPr txBox="1">
            <a:spLocks noGrp="1"/>
          </p:cNvSpPr>
          <p:nvPr>
            <p:ph type="title"/>
          </p:nvPr>
        </p:nvSpPr>
        <p:spPr>
          <a:xfrm>
            <a:off x="503640" y="226080"/>
            <a:ext cx="9069120" cy="94608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spd="med">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25"/>
        <p:cNvGrpSpPr/>
        <p:nvPr/>
      </p:nvGrpSpPr>
      <p:grpSpPr>
        <a:xfrm>
          <a:off x="0" y="0"/>
          <a:ext cx="0" cy="0"/>
          <a:chOff x="0" y="0"/>
          <a:chExt cx="0" cy="0"/>
        </a:xfrm>
      </p:grpSpPr>
      <p:sp>
        <p:nvSpPr>
          <p:cNvPr id="26" name="Google Shape;26;p16"/>
          <p:cNvSpPr txBox="1">
            <a:spLocks noGrp="1"/>
          </p:cNvSpPr>
          <p:nvPr>
            <p:ph type="subTitle" idx="1"/>
          </p:nvPr>
        </p:nvSpPr>
        <p:spPr>
          <a:xfrm>
            <a:off x="503640" y="226080"/>
            <a:ext cx="9069120" cy="4386600"/>
          </a:xfrm>
          <a:prstGeom prst="rect">
            <a:avLst/>
          </a:prstGeom>
          <a:noFill/>
          <a:ln>
            <a:noFill/>
          </a:ln>
        </p:spPr>
        <p:txBody>
          <a:bodyPr spcFirstLastPara="1" wrap="square" lIns="0" tIns="0" rIns="0" bIns="0" anchor="ctr" anchorCtr="0">
            <a:norm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spd="med">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27"/>
        <p:cNvGrpSpPr/>
        <p:nvPr/>
      </p:nvGrpSpPr>
      <p:grpSpPr>
        <a:xfrm>
          <a:off x="0" y="0"/>
          <a:ext cx="0" cy="0"/>
          <a:chOff x="0" y="0"/>
          <a:chExt cx="0" cy="0"/>
        </a:xfrm>
      </p:grpSpPr>
      <p:sp>
        <p:nvSpPr>
          <p:cNvPr id="28" name="Google Shape;28;p17"/>
          <p:cNvSpPr txBox="1">
            <a:spLocks noGrp="1"/>
          </p:cNvSpPr>
          <p:nvPr>
            <p:ph type="title"/>
          </p:nvPr>
        </p:nvSpPr>
        <p:spPr>
          <a:xfrm>
            <a:off x="503640" y="226080"/>
            <a:ext cx="9069120" cy="94608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7"/>
          <p:cNvSpPr txBox="1">
            <a:spLocks noGrp="1"/>
          </p:cNvSpPr>
          <p:nvPr>
            <p:ph type="body" idx="1"/>
          </p:nvPr>
        </p:nvSpPr>
        <p:spPr>
          <a:xfrm>
            <a:off x="503640" y="1326240"/>
            <a:ext cx="4425480" cy="15678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17"/>
          <p:cNvSpPr txBox="1">
            <a:spLocks noGrp="1"/>
          </p:cNvSpPr>
          <p:nvPr>
            <p:ph type="body" idx="2"/>
          </p:nvPr>
        </p:nvSpPr>
        <p:spPr>
          <a:xfrm>
            <a:off x="5150880" y="1326240"/>
            <a:ext cx="4425480" cy="3287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17"/>
          <p:cNvSpPr txBox="1">
            <a:spLocks noGrp="1"/>
          </p:cNvSpPr>
          <p:nvPr>
            <p:ph type="body" idx="3"/>
          </p:nvPr>
        </p:nvSpPr>
        <p:spPr>
          <a:xfrm>
            <a:off x="503640" y="3043440"/>
            <a:ext cx="4425480" cy="15678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spd="med">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32"/>
        <p:cNvGrpSpPr/>
        <p:nvPr/>
      </p:nvGrpSpPr>
      <p:grpSpPr>
        <a:xfrm>
          <a:off x="0" y="0"/>
          <a:ext cx="0" cy="0"/>
          <a:chOff x="0" y="0"/>
          <a:chExt cx="0" cy="0"/>
        </a:xfrm>
      </p:grpSpPr>
      <p:sp>
        <p:nvSpPr>
          <p:cNvPr id="33" name="Google Shape;33;p18"/>
          <p:cNvSpPr txBox="1">
            <a:spLocks noGrp="1"/>
          </p:cNvSpPr>
          <p:nvPr>
            <p:ph type="title"/>
          </p:nvPr>
        </p:nvSpPr>
        <p:spPr>
          <a:xfrm>
            <a:off x="503640" y="226080"/>
            <a:ext cx="9069120" cy="94608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8"/>
          <p:cNvSpPr txBox="1">
            <a:spLocks noGrp="1"/>
          </p:cNvSpPr>
          <p:nvPr>
            <p:ph type="body" idx="1"/>
          </p:nvPr>
        </p:nvSpPr>
        <p:spPr>
          <a:xfrm>
            <a:off x="503640" y="1326240"/>
            <a:ext cx="4425480" cy="3287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18"/>
          <p:cNvSpPr txBox="1">
            <a:spLocks noGrp="1"/>
          </p:cNvSpPr>
          <p:nvPr>
            <p:ph type="body" idx="2"/>
          </p:nvPr>
        </p:nvSpPr>
        <p:spPr>
          <a:xfrm>
            <a:off x="5150880" y="1326240"/>
            <a:ext cx="4425480" cy="15678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8"/>
          <p:cNvSpPr txBox="1">
            <a:spLocks noGrp="1"/>
          </p:cNvSpPr>
          <p:nvPr>
            <p:ph type="body" idx="3"/>
          </p:nvPr>
        </p:nvSpPr>
        <p:spPr>
          <a:xfrm>
            <a:off x="5150880" y="3043440"/>
            <a:ext cx="4425480" cy="15678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spd="med">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37"/>
        <p:cNvGrpSpPr/>
        <p:nvPr/>
      </p:nvGrpSpPr>
      <p:grpSpPr>
        <a:xfrm>
          <a:off x="0" y="0"/>
          <a:ext cx="0" cy="0"/>
          <a:chOff x="0" y="0"/>
          <a:chExt cx="0" cy="0"/>
        </a:xfrm>
      </p:grpSpPr>
      <p:sp>
        <p:nvSpPr>
          <p:cNvPr id="38" name="Google Shape;38;p19"/>
          <p:cNvSpPr txBox="1">
            <a:spLocks noGrp="1"/>
          </p:cNvSpPr>
          <p:nvPr>
            <p:ph type="title"/>
          </p:nvPr>
        </p:nvSpPr>
        <p:spPr>
          <a:xfrm>
            <a:off x="503640" y="226080"/>
            <a:ext cx="9069120" cy="94608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9"/>
          <p:cNvSpPr txBox="1">
            <a:spLocks noGrp="1"/>
          </p:cNvSpPr>
          <p:nvPr>
            <p:ph type="body" idx="1"/>
          </p:nvPr>
        </p:nvSpPr>
        <p:spPr>
          <a:xfrm>
            <a:off x="503640" y="1326240"/>
            <a:ext cx="4425480" cy="15678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9"/>
          <p:cNvSpPr txBox="1">
            <a:spLocks noGrp="1"/>
          </p:cNvSpPr>
          <p:nvPr>
            <p:ph type="body" idx="2"/>
          </p:nvPr>
        </p:nvSpPr>
        <p:spPr>
          <a:xfrm>
            <a:off x="5150880" y="1326240"/>
            <a:ext cx="4425480" cy="15678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9"/>
          <p:cNvSpPr txBox="1">
            <a:spLocks noGrp="1"/>
          </p:cNvSpPr>
          <p:nvPr>
            <p:ph type="body" idx="3"/>
          </p:nvPr>
        </p:nvSpPr>
        <p:spPr>
          <a:xfrm>
            <a:off x="503640" y="3043440"/>
            <a:ext cx="9069120" cy="15678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spd="med">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
          <p:cNvSpPr txBox="1">
            <a:spLocks noGrp="1"/>
          </p:cNvSpPr>
          <p:nvPr>
            <p:ph type="title"/>
          </p:nvPr>
        </p:nvSpPr>
        <p:spPr>
          <a:xfrm>
            <a:off x="503640" y="226080"/>
            <a:ext cx="9069120" cy="946080"/>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8"/>
          <p:cNvSpPr txBox="1">
            <a:spLocks noGrp="1"/>
          </p:cNvSpPr>
          <p:nvPr>
            <p:ph type="body" idx="1"/>
          </p:nvPr>
        </p:nvSpPr>
        <p:spPr>
          <a:xfrm>
            <a:off x="503640" y="1326240"/>
            <a:ext cx="9069120" cy="3287520"/>
          </a:xfrm>
          <a:prstGeom prst="rect">
            <a:avLst/>
          </a:prstGeom>
          <a:noFill/>
          <a:ln>
            <a:noFill/>
          </a:ln>
        </p:spPr>
        <p:txBody>
          <a:bodyPr spcFirstLastPara="1" wrap="square" lIns="0" tIns="0" rIns="0" bIns="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push/>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0"/>
        <p:cNvGrpSpPr/>
        <p:nvPr/>
      </p:nvGrpSpPr>
      <p:grpSpPr>
        <a:xfrm>
          <a:off x="0" y="0"/>
          <a:ext cx="0" cy="0"/>
          <a:chOff x="0" y="0"/>
          <a:chExt cx="0" cy="0"/>
        </a:xfrm>
      </p:grpSpPr>
      <p:sp>
        <p:nvSpPr>
          <p:cNvPr id="61" name="Google Shape;61;p10"/>
          <p:cNvSpPr txBox="1">
            <a:spLocks noGrp="1"/>
          </p:cNvSpPr>
          <p:nvPr>
            <p:ph type="title"/>
          </p:nvPr>
        </p:nvSpPr>
        <p:spPr>
          <a:xfrm>
            <a:off x="503640" y="226080"/>
            <a:ext cx="9069120" cy="946080"/>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2" name="Google Shape;62;p10"/>
          <p:cNvSpPr txBox="1">
            <a:spLocks noGrp="1"/>
          </p:cNvSpPr>
          <p:nvPr>
            <p:ph type="body" idx="1"/>
          </p:nvPr>
        </p:nvSpPr>
        <p:spPr>
          <a:xfrm>
            <a:off x="503640" y="1326240"/>
            <a:ext cx="9069120" cy="3287520"/>
          </a:xfrm>
          <a:prstGeom prst="rect">
            <a:avLst/>
          </a:prstGeom>
          <a:noFill/>
          <a:ln>
            <a:noFill/>
          </a:ln>
        </p:spPr>
        <p:txBody>
          <a:bodyPr spcFirstLastPara="1" wrap="square" lIns="0" tIns="0" rIns="0" bIns="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ransition spd="med">
    <p:push/>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www.google.com/search?q=enea&amp;client=ubuntu&amp;hs=c2g&amp;channel=fs&amp;source=lnms&amp;tbm=isch&amp;biw=967&amp;bih=793#imgrc=s3lTk_hgVNlNUM"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hyperlink" Target="https://www.google.com/search?q=enea+approda+sulle+coste+laziali+francisco+goya&amp;tbm=isch&amp;ved=2ahUKEwjupoqKz7PvAhWQk6QKHQ4HC3cQ2-cCegQIABAA&amp;oq=enea+approda+sulle+coste+laziali+francisco+goya&amp;gs_lcp=CgNpbWcQA1DszAJY5fcCYLX4AmgAcAB4AIABR4gBwAeSAQIxNZgBAKABAaoBC2d3cy13aXotaW1nwAEB&amp;sclient=img&amp;ei=AwRQYK6ZL5CnkgWOjqy4Bw&amp;bih=793&amp;biw=967&amp;client=ubuntu&amp;hs=D4g#imgrc=40xtdxQRiOUTzM" TargetMode="External"/><Relationship Id="rId4" Type="http://schemas.openxmlformats.org/officeDocument/2006/relationships/hyperlink" Target="https://www.google.com/search?q=theodore+gericault+il+sogno+di+enea&amp;client=ubuntu&amp;hs=T3g&amp;channel=fs&amp;source=lnms&amp;tbm=isch&amp;biw=967&amp;bih=793#imgrc=08gFkr3RoYDLC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14"/>
        <p:cNvGrpSpPr/>
        <p:nvPr/>
      </p:nvGrpSpPr>
      <p:grpSpPr>
        <a:xfrm>
          <a:off x="0" y="0"/>
          <a:ext cx="0" cy="0"/>
          <a:chOff x="0" y="0"/>
          <a:chExt cx="0" cy="0"/>
        </a:xfrm>
      </p:grpSpPr>
      <p:pic>
        <p:nvPicPr>
          <p:cNvPr id="115" name="Google Shape;115;p1"/>
          <p:cNvPicPr preferRelativeResize="0"/>
          <p:nvPr/>
        </p:nvPicPr>
        <p:blipFill rotWithShape="1">
          <a:blip r:embed="rId3">
            <a:alphaModFix/>
          </a:blip>
          <a:srcRect/>
          <a:stretch/>
        </p:blipFill>
        <p:spPr>
          <a:xfrm>
            <a:off x="3931920" y="720"/>
            <a:ext cx="6119640" cy="5667120"/>
          </a:xfrm>
          <a:prstGeom prst="rect">
            <a:avLst/>
          </a:prstGeom>
          <a:noFill/>
          <a:ln>
            <a:noFill/>
          </a:ln>
        </p:spPr>
      </p:pic>
      <p:sp>
        <p:nvSpPr>
          <p:cNvPr id="116" name="Google Shape;116;p1"/>
          <p:cNvSpPr/>
          <p:nvPr/>
        </p:nvSpPr>
        <p:spPr>
          <a:xfrm>
            <a:off x="92875" y="1373755"/>
            <a:ext cx="6580800" cy="12393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FFFFFF"/>
                </a:solidFill>
                <a:latin typeface="Calibri"/>
                <a:ea typeface="Calibri"/>
                <a:cs typeface="Calibri"/>
                <a:sym typeface="Calibri"/>
              </a:rPr>
              <a:t>The</a:t>
            </a:r>
            <a:endParaRPr sz="3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FFFFFF"/>
                </a:solidFill>
                <a:latin typeface="Calibri"/>
                <a:ea typeface="Calibri"/>
                <a:cs typeface="Calibri"/>
                <a:sym typeface="Calibri"/>
              </a:rPr>
              <a:t>iconography</a:t>
            </a:r>
            <a:r>
              <a:rPr lang="en-US" sz="3600" b="1" i="0" u="none" strike="noStrike" cap="none">
                <a:solidFill>
                  <a:srgbClr val="BCAED5"/>
                </a:solidFill>
                <a:latin typeface="Calibri"/>
                <a:ea typeface="Calibri"/>
                <a:cs typeface="Calibri"/>
                <a:sym typeface="Calibri"/>
              </a:rPr>
              <a:t> </a:t>
            </a:r>
            <a:r>
              <a:rPr lang="en-US" sz="3600" b="1" i="0" u="none" strike="noStrike" cap="none">
                <a:solidFill>
                  <a:srgbClr val="FFFFFF"/>
                </a:solidFill>
                <a:latin typeface="Calibri"/>
                <a:ea typeface="Calibri"/>
                <a:cs typeface="Calibri"/>
                <a:sym typeface="Calibri"/>
              </a:rPr>
              <a:t>of Aeneas</a:t>
            </a:r>
            <a:endParaRPr sz="3600" b="0" i="0" u="none" strike="noStrike" cap="none">
              <a:solidFill>
                <a:schemeClr val="dk1"/>
              </a:solidFill>
              <a:latin typeface="Arial"/>
              <a:ea typeface="Arial"/>
              <a:cs typeface="Arial"/>
              <a:sym typeface="Arial"/>
            </a:endParaRPr>
          </a:p>
        </p:txBody>
      </p:sp>
      <p:sp>
        <p:nvSpPr>
          <p:cNvPr id="117" name="Google Shape;117;p1"/>
          <p:cNvSpPr/>
          <p:nvPr/>
        </p:nvSpPr>
        <p:spPr>
          <a:xfrm>
            <a:off x="322925" y="2984748"/>
            <a:ext cx="2765100" cy="17325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DDDDDD"/>
                </a:solidFill>
                <a:latin typeface="Calibri"/>
                <a:ea typeface="Calibri"/>
                <a:cs typeface="Calibri"/>
                <a:sym typeface="Calibri"/>
              </a:rPr>
              <a:t>Enea è un personaggio dell'Eneide,</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DDDDDD"/>
                </a:solidFill>
                <a:latin typeface="Calibri"/>
                <a:ea typeface="Calibri"/>
                <a:cs typeface="Calibri"/>
                <a:sym typeface="Calibri"/>
              </a:rPr>
              <a:t>capolavoro di Virgilio;</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DDDDDD"/>
                </a:solidFill>
                <a:latin typeface="Calibri"/>
                <a:ea typeface="Calibri"/>
                <a:cs typeface="Calibri"/>
                <a:sym typeface="Calibri"/>
              </a:rPr>
              <a:t>il personaggio</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DDDDDD"/>
                </a:solidFill>
                <a:latin typeface="Calibri"/>
                <a:ea typeface="Calibri"/>
                <a:cs typeface="Calibri"/>
                <a:sym typeface="Calibri"/>
              </a:rPr>
              <a:t>è ripreso dall'Iliade di Omero</a:t>
            </a:r>
            <a:endParaRPr sz="1800" b="0" i="0" u="none" strike="noStrike" cap="none">
              <a:solidFill>
                <a:schemeClr val="dk1"/>
              </a:solidFill>
              <a:latin typeface="Arial"/>
              <a:ea typeface="Arial"/>
              <a:cs typeface="Arial"/>
              <a:sym typeface="Arial"/>
            </a:endParaRPr>
          </a:p>
        </p:txBody>
      </p:sp>
      <p:sp>
        <p:nvSpPr>
          <p:cNvPr id="118" name="Google Shape;118;p1"/>
          <p:cNvSpPr/>
          <p:nvPr/>
        </p:nvSpPr>
        <p:spPr>
          <a:xfrm>
            <a:off x="274320" y="0"/>
            <a:ext cx="272880" cy="730080"/>
          </a:xfrm>
          <a:prstGeom prst="rect">
            <a:avLst/>
          </a:prstGeom>
          <a:solidFill>
            <a:srgbClr val="F58220"/>
          </a:solidFill>
          <a:ln w="9525" cap="flat" cmpd="sng">
            <a:solidFill>
              <a:srgbClr val="FAA61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1"/>
          <p:cNvSpPr/>
          <p:nvPr/>
        </p:nvSpPr>
        <p:spPr>
          <a:xfrm>
            <a:off x="7969828" y="5457299"/>
            <a:ext cx="3016080" cy="3643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Calibri"/>
                <a:ea typeface="Calibri"/>
                <a:cs typeface="Calibri"/>
                <a:sym typeface="Calibri"/>
              </a:rPr>
              <a:t>Pompeo Batoni (1708-1787), "Enea che fugge da Troia"</a:t>
            </a:r>
            <a:endParaRPr sz="700" b="0" i="0" u="none" strike="noStrike" cap="none">
              <a:solidFill>
                <a:schemeClr val="lt1"/>
              </a:solidFill>
              <a:latin typeface="Arial"/>
              <a:ea typeface="Arial"/>
              <a:cs typeface="Arial"/>
              <a:sym typeface="Arial"/>
            </a:endParaRPr>
          </a:p>
        </p:txBody>
      </p:sp>
      <p:pic>
        <p:nvPicPr>
          <p:cNvPr id="2" name="Immagine 1">
            <a:extLst>
              <a:ext uri="{FF2B5EF4-FFF2-40B4-BE49-F238E27FC236}">
                <a16:creationId xmlns:a16="http://schemas.microsoft.com/office/drawing/2014/main" id="{F9750B10-822C-474C-A968-312BFD70C835}"/>
              </a:ext>
            </a:extLst>
          </p:cNvPr>
          <p:cNvPicPr>
            <a:picLocks noChangeAspect="1"/>
          </p:cNvPicPr>
          <p:nvPr/>
        </p:nvPicPr>
        <p:blipFill>
          <a:blip r:embed="rId4"/>
          <a:stretch>
            <a:fillRect/>
          </a:stretch>
        </p:blipFill>
        <p:spPr>
          <a:xfrm>
            <a:off x="2750423" y="5047955"/>
            <a:ext cx="1104853" cy="619885"/>
          </a:xfrm>
          <a:prstGeom prst="rect">
            <a:avLst/>
          </a:prstGeom>
        </p:spPr>
      </p:pic>
      <p:pic>
        <p:nvPicPr>
          <p:cNvPr id="3" name="Immagine 2">
            <a:extLst>
              <a:ext uri="{FF2B5EF4-FFF2-40B4-BE49-F238E27FC236}">
                <a16:creationId xmlns:a16="http://schemas.microsoft.com/office/drawing/2014/main" id="{9926F972-3B8C-4DE9-8A41-DB58EC2ABF37}"/>
              </a:ext>
            </a:extLst>
          </p:cNvPr>
          <p:cNvPicPr>
            <a:picLocks noChangeAspect="1"/>
          </p:cNvPicPr>
          <p:nvPr/>
        </p:nvPicPr>
        <p:blipFill>
          <a:blip r:embed="rId5"/>
          <a:stretch>
            <a:fillRect/>
          </a:stretch>
        </p:blipFill>
        <p:spPr>
          <a:xfrm>
            <a:off x="1590123" y="5068398"/>
            <a:ext cx="1104853" cy="599442"/>
          </a:xfrm>
          <a:prstGeom prst="rect">
            <a:avLst/>
          </a:prstGeom>
        </p:spPr>
      </p:pic>
      <p:pic>
        <p:nvPicPr>
          <p:cNvPr id="4" name="Immagine 3">
            <a:extLst>
              <a:ext uri="{FF2B5EF4-FFF2-40B4-BE49-F238E27FC236}">
                <a16:creationId xmlns:a16="http://schemas.microsoft.com/office/drawing/2014/main" id="{4EC82CE6-C07F-4CE0-83ED-4C486B77B38D}"/>
              </a:ext>
            </a:extLst>
          </p:cNvPr>
          <p:cNvPicPr>
            <a:picLocks noChangeAspect="1"/>
          </p:cNvPicPr>
          <p:nvPr/>
        </p:nvPicPr>
        <p:blipFill>
          <a:blip r:embed="rId6"/>
          <a:stretch>
            <a:fillRect/>
          </a:stretch>
        </p:blipFill>
        <p:spPr>
          <a:xfrm>
            <a:off x="-17118" y="5088941"/>
            <a:ext cx="1530597" cy="557222"/>
          </a:xfrm>
          <a:prstGeom prst="rect">
            <a:avLst/>
          </a:prstGeom>
        </p:spPr>
      </p:pic>
    </p:spTree>
  </p:cSld>
  <p:clrMapOvr>
    <a:masterClrMapping/>
  </p:clrMapOvr>
  <p:transition spd="med">
    <p:push/>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23"/>
        <p:cNvGrpSpPr/>
        <p:nvPr/>
      </p:nvGrpSpPr>
      <p:grpSpPr>
        <a:xfrm>
          <a:off x="0" y="0"/>
          <a:ext cx="0" cy="0"/>
          <a:chOff x="0" y="0"/>
          <a:chExt cx="0" cy="0"/>
        </a:xfrm>
      </p:grpSpPr>
      <p:sp>
        <p:nvSpPr>
          <p:cNvPr id="124" name="Google Shape;124;p2"/>
          <p:cNvSpPr/>
          <p:nvPr/>
        </p:nvSpPr>
        <p:spPr>
          <a:xfrm>
            <a:off x="182880" y="4566960"/>
            <a:ext cx="4844880" cy="10040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FFFFFF"/>
                </a:solidFill>
                <a:latin typeface="Calibri"/>
                <a:ea typeface="Calibri"/>
                <a:cs typeface="Calibri"/>
                <a:sym typeface="Calibri"/>
              </a:rPr>
              <a:t>Who really was Aeneas?</a:t>
            </a:r>
            <a:endParaRPr sz="3600" b="0" i="0" u="none" strike="noStrike" cap="none">
              <a:solidFill>
                <a:schemeClr val="dk1"/>
              </a:solidFill>
              <a:latin typeface="Arial"/>
              <a:ea typeface="Arial"/>
              <a:cs typeface="Arial"/>
              <a:sym typeface="Arial"/>
            </a:endParaRPr>
          </a:p>
        </p:txBody>
      </p:sp>
      <p:sp>
        <p:nvSpPr>
          <p:cNvPr id="125" name="Google Shape;125;p2"/>
          <p:cNvSpPr/>
          <p:nvPr/>
        </p:nvSpPr>
        <p:spPr>
          <a:xfrm>
            <a:off x="5303525" y="4378126"/>
            <a:ext cx="4524900" cy="9672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FFFFFF"/>
                </a:solidFill>
                <a:latin typeface="Calibri"/>
                <a:ea typeface="Calibri"/>
                <a:cs typeface="Calibri"/>
                <a:sym typeface="Calibri"/>
              </a:rPr>
              <a:t>Il personaggio di Enea può essere interpretato in modi diversi: un conquistatore, un invasore o addirittura un profugo</a:t>
            </a:r>
            <a:endParaRPr sz="1800" b="0" i="0" u="none" strike="noStrike" cap="none">
              <a:solidFill>
                <a:schemeClr val="dk1"/>
              </a:solidFill>
              <a:latin typeface="Arial"/>
              <a:ea typeface="Arial"/>
              <a:cs typeface="Arial"/>
              <a:sym typeface="Arial"/>
            </a:endParaRPr>
          </a:p>
        </p:txBody>
      </p:sp>
      <p:pic>
        <p:nvPicPr>
          <p:cNvPr id="126" name="Google Shape;126;p2"/>
          <p:cNvPicPr preferRelativeResize="0"/>
          <p:nvPr/>
        </p:nvPicPr>
        <p:blipFill rotWithShape="1">
          <a:blip r:embed="rId3">
            <a:alphaModFix/>
          </a:blip>
          <a:srcRect/>
          <a:stretch/>
        </p:blipFill>
        <p:spPr>
          <a:xfrm rot="3000">
            <a:off x="0" y="4320"/>
            <a:ext cx="10075320" cy="3921840"/>
          </a:xfrm>
          <a:prstGeom prst="rect">
            <a:avLst/>
          </a:prstGeom>
          <a:noFill/>
          <a:ln>
            <a:noFill/>
          </a:ln>
        </p:spPr>
      </p:pic>
      <p:sp>
        <p:nvSpPr>
          <p:cNvPr id="127" name="Google Shape;127;p2"/>
          <p:cNvSpPr/>
          <p:nvPr/>
        </p:nvSpPr>
        <p:spPr>
          <a:xfrm>
            <a:off x="8166240" y="3787200"/>
            <a:ext cx="2833200" cy="1789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Calibri"/>
                <a:ea typeface="Calibri"/>
                <a:cs typeface="Calibri"/>
                <a:sym typeface="Calibri"/>
              </a:rPr>
              <a:t>Theodore Gericault (1791-1824), "Il sogno di Enea"</a:t>
            </a:r>
            <a:endParaRPr sz="700" b="0" i="0" u="none" strike="noStrike" cap="none">
              <a:solidFill>
                <a:schemeClr val="lt1"/>
              </a:solidFill>
              <a:latin typeface="Arial"/>
              <a:ea typeface="Arial"/>
              <a:cs typeface="Arial"/>
              <a:sym typeface="Arial"/>
            </a:endParaRPr>
          </a:p>
        </p:txBody>
      </p:sp>
      <p:sp>
        <p:nvSpPr>
          <p:cNvPr id="128" name="Google Shape;128;p2"/>
          <p:cNvSpPr/>
          <p:nvPr/>
        </p:nvSpPr>
        <p:spPr>
          <a:xfrm>
            <a:off x="274320" y="0"/>
            <a:ext cx="272880" cy="730080"/>
          </a:xfrm>
          <a:prstGeom prst="rect">
            <a:avLst/>
          </a:prstGeom>
          <a:solidFill>
            <a:srgbClr val="F58220"/>
          </a:solidFill>
          <a:ln w="9525" cap="flat" cmpd="sng">
            <a:solidFill>
              <a:srgbClr val="FAA61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ransition spd="med">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3"/>
          <p:cNvPicPr preferRelativeResize="0"/>
          <p:nvPr/>
        </p:nvPicPr>
        <p:blipFill rotWithShape="1">
          <a:blip r:embed="rId3">
            <a:alphaModFix/>
          </a:blip>
          <a:srcRect/>
          <a:stretch/>
        </p:blipFill>
        <p:spPr>
          <a:xfrm>
            <a:off x="0" y="1582"/>
            <a:ext cx="10077451" cy="5665799"/>
          </a:xfrm>
          <a:prstGeom prst="rect">
            <a:avLst/>
          </a:prstGeom>
          <a:noFill/>
          <a:ln>
            <a:noFill/>
          </a:ln>
        </p:spPr>
      </p:pic>
    </p:spTree>
  </p:cSld>
  <p:clrMapOvr>
    <a:masterClrMapping/>
  </p:clrMapOvr>
  <p:transition spd="med">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Google Shape;138;p4" descr="A picture containing text, person&#10;&#10;Description automatically generated"/>
          <p:cNvPicPr preferRelativeResize="0"/>
          <p:nvPr/>
        </p:nvPicPr>
        <p:blipFill rotWithShape="1">
          <a:blip r:embed="rId3">
            <a:alphaModFix/>
          </a:blip>
          <a:srcRect/>
          <a:stretch/>
        </p:blipFill>
        <p:spPr>
          <a:xfrm>
            <a:off x="-549" y="-14256"/>
            <a:ext cx="10176767" cy="5755784"/>
          </a:xfrm>
          <a:prstGeom prst="rect">
            <a:avLst/>
          </a:prstGeom>
          <a:noFill/>
          <a:ln>
            <a:noFill/>
          </a:ln>
        </p:spPr>
      </p:pic>
    </p:spTree>
  </p:cSld>
  <p:clrMapOvr>
    <a:masterClrMapping/>
  </p:clrMapOvr>
  <p:transition spd="med">
    <p:push/>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0DEC1"/>
        </a:solidFill>
        <a:effectLst/>
      </p:bgPr>
    </p:bg>
    <p:spTree>
      <p:nvGrpSpPr>
        <p:cNvPr id="1" name="Shape 142"/>
        <p:cNvGrpSpPr/>
        <p:nvPr/>
      </p:nvGrpSpPr>
      <p:grpSpPr>
        <a:xfrm>
          <a:off x="0" y="0"/>
          <a:ext cx="0" cy="0"/>
          <a:chOff x="0" y="0"/>
          <a:chExt cx="0" cy="0"/>
        </a:xfrm>
      </p:grpSpPr>
      <p:sp>
        <p:nvSpPr>
          <p:cNvPr id="143" name="Google Shape;143;p5"/>
          <p:cNvSpPr/>
          <p:nvPr/>
        </p:nvSpPr>
        <p:spPr>
          <a:xfrm>
            <a:off x="274320" y="0"/>
            <a:ext cx="272880" cy="730080"/>
          </a:xfrm>
          <a:prstGeom prst="rect">
            <a:avLst/>
          </a:prstGeom>
          <a:solidFill>
            <a:srgbClr val="F58220"/>
          </a:solidFill>
          <a:ln w="9525" cap="flat" cmpd="sng">
            <a:solidFill>
              <a:srgbClr val="FAA61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5"/>
          <p:cNvSpPr/>
          <p:nvPr/>
        </p:nvSpPr>
        <p:spPr>
          <a:xfrm>
            <a:off x="417174" y="1549599"/>
            <a:ext cx="3039716" cy="3221343"/>
          </a:xfrm>
          <a:prstGeom prst="rect">
            <a:avLst/>
          </a:prstGeom>
          <a:noFill/>
          <a:ln>
            <a:noFill/>
          </a:ln>
        </p:spPr>
        <p:txBody>
          <a:bodyPr spcFirstLastPara="1" wrap="square" lIns="90000" tIns="45000" rIns="90000" bIns="45000" anchor="t" anchorCtr="0">
            <a:noAutofit/>
          </a:bodyPr>
          <a:lstStyle/>
          <a:p>
            <a:pPr marL="0" marR="0" lvl="1"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A Fiumicino e a Malta ci sono due statue identiche di Enea. Ugo Attardi ne ha presentata una a Fiumicino nel 2001, mentre l’altra approda nel 2004 a Malta per festeggiarne l'entrata nella UE.</a:t>
            </a:r>
            <a:endParaRPr sz="1400" b="0" i="0" u="none" strike="noStrike" cap="none">
              <a:solidFill>
                <a:schemeClr val="dk1"/>
              </a:solidFill>
              <a:latin typeface="Calibri"/>
              <a:ea typeface="Calibri"/>
              <a:cs typeface="Calibri"/>
              <a:sym typeface="Calibri"/>
            </a:endParaRPr>
          </a:p>
          <a:p>
            <a:pPr marL="0" marR="0" lvl="1"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0" marR="0" lvl="1"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Qui l'eroe non è rappresentato come profugo, ma come vincitore, dallo sguardo nostalgico, ma rivolto al futuro. Possiamo vederlo anche come conquistatore e come invasore, per il ginocchio posto sulla cittadella, simbolo di dominio.</a:t>
            </a:r>
            <a:endParaRPr sz="1400" b="0" i="0" u="none" strike="noStrike" cap="none">
              <a:solidFill>
                <a:schemeClr val="dk1"/>
              </a:solidFill>
              <a:latin typeface="Calibri"/>
              <a:ea typeface="Calibri"/>
              <a:cs typeface="Calibri"/>
              <a:sym typeface="Calibri"/>
            </a:endParaRPr>
          </a:p>
          <a:p>
            <a:pPr marL="0" marR="0" lvl="1" indent="0" algn="l" rtl="0">
              <a:lnSpc>
                <a:spcPct val="100000"/>
              </a:lnSpc>
              <a:spcBef>
                <a:spcPts val="1001"/>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pic>
        <p:nvPicPr>
          <p:cNvPr id="145" name="Google Shape;145;p5"/>
          <p:cNvPicPr preferRelativeResize="0"/>
          <p:nvPr/>
        </p:nvPicPr>
        <p:blipFill rotWithShape="1">
          <a:blip r:embed="rId3">
            <a:alphaModFix/>
          </a:blip>
          <a:srcRect l="16699" r="9025"/>
          <a:stretch/>
        </p:blipFill>
        <p:spPr>
          <a:xfrm>
            <a:off x="3785760" y="0"/>
            <a:ext cx="6289560" cy="5667840"/>
          </a:xfrm>
          <a:prstGeom prst="rect">
            <a:avLst/>
          </a:prstGeom>
          <a:noFill/>
          <a:ln>
            <a:noFill/>
          </a:ln>
        </p:spPr>
      </p:pic>
      <p:sp>
        <p:nvSpPr>
          <p:cNvPr id="146" name="Google Shape;146;p5"/>
          <p:cNvSpPr/>
          <p:nvPr/>
        </p:nvSpPr>
        <p:spPr>
          <a:xfrm>
            <a:off x="681339" y="195670"/>
            <a:ext cx="4791600" cy="1051920"/>
          </a:xfrm>
          <a:prstGeom prst="rect">
            <a:avLst/>
          </a:prstGeom>
          <a:noFill/>
          <a:ln>
            <a:noFill/>
          </a:ln>
        </p:spPr>
        <p:txBody>
          <a:bodyPr spcFirstLastPara="1" wrap="square" lIns="90000" tIns="45000" rIns="90000" bIns="45000" anchor="t" anchorCtr="0">
            <a:noAutofit/>
          </a:bodyPr>
          <a:lstStyle/>
          <a:p>
            <a:pPr marL="0" marR="0" lvl="0" indent="0" algn="l" rtl="0">
              <a:lnSpc>
                <a:spcPct val="90000"/>
              </a:lnSpc>
              <a:spcBef>
                <a:spcPts val="0"/>
              </a:spcBef>
              <a:spcAft>
                <a:spcPts val="0"/>
              </a:spcAft>
              <a:buClr>
                <a:srgbClr val="000000"/>
              </a:buClr>
              <a:buSzPts val="2000"/>
              <a:buFont typeface="Arial"/>
              <a:buNone/>
            </a:pPr>
            <a:r>
              <a:rPr lang="en-US" sz="2000" b="1" i="0" u="none" strike="noStrike" cap="none">
                <a:solidFill>
                  <a:srgbClr val="000000"/>
                </a:solidFill>
                <a:latin typeface="Calibri"/>
                <a:ea typeface="Calibri"/>
                <a:cs typeface="Calibri"/>
                <a:sym typeface="Calibri"/>
              </a:rPr>
              <a:t>Ugo Attardi:</a:t>
            </a:r>
            <a:br>
              <a:rPr lang="en-US" sz="2000" b="0" i="0" u="none" strike="noStrike" cap="none">
                <a:solidFill>
                  <a:schemeClr val="dk1"/>
                </a:solidFill>
                <a:latin typeface="Arial"/>
                <a:ea typeface="Arial"/>
                <a:cs typeface="Arial"/>
                <a:sym typeface="Arial"/>
              </a:rPr>
            </a:br>
            <a:r>
              <a:rPr lang="en-US" sz="2000" b="1" i="0" u="none" strike="noStrike" cap="none">
                <a:solidFill>
                  <a:srgbClr val="000000"/>
                </a:solidFill>
                <a:latin typeface="Calibri"/>
                <a:ea typeface="Calibri"/>
                <a:cs typeface="Calibri"/>
                <a:sym typeface="Calibri"/>
              </a:rPr>
              <a:t>the sculptor of refugees</a:t>
            </a:r>
            <a:endParaRPr sz="2000" b="0" i="0" u="none" strike="noStrike" cap="none">
              <a:solidFill>
                <a:schemeClr val="dk1"/>
              </a:solidFill>
              <a:latin typeface="Arial"/>
              <a:ea typeface="Arial"/>
              <a:cs typeface="Arial"/>
              <a:sym typeface="Arial"/>
            </a:endParaRPr>
          </a:p>
        </p:txBody>
      </p:sp>
    </p:spTree>
  </p:cSld>
  <p:clrMapOvr>
    <a:masterClrMapping/>
  </p:clrMapOvr>
  <p:transition spd="med">
    <p:push/>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9C6AB"/>
        </a:solidFill>
        <a:effectLst/>
      </p:bgPr>
    </p:bg>
    <p:spTree>
      <p:nvGrpSpPr>
        <p:cNvPr id="1" name="Shape 150"/>
        <p:cNvGrpSpPr/>
        <p:nvPr/>
      </p:nvGrpSpPr>
      <p:grpSpPr>
        <a:xfrm>
          <a:off x="0" y="0"/>
          <a:ext cx="0" cy="0"/>
          <a:chOff x="0" y="0"/>
          <a:chExt cx="0" cy="0"/>
        </a:xfrm>
      </p:grpSpPr>
      <p:sp>
        <p:nvSpPr>
          <p:cNvPr id="151" name="Google Shape;151;p6"/>
          <p:cNvSpPr/>
          <p:nvPr/>
        </p:nvSpPr>
        <p:spPr>
          <a:xfrm>
            <a:off x="839065" y="645801"/>
            <a:ext cx="2961720" cy="4781880"/>
          </a:xfrm>
          <a:prstGeom prst="rect">
            <a:avLst/>
          </a:prstGeom>
          <a:noFill/>
          <a:ln>
            <a:noFill/>
          </a:ln>
        </p:spPr>
        <p:txBody>
          <a:bodyPr spcFirstLastPara="1" wrap="square" lIns="90000" tIns="45000" rIns="90000" bIns="45000" anchor="t" anchorCtr="0">
            <a:noAutofit/>
          </a:bodyPr>
          <a:lstStyle/>
          <a:p>
            <a:pPr marL="0" marR="0" lvl="3"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La statua è stata voluta da Malta, che voleva nobilitare la propria origine come nazione, affermando che Enea era passato di lì durante il suo tragitto per arrivare in Italia. Non ci sono però prove a riguardo.</a:t>
            </a:r>
            <a:endParaRPr sz="1400" b="0" i="0" u="none" strike="noStrike" cap="none">
              <a:solidFill>
                <a:schemeClr val="dk1"/>
              </a:solidFill>
              <a:latin typeface="Calibri"/>
              <a:ea typeface="Calibri"/>
              <a:cs typeface="Calibri"/>
              <a:sym typeface="Calibri"/>
            </a:endParaRPr>
          </a:p>
          <a:p>
            <a:pPr marL="0" marR="0" lvl="3" indent="0" algn="l" rtl="0">
              <a:lnSpc>
                <a:spcPct val="100000"/>
              </a:lnSpc>
              <a:spcBef>
                <a:spcPts val="1001"/>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La statua di Fiumicino stranamente non compare nel catalogo delle opere dell'artista, pur essendo precedente a quella di Malta.</a:t>
            </a:r>
            <a:endParaRPr sz="1400" b="0" i="0" u="none" strike="noStrike" cap="none">
              <a:solidFill>
                <a:schemeClr val="dk1"/>
              </a:solidFill>
              <a:latin typeface="Calibri"/>
              <a:ea typeface="Calibri"/>
              <a:cs typeface="Calibri"/>
              <a:sym typeface="Calibri"/>
            </a:endParaRPr>
          </a:p>
          <a:p>
            <a:pPr marL="0" marR="0" lvl="3" indent="0" algn="l" rtl="0">
              <a:lnSpc>
                <a:spcPct val="100000"/>
              </a:lnSpc>
              <a:spcBef>
                <a:spcPts val="1001"/>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L'entrata in scena della seconda statua ha evidentemente occultato la statua originaria di Fiumicino e l'ha condannata ad una sorta di sparizione ufficiale.</a:t>
            </a:r>
            <a:endParaRPr sz="1400" b="0" i="0" u="none" strike="noStrike" cap="none">
              <a:solidFill>
                <a:schemeClr val="dk1"/>
              </a:solidFill>
              <a:latin typeface="Calibri"/>
              <a:ea typeface="Calibri"/>
              <a:cs typeface="Calibri"/>
              <a:sym typeface="Calibri"/>
            </a:endParaRPr>
          </a:p>
          <a:p>
            <a:pPr marL="0" marR="0" lvl="3" indent="0" algn="l" rtl="0">
              <a:lnSpc>
                <a:spcPct val="100000"/>
              </a:lnSpc>
              <a:spcBef>
                <a:spcPts val="1001"/>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L'occasione dell'entrata di Malta nell'unione europea era così importante che la statua originaria ha ceduto il passo ad una sua copia.</a:t>
            </a:r>
            <a:endParaRPr sz="1400" b="0" i="0" u="none" strike="noStrike" cap="none">
              <a:solidFill>
                <a:schemeClr val="dk1"/>
              </a:solidFill>
              <a:latin typeface="Calibri"/>
              <a:ea typeface="Calibri"/>
              <a:cs typeface="Calibri"/>
              <a:sym typeface="Calibri"/>
            </a:endParaRPr>
          </a:p>
        </p:txBody>
      </p:sp>
      <p:pic>
        <p:nvPicPr>
          <p:cNvPr id="152" name="Google Shape;152;p6"/>
          <p:cNvPicPr preferRelativeResize="0"/>
          <p:nvPr/>
        </p:nvPicPr>
        <p:blipFill rotWithShape="1">
          <a:blip r:embed="rId3">
            <a:alphaModFix/>
          </a:blip>
          <a:srcRect l="23189" r="21390"/>
          <a:stretch/>
        </p:blipFill>
        <p:spPr>
          <a:xfrm>
            <a:off x="4389120" y="0"/>
            <a:ext cx="5686200" cy="5667840"/>
          </a:xfrm>
          <a:prstGeom prst="rect">
            <a:avLst/>
          </a:prstGeom>
          <a:noFill/>
          <a:ln>
            <a:noFill/>
          </a:ln>
        </p:spPr>
      </p:pic>
      <p:sp>
        <p:nvSpPr>
          <p:cNvPr id="153" name="Google Shape;153;p6"/>
          <p:cNvSpPr/>
          <p:nvPr/>
        </p:nvSpPr>
        <p:spPr>
          <a:xfrm>
            <a:off x="274320" y="0"/>
            <a:ext cx="272880" cy="730080"/>
          </a:xfrm>
          <a:prstGeom prst="rect">
            <a:avLst/>
          </a:prstGeom>
          <a:solidFill>
            <a:srgbClr val="F58220"/>
          </a:solidFill>
          <a:ln w="9525" cap="flat" cmpd="sng">
            <a:solidFill>
              <a:srgbClr val="FAA61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ransition spd="med">
    <p:push/>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57"/>
        <p:cNvGrpSpPr/>
        <p:nvPr/>
      </p:nvGrpSpPr>
      <p:grpSpPr>
        <a:xfrm>
          <a:off x="0" y="0"/>
          <a:ext cx="0" cy="0"/>
          <a:chOff x="0" y="0"/>
          <a:chExt cx="0" cy="0"/>
        </a:xfrm>
      </p:grpSpPr>
      <p:sp>
        <p:nvSpPr>
          <p:cNvPr id="158" name="Google Shape;158;p7"/>
          <p:cNvSpPr/>
          <p:nvPr/>
        </p:nvSpPr>
        <p:spPr>
          <a:xfrm>
            <a:off x="3899880" y="182880"/>
            <a:ext cx="2477584" cy="54648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FFFFFF"/>
                </a:solidFill>
                <a:latin typeface="Calibri"/>
                <a:ea typeface="Calibri"/>
                <a:cs typeface="Calibri"/>
                <a:sym typeface="Calibri"/>
              </a:rPr>
              <a:t>Bibliografia</a:t>
            </a:r>
            <a:endParaRPr sz="3600" b="0" i="0" u="none" strike="noStrike" cap="none">
              <a:solidFill>
                <a:schemeClr val="dk1"/>
              </a:solidFill>
              <a:latin typeface="Arial"/>
              <a:ea typeface="Arial"/>
              <a:cs typeface="Arial"/>
              <a:sym typeface="Arial"/>
            </a:endParaRPr>
          </a:p>
        </p:txBody>
      </p:sp>
      <p:sp>
        <p:nvSpPr>
          <p:cNvPr id="159" name="Google Shape;159;p7"/>
          <p:cNvSpPr/>
          <p:nvPr/>
        </p:nvSpPr>
        <p:spPr>
          <a:xfrm>
            <a:off x="457200" y="1253974"/>
            <a:ext cx="7126073" cy="3662026"/>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sng" strike="noStrike" cap="none">
                <a:solidFill>
                  <a:srgbClr val="0000FF"/>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https://www.google.com/search?q=enea&amp;client=ubuntu&amp;hs=c2g&amp;channel=fs&amp;source=lnms&amp;tbm=isch&amp;biw=967&amp;bih=793#imgrc=s3lTk_hgVNlNUM</a:t>
            </a:r>
            <a:r>
              <a:rPr lang="en-US" sz="1000" b="0" i="0" u="none" strike="noStrike" cap="none">
                <a:solidFill>
                  <a:srgbClr val="0000FF"/>
                </a:solidFill>
                <a:latin typeface="Arial"/>
                <a:ea typeface="Arial"/>
                <a:cs typeface="Arial"/>
                <a:sym typeface="Arial"/>
              </a:rPr>
              <a:t> </a:t>
            </a:r>
            <a:r>
              <a:rPr lang="en-US" sz="1000" b="0" i="0" u="none" strike="noStrike" cap="none">
                <a:solidFill>
                  <a:srgbClr val="FFFFFF"/>
                </a:solidFill>
                <a:latin typeface="Arial"/>
                <a:ea typeface="Arial"/>
                <a:cs typeface="Arial"/>
                <a:sym typeface="Arial"/>
              </a:rPr>
              <a:t>Immagine della slide 1</a:t>
            </a: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US" sz="1000" b="0" i="0" u="sng" strike="noStrike" cap="none">
                <a:solidFill>
                  <a:srgbClr val="0000FF"/>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https://www.google.com/search?q=theodore+gericault+il+sogno+di+enea&amp;client=ubuntu&amp;hs=T3g&amp;channel=fs&amp;source=lnms&amp;tbm=isch&amp;biw=967&amp;bih=793#imgrc=08gFkr3RoYDLCM</a:t>
            </a: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FFFFFF"/>
                </a:solidFill>
                <a:latin typeface="Arial"/>
                <a:ea typeface="Arial"/>
                <a:cs typeface="Arial"/>
                <a:sym typeface="Arial"/>
              </a:rPr>
              <a:t>Immagine slide 2</a:t>
            </a: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US" sz="1000" b="0" i="0" u="sng" strike="noStrike" cap="none">
                <a:solidFill>
                  <a:srgbClr val="0000FF"/>
                </a:solidFill>
                <a:latin typeface="Arial"/>
                <a:ea typeface="Arial"/>
                <a:cs typeface="Arial"/>
                <a:sym typeface="Arial"/>
                <a:hlinkClick r:id="rId5">
                  <a:extLst>
                    <a:ext uri="{A12FA001-AC4F-418D-AE19-62706E023703}">
                      <ahyp:hlinkClr xmlns:ahyp="http://schemas.microsoft.com/office/drawing/2018/hyperlinkcolor" val="tx"/>
                    </a:ext>
                  </a:extLst>
                </a:hlinkClick>
              </a:rPr>
              <a:t>https://www.google.com/search?q=enea+approda+sulle+coste+laziali+francisco+goya&amp;tbm=isch&amp;ved=2ahUKEwjupoqKz7PvAhWQk6QKHQ4HC3cQ2-cCegQIABAA&amp;oq=enea+approda+sulle+coste+laziali+francisco+goya&amp;gs_lcp=CgNpbWcQA1DszAJY5fcCYLX4AmgAcAB4AIABR4gBwAeSAQIxNZgBAKABAaoBC2d3cy13aXotaW1nwAEB&amp;sclient=img&amp;ei=AwRQYK6ZL5CnkgWOjqy4Bw&amp;bih=793&amp;biw=967&amp;client=ubuntu&amp;hs=D4g#imgrc=40xtdxQRiOUTzM</a:t>
            </a: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FFFFFF"/>
                </a:solidFill>
                <a:latin typeface="Arial"/>
                <a:ea typeface="Arial"/>
                <a:cs typeface="Arial"/>
                <a:sym typeface="Arial"/>
              </a:rPr>
              <a:t>Immagine slide 3</a:t>
            </a: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FFFFFF"/>
                </a:solidFill>
                <a:latin typeface="Arial"/>
                <a:ea typeface="Arial"/>
                <a:cs typeface="Arial"/>
                <a:sym typeface="Arial"/>
              </a:rPr>
              <a:t>Testi tratti da una libera rielaborazione degli argomenti svolti in un seminario di Leopoldo Gamberale, Professore emerito dell'Università "La Sapienza" di Roma, tenutosi il 22 maggio 2019 presso la facoltà di lettere, dal titolo </a:t>
            </a:r>
            <a:r>
              <a:rPr lang="en-US" sz="1000" b="0" i="1" u="none" strike="noStrike" cap="none">
                <a:solidFill>
                  <a:srgbClr val="FFFFFF"/>
                </a:solidFill>
                <a:latin typeface="Arial"/>
                <a:ea typeface="Arial"/>
                <a:cs typeface="Arial"/>
                <a:sym typeface="Arial"/>
              </a:rPr>
              <a:t>Miti di fondazione. Eroi, profughi, invasori</a:t>
            </a:r>
            <a:r>
              <a:rPr lang="en-US" sz="1000" b="0" i="0" u="none" strike="noStrike" cap="none">
                <a:solidFill>
                  <a:srgbClr val="FFFFFF"/>
                </a:solidFill>
                <a:latin typeface="Arial"/>
                <a:ea typeface="Arial"/>
                <a:cs typeface="Arial"/>
                <a:sym typeface="Arial"/>
              </a:rPr>
              <a:t>.</a:t>
            </a:r>
            <a:endParaRPr sz="1000" b="0" i="0" u="none" strike="noStrike" cap="none">
              <a:solidFill>
                <a:schemeClr val="dk1"/>
              </a:solidFill>
              <a:latin typeface="Arial"/>
              <a:ea typeface="Arial"/>
              <a:cs typeface="Arial"/>
              <a:sym typeface="Arial"/>
            </a:endParaRPr>
          </a:p>
        </p:txBody>
      </p:sp>
      <p:sp>
        <p:nvSpPr>
          <p:cNvPr id="160" name="Google Shape;160;p7"/>
          <p:cNvSpPr/>
          <p:nvPr/>
        </p:nvSpPr>
        <p:spPr>
          <a:xfrm>
            <a:off x="2651760" y="5326200"/>
            <a:ext cx="7496640" cy="3416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Calibri"/>
                <a:ea typeface="Calibri"/>
                <a:cs typeface="Calibri"/>
                <a:sym typeface="Calibri"/>
              </a:rPr>
              <a:t> studenti del 3F, Liceo Ginnasio statale “Pilo Albertelli”, Roma, 16.3.2021</a:t>
            </a:r>
            <a:endParaRPr sz="1000" b="0" i="0" u="none" strike="noStrike" cap="none">
              <a:solidFill>
                <a:schemeClr val="dk1"/>
              </a:solidFill>
              <a:latin typeface="Arial"/>
              <a:ea typeface="Arial"/>
              <a:cs typeface="Arial"/>
              <a:sym typeface="Arial"/>
            </a:endParaRPr>
          </a:p>
        </p:txBody>
      </p:sp>
      <p:sp>
        <p:nvSpPr>
          <p:cNvPr id="161" name="Google Shape;161;p7"/>
          <p:cNvSpPr txBox="1"/>
          <p:nvPr/>
        </p:nvSpPr>
        <p:spPr>
          <a:xfrm>
            <a:off x="3465000" y="5173001"/>
            <a:ext cx="4501500" cy="444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Calibri"/>
                <a:ea typeface="Calibri"/>
                <a:cs typeface="Calibri"/>
                <a:sym typeface="Calibri"/>
              </a:rPr>
              <a:t>Classe 4F Liceo Ginnasio statale “Pilo Albertelli” di Roma</a:t>
            </a:r>
            <a:endParaRPr sz="1400" b="0" i="0" u="none" strike="noStrike" cap="none">
              <a:solidFill>
                <a:srgbClr val="000000"/>
              </a:solidFill>
              <a:latin typeface="Arial"/>
              <a:ea typeface="Arial"/>
              <a:cs typeface="Arial"/>
              <a:sym typeface="Arial"/>
            </a:endParaRPr>
          </a:p>
        </p:txBody>
      </p:sp>
      <p:sp>
        <p:nvSpPr>
          <p:cNvPr id="162" name="Google Shape;162;p7"/>
          <p:cNvSpPr txBox="1"/>
          <p:nvPr/>
        </p:nvSpPr>
        <p:spPr>
          <a:xfrm>
            <a:off x="8099555" y="5171609"/>
            <a:ext cx="2743200" cy="2671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Calibri"/>
                <a:ea typeface="Calibri"/>
                <a:cs typeface="Calibri"/>
                <a:sym typeface="Calibri"/>
              </a:rPr>
              <a:t>Prof.ssa Barbara Tarquini</a:t>
            </a:r>
            <a:endParaRPr sz="1400" b="0" i="0" u="none" strike="noStrike" cap="none">
              <a:solidFill>
                <a:srgbClr val="000000"/>
              </a:solidFill>
              <a:latin typeface="Arial"/>
              <a:ea typeface="Arial"/>
              <a:cs typeface="Arial"/>
              <a:sym typeface="Arial"/>
            </a:endParaRPr>
          </a:p>
        </p:txBody>
      </p:sp>
      <p:sp>
        <p:nvSpPr>
          <p:cNvPr id="163" name="Google Shape;163;p7"/>
          <p:cNvSpPr txBox="1"/>
          <p:nvPr/>
        </p:nvSpPr>
        <p:spPr>
          <a:xfrm>
            <a:off x="3612502" y="5395090"/>
            <a:ext cx="8869800" cy="3705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lt1"/>
                </a:solidFill>
                <a:latin typeface="Calibri"/>
                <a:ea typeface="Calibri"/>
                <a:cs typeface="Calibri"/>
                <a:sym typeface="Calibri"/>
              </a:rPr>
              <a:t>A cura di Begley Lorenzo Joseph, Ramundo Matteo, Brigo Adriano, D’Ettorre Gabriele, Quispe Duenas Matteo</a:t>
            </a:r>
            <a:endParaRPr sz="1800" b="0" i="0" u="none" strike="noStrike" cap="none">
              <a:solidFill>
                <a:schemeClr val="lt1"/>
              </a:solidFill>
              <a:latin typeface="Arial"/>
              <a:ea typeface="Arial"/>
              <a:cs typeface="Arial"/>
              <a:sym typeface="Arial"/>
            </a:endParaRPr>
          </a:p>
        </p:txBody>
      </p:sp>
    </p:spTree>
  </p:cSld>
  <p:clrMapOvr>
    <a:masterClrMapping/>
  </p:clrMapOvr>
  <p:transition spd="med">
    <p:push/>
  </p:transition>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558</Words>
  <Application>Microsoft Office PowerPoint</Application>
  <PresentationFormat>Personalizzato</PresentationFormat>
  <Paragraphs>33</Paragraphs>
  <Slides>7</Slides>
  <Notes>7</Notes>
  <HiddenSlides>0</HiddenSlides>
  <MMClips>0</MMClips>
  <ScaleCrop>false</ScaleCrop>
  <HeadingPairs>
    <vt:vector size="6" baseType="variant">
      <vt:variant>
        <vt:lpstr>Caratteri utilizzati</vt:lpstr>
      </vt:variant>
      <vt:variant>
        <vt:i4>2</vt:i4>
      </vt:variant>
      <vt:variant>
        <vt:lpstr>Tema</vt:lpstr>
      </vt:variant>
      <vt:variant>
        <vt:i4>2</vt:i4>
      </vt:variant>
      <vt:variant>
        <vt:lpstr>Titoli diapositive</vt:lpstr>
      </vt:variant>
      <vt:variant>
        <vt:i4>7</vt:i4>
      </vt:variant>
    </vt:vector>
  </HeadingPairs>
  <TitlesOfParts>
    <vt:vector size="11" baseType="lpstr">
      <vt:lpstr>Arial</vt:lpstr>
      <vt:lpstr>Calibri</vt:lpstr>
      <vt:lpstr>Office Theme</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cp:lastModifiedBy>Francesco Guizzi</cp:lastModifiedBy>
  <cp:revision>1</cp:revision>
  <dcterms:modified xsi:type="dcterms:W3CDTF">2021-11-21T15:55:09Z</dcterms:modified>
</cp:coreProperties>
</file>