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5" r:id="rId2"/>
    <p:sldId id="257" r:id="rId3"/>
    <p:sldId id="259" r:id="rId4"/>
    <p:sldId id="260" r:id="rId5"/>
    <p:sldId id="261" r:id="rId6"/>
    <p:sldId id="264" r:id="rId7"/>
    <p:sldId id="263" r:id="rId8"/>
    <p:sldId id="262" r:id="rId9"/>
    <p:sldId id="265" r:id="rId10"/>
    <p:sldId id="266" r:id="rId11"/>
    <p:sldId id="267" r:id="rId12"/>
    <p:sldId id="268" r:id="rId13"/>
    <p:sldId id="270" r:id="rId14"/>
    <p:sldId id="271" r:id="rId15"/>
    <p:sldId id="272" r:id="rId16"/>
    <p:sldId id="276" r:id="rId17"/>
    <p:sldId id="277" r:id="rId18"/>
    <p:sldId id="273" r:id="rId19"/>
    <p:sldId id="274"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62F1E6-D5F3-456E-853D-12C26455076C}" v="30" dt="2021-10-15T15:52:30.465"/>
    <p1510:client id="{29090C23-0517-40BD-A481-5E56E929DE1F}" v="630" dt="2021-10-15T16:53:20.440"/>
    <p1510:client id="{6E9224E0-B58A-488A-85A8-FC1E829F17B8}" v="989" dt="2021-10-15T15:49:47.370"/>
    <p1510:client id="{FAF5F4CA-2060-4EAC-BD36-491415B3EBEE}" v="172" dt="2021-10-15T11:01:35.524"/>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co scatena" userId="89c0d66a234ae7eb" providerId="Windows Live" clId="Web-{29090C23-0517-40BD-A481-5E56E929DE1F}"/>
    <pc:docChg chg="addSld delSld modSld">
      <pc:chgData name="francesco scatena" userId="89c0d66a234ae7eb" providerId="Windows Live" clId="Web-{29090C23-0517-40BD-A481-5E56E929DE1F}" dt="2021-10-15T16:53:20.440" v="412"/>
      <pc:docMkLst>
        <pc:docMk/>
      </pc:docMkLst>
      <pc:sldChg chg="addSp modSp">
        <pc:chgData name="francesco scatena" userId="89c0d66a234ae7eb" providerId="Windows Live" clId="Web-{29090C23-0517-40BD-A481-5E56E929DE1F}" dt="2021-10-15T16:01:11.476" v="18" actId="1076"/>
        <pc:sldMkLst>
          <pc:docMk/>
          <pc:sldMk cId="921874040" sldId="257"/>
        </pc:sldMkLst>
        <pc:spChg chg="add mod">
          <ac:chgData name="francesco scatena" userId="89c0d66a234ae7eb" providerId="Windows Live" clId="Web-{29090C23-0517-40BD-A481-5E56E929DE1F}" dt="2021-10-15T16:01:11.476" v="18" actId="1076"/>
          <ac:spMkLst>
            <pc:docMk/>
            <pc:sldMk cId="921874040" sldId="257"/>
            <ac:spMk id="6" creationId="{BF0B6ACE-8131-41E9-856C-5D228DB53130}"/>
          </ac:spMkLst>
        </pc:spChg>
      </pc:sldChg>
      <pc:sldChg chg="addSp modSp">
        <pc:chgData name="francesco scatena" userId="89c0d66a234ae7eb" providerId="Windows Live" clId="Web-{29090C23-0517-40BD-A481-5E56E929DE1F}" dt="2021-10-15T16:02:02.462" v="42" actId="1076"/>
        <pc:sldMkLst>
          <pc:docMk/>
          <pc:sldMk cId="1812892096" sldId="259"/>
        </pc:sldMkLst>
        <pc:spChg chg="add mod">
          <ac:chgData name="francesco scatena" userId="89c0d66a234ae7eb" providerId="Windows Live" clId="Web-{29090C23-0517-40BD-A481-5E56E929DE1F}" dt="2021-10-15T16:02:02.462" v="42" actId="1076"/>
          <ac:spMkLst>
            <pc:docMk/>
            <pc:sldMk cId="1812892096" sldId="259"/>
            <ac:spMk id="4" creationId="{1D1916CD-5334-4821-BACD-9A2C6AE26BDC}"/>
          </ac:spMkLst>
        </pc:spChg>
      </pc:sldChg>
      <pc:sldChg chg="addSp modSp">
        <pc:chgData name="francesco scatena" userId="89c0d66a234ae7eb" providerId="Windows Live" clId="Web-{29090C23-0517-40BD-A481-5E56E929DE1F}" dt="2021-10-15T16:01:58.243" v="41" actId="1076"/>
        <pc:sldMkLst>
          <pc:docMk/>
          <pc:sldMk cId="3393403227" sldId="260"/>
        </pc:sldMkLst>
        <pc:spChg chg="add mod">
          <ac:chgData name="francesco scatena" userId="89c0d66a234ae7eb" providerId="Windows Live" clId="Web-{29090C23-0517-40BD-A481-5E56E929DE1F}" dt="2021-10-15T16:01:58.243" v="41" actId="1076"/>
          <ac:spMkLst>
            <pc:docMk/>
            <pc:sldMk cId="3393403227" sldId="260"/>
            <ac:spMk id="4" creationId="{899A55FD-129F-48EC-9CB9-E12142C40FB1}"/>
          </ac:spMkLst>
        </pc:spChg>
      </pc:sldChg>
      <pc:sldChg chg="addSp modSp">
        <pc:chgData name="francesco scatena" userId="89c0d66a234ae7eb" providerId="Windows Live" clId="Web-{29090C23-0517-40BD-A481-5E56E929DE1F}" dt="2021-10-15T16:13:40.367" v="153" actId="1076"/>
        <pc:sldMkLst>
          <pc:docMk/>
          <pc:sldMk cId="2560549441" sldId="261"/>
        </pc:sldMkLst>
        <pc:spChg chg="add mod">
          <ac:chgData name="francesco scatena" userId="89c0d66a234ae7eb" providerId="Windows Live" clId="Web-{29090C23-0517-40BD-A481-5E56E929DE1F}" dt="2021-10-15T16:13:40.367" v="153" actId="1076"/>
          <ac:spMkLst>
            <pc:docMk/>
            <pc:sldMk cId="2560549441" sldId="261"/>
            <ac:spMk id="2" creationId="{7FEA0E0E-8F4D-4C9A-8C60-E18F6900B81F}"/>
          </ac:spMkLst>
        </pc:spChg>
        <pc:spChg chg="mod">
          <ac:chgData name="francesco scatena" userId="89c0d66a234ae7eb" providerId="Windows Live" clId="Web-{29090C23-0517-40BD-A481-5E56E929DE1F}" dt="2021-10-15T16:05:14.700" v="77" actId="20577"/>
          <ac:spMkLst>
            <pc:docMk/>
            <pc:sldMk cId="2560549441" sldId="261"/>
            <ac:spMk id="3" creationId="{126F109C-4E4B-4F7C-90A8-20BCDA8F7954}"/>
          </ac:spMkLst>
        </pc:spChg>
        <pc:picChg chg="add mod">
          <ac:chgData name="francesco scatena" userId="89c0d66a234ae7eb" providerId="Windows Live" clId="Web-{29090C23-0517-40BD-A481-5E56E929DE1F}" dt="2021-10-15T16:07:39.172" v="95" actId="1076"/>
          <ac:picMkLst>
            <pc:docMk/>
            <pc:sldMk cId="2560549441" sldId="261"/>
            <ac:picMk id="4" creationId="{35D37C40-C4C4-4D1D-B632-C3A14FC5B68B}"/>
          </ac:picMkLst>
        </pc:picChg>
        <pc:picChg chg="add mod">
          <ac:chgData name="francesco scatena" userId="89c0d66a234ae7eb" providerId="Windows Live" clId="Web-{29090C23-0517-40BD-A481-5E56E929DE1F}" dt="2021-10-15T16:07:38.406" v="94" actId="1076"/>
          <ac:picMkLst>
            <pc:docMk/>
            <pc:sldMk cId="2560549441" sldId="261"/>
            <ac:picMk id="6" creationId="{3AF59D99-1386-42C5-AAAA-8021278249ED}"/>
          </ac:picMkLst>
        </pc:picChg>
      </pc:sldChg>
      <pc:sldChg chg="addSp modSp">
        <pc:chgData name="francesco scatena" userId="89c0d66a234ae7eb" providerId="Windows Live" clId="Web-{29090C23-0517-40BD-A481-5E56E929DE1F}" dt="2021-10-15T16:14:56.868" v="200" actId="20577"/>
        <pc:sldMkLst>
          <pc:docMk/>
          <pc:sldMk cId="3072543443" sldId="262"/>
        </pc:sldMkLst>
        <pc:spChg chg="add mod">
          <ac:chgData name="francesco scatena" userId="89c0d66a234ae7eb" providerId="Windows Live" clId="Web-{29090C23-0517-40BD-A481-5E56E929DE1F}" dt="2021-10-15T16:14:56.868" v="200" actId="20577"/>
          <ac:spMkLst>
            <pc:docMk/>
            <pc:sldMk cId="3072543443" sldId="262"/>
            <ac:spMk id="4" creationId="{308B8ECF-DB29-439E-B64E-74BDA04B7662}"/>
          </ac:spMkLst>
        </pc:spChg>
      </pc:sldChg>
      <pc:sldChg chg="addSp modSp">
        <pc:chgData name="francesco scatena" userId="89c0d66a234ae7eb" providerId="Windows Live" clId="Web-{29090C23-0517-40BD-A481-5E56E929DE1F}" dt="2021-10-15T16:15:08.134" v="212" actId="20577"/>
        <pc:sldMkLst>
          <pc:docMk/>
          <pc:sldMk cId="1363656624" sldId="263"/>
        </pc:sldMkLst>
        <pc:spChg chg="add mod">
          <ac:chgData name="francesco scatena" userId="89c0d66a234ae7eb" providerId="Windows Live" clId="Web-{29090C23-0517-40BD-A481-5E56E929DE1F}" dt="2021-10-15T16:15:08.134" v="212" actId="20577"/>
          <ac:spMkLst>
            <pc:docMk/>
            <pc:sldMk cId="1363656624" sldId="263"/>
            <ac:spMk id="4" creationId="{A33A3B54-7DEB-4356-AA18-2A03743F0432}"/>
          </ac:spMkLst>
        </pc:spChg>
      </pc:sldChg>
      <pc:sldChg chg="addSp modSp">
        <pc:chgData name="francesco scatena" userId="89c0d66a234ae7eb" providerId="Windows Live" clId="Web-{29090C23-0517-40BD-A481-5E56E929DE1F}" dt="2021-10-15T16:14:05.024" v="172" actId="20577"/>
        <pc:sldMkLst>
          <pc:docMk/>
          <pc:sldMk cId="1022066141" sldId="264"/>
        </pc:sldMkLst>
        <pc:spChg chg="add mod">
          <ac:chgData name="francesco scatena" userId="89c0d66a234ae7eb" providerId="Windows Live" clId="Web-{29090C23-0517-40BD-A481-5E56E929DE1F}" dt="2021-10-15T16:14:05.024" v="172" actId="20577"/>
          <ac:spMkLst>
            <pc:docMk/>
            <pc:sldMk cId="1022066141" sldId="264"/>
            <ac:spMk id="4" creationId="{76B3B3E9-F92A-40DE-B44F-B027370B325D}"/>
          </ac:spMkLst>
        </pc:spChg>
      </pc:sldChg>
      <pc:sldChg chg="addSp modSp">
        <pc:chgData name="francesco scatena" userId="89c0d66a234ae7eb" providerId="Windows Live" clId="Web-{29090C23-0517-40BD-A481-5E56E929DE1F}" dt="2021-10-15T16:15:25.697" v="221" actId="20577"/>
        <pc:sldMkLst>
          <pc:docMk/>
          <pc:sldMk cId="3898060751" sldId="265"/>
        </pc:sldMkLst>
        <pc:spChg chg="add mod">
          <ac:chgData name="francesco scatena" userId="89c0d66a234ae7eb" providerId="Windows Live" clId="Web-{29090C23-0517-40BD-A481-5E56E929DE1F}" dt="2021-10-15T16:15:25.697" v="221" actId="20577"/>
          <ac:spMkLst>
            <pc:docMk/>
            <pc:sldMk cId="3898060751" sldId="265"/>
            <ac:spMk id="4" creationId="{DE39A974-A8DB-4AB6-B95F-B1CD23C68665}"/>
          </ac:spMkLst>
        </pc:spChg>
      </pc:sldChg>
      <pc:sldChg chg="addSp modSp">
        <pc:chgData name="francesco scatena" userId="89c0d66a234ae7eb" providerId="Windows Live" clId="Web-{29090C23-0517-40BD-A481-5E56E929DE1F}" dt="2021-10-15T16:15:49.104" v="233" actId="1076"/>
        <pc:sldMkLst>
          <pc:docMk/>
          <pc:sldMk cId="4032137260" sldId="266"/>
        </pc:sldMkLst>
        <pc:spChg chg="add mod">
          <ac:chgData name="francesco scatena" userId="89c0d66a234ae7eb" providerId="Windows Live" clId="Web-{29090C23-0517-40BD-A481-5E56E929DE1F}" dt="2021-10-15T16:15:49.104" v="233" actId="1076"/>
          <ac:spMkLst>
            <pc:docMk/>
            <pc:sldMk cId="4032137260" sldId="266"/>
            <ac:spMk id="4" creationId="{4A78D642-CDC2-415B-89CF-C115E53F381C}"/>
          </ac:spMkLst>
        </pc:spChg>
        <pc:picChg chg="mod">
          <ac:chgData name="francesco scatena" userId="89c0d66a234ae7eb" providerId="Windows Live" clId="Web-{29090C23-0517-40BD-A481-5E56E929DE1F}" dt="2021-10-15T16:15:45.276" v="231" actId="1076"/>
          <ac:picMkLst>
            <pc:docMk/>
            <pc:sldMk cId="4032137260" sldId="266"/>
            <ac:picMk id="5" creationId="{ACBF1182-8163-4AE7-BCC6-BACE9C26C87F}"/>
          </ac:picMkLst>
        </pc:picChg>
        <pc:picChg chg="mod">
          <ac:chgData name="francesco scatena" userId="89c0d66a234ae7eb" providerId="Windows Live" clId="Web-{29090C23-0517-40BD-A481-5E56E929DE1F}" dt="2021-10-15T16:15:46.166" v="232" actId="1076"/>
          <ac:picMkLst>
            <pc:docMk/>
            <pc:sldMk cId="4032137260" sldId="266"/>
            <ac:picMk id="6" creationId="{89C82A9D-F331-4049-94F7-687B09B09672}"/>
          </ac:picMkLst>
        </pc:picChg>
      </pc:sldChg>
      <pc:sldChg chg="addSp modSp">
        <pc:chgData name="francesco scatena" userId="89c0d66a234ae7eb" providerId="Windows Live" clId="Web-{29090C23-0517-40BD-A481-5E56E929DE1F}" dt="2021-10-15T16:16:06.526" v="241" actId="20577"/>
        <pc:sldMkLst>
          <pc:docMk/>
          <pc:sldMk cId="897655181" sldId="267"/>
        </pc:sldMkLst>
        <pc:spChg chg="add mod">
          <ac:chgData name="francesco scatena" userId="89c0d66a234ae7eb" providerId="Windows Live" clId="Web-{29090C23-0517-40BD-A481-5E56E929DE1F}" dt="2021-10-15T16:16:06.526" v="241" actId="20577"/>
          <ac:spMkLst>
            <pc:docMk/>
            <pc:sldMk cId="897655181" sldId="267"/>
            <ac:spMk id="4" creationId="{71830A13-5EE9-4154-BF6B-199FA732818E}"/>
          </ac:spMkLst>
        </pc:spChg>
      </pc:sldChg>
      <pc:sldChg chg="addSp modSp">
        <pc:chgData name="francesco scatena" userId="89c0d66a234ae7eb" providerId="Windows Live" clId="Web-{29090C23-0517-40BD-A481-5E56E929DE1F}" dt="2021-10-15T16:16:22.214" v="253" actId="20577"/>
        <pc:sldMkLst>
          <pc:docMk/>
          <pc:sldMk cId="3022643615" sldId="268"/>
        </pc:sldMkLst>
        <pc:spChg chg="add mod">
          <ac:chgData name="francesco scatena" userId="89c0d66a234ae7eb" providerId="Windows Live" clId="Web-{29090C23-0517-40BD-A481-5E56E929DE1F}" dt="2021-10-15T16:16:22.214" v="253" actId="20577"/>
          <ac:spMkLst>
            <pc:docMk/>
            <pc:sldMk cId="3022643615" sldId="268"/>
            <ac:spMk id="4" creationId="{49A32A11-A20E-49DC-8D52-5C8E158CF505}"/>
          </ac:spMkLst>
        </pc:spChg>
      </pc:sldChg>
      <pc:sldChg chg="addSp modSp">
        <pc:chgData name="francesco scatena" userId="89c0d66a234ae7eb" providerId="Windows Live" clId="Web-{29090C23-0517-40BD-A481-5E56E929DE1F}" dt="2021-10-15T16:16:41.261" v="267" actId="20577"/>
        <pc:sldMkLst>
          <pc:docMk/>
          <pc:sldMk cId="1637518417" sldId="270"/>
        </pc:sldMkLst>
        <pc:spChg chg="add mod">
          <ac:chgData name="francesco scatena" userId="89c0d66a234ae7eb" providerId="Windows Live" clId="Web-{29090C23-0517-40BD-A481-5E56E929DE1F}" dt="2021-10-15T16:16:41.261" v="267" actId="20577"/>
          <ac:spMkLst>
            <pc:docMk/>
            <pc:sldMk cId="1637518417" sldId="270"/>
            <ac:spMk id="4" creationId="{E02B46B7-ED89-4E47-86E1-107736285418}"/>
          </ac:spMkLst>
        </pc:spChg>
        <pc:picChg chg="mod">
          <ac:chgData name="francesco scatena" userId="89c0d66a234ae7eb" providerId="Windows Live" clId="Web-{29090C23-0517-40BD-A481-5E56E929DE1F}" dt="2021-10-15T16:16:29.292" v="256" actId="1076"/>
          <ac:picMkLst>
            <pc:docMk/>
            <pc:sldMk cId="1637518417" sldId="270"/>
            <ac:picMk id="6" creationId="{85C09F6E-B305-4CAE-9294-F1558406A6B0}"/>
          </ac:picMkLst>
        </pc:picChg>
      </pc:sldChg>
      <pc:sldChg chg="addSp modSp">
        <pc:chgData name="francesco scatena" userId="89c0d66a234ae7eb" providerId="Windows Live" clId="Web-{29090C23-0517-40BD-A481-5E56E929DE1F}" dt="2021-10-15T16:17:02.183" v="286" actId="20577"/>
        <pc:sldMkLst>
          <pc:docMk/>
          <pc:sldMk cId="950629215" sldId="271"/>
        </pc:sldMkLst>
        <pc:spChg chg="add mod">
          <ac:chgData name="francesco scatena" userId="89c0d66a234ae7eb" providerId="Windows Live" clId="Web-{29090C23-0517-40BD-A481-5E56E929DE1F}" dt="2021-10-15T16:17:02.183" v="286" actId="20577"/>
          <ac:spMkLst>
            <pc:docMk/>
            <pc:sldMk cId="950629215" sldId="271"/>
            <ac:spMk id="4" creationId="{8045192B-A264-43DD-8D52-F5BAEEC9BE19}"/>
          </ac:spMkLst>
        </pc:spChg>
      </pc:sldChg>
      <pc:sldChg chg="addSp modSp">
        <pc:chgData name="francesco scatena" userId="89c0d66a234ae7eb" providerId="Windows Live" clId="Web-{29090C23-0517-40BD-A481-5E56E929DE1F}" dt="2021-10-15T16:17:23.575" v="299" actId="1076"/>
        <pc:sldMkLst>
          <pc:docMk/>
          <pc:sldMk cId="3385005092" sldId="272"/>
        </pc:sldMkLst>
        <pc:spChg chg="add mod">
          <ac:chgData name="francesco scatena" userId="89c0d66a234ae7eb" providerId="Windows Live" clId="Web-{29090C23-0517-40BD-A481-5E56E929DE1F}" dt="2021-10-15T16:17:23.575" v="299" actId="1076"/>
          <ac:spMkLst>
            <pc:docMk/>
            <pc:sldMk cId="3385005092" sldId="272"/>
            <ac:spMk id="4" creationId="{8E224DB3-87BC-40E0-B17E-B75A69F607CB}"/>
          </ac:spMkLst>
        </pc:spChg>
      </pc:sldChg>
      <pc:sldChg chg="modSp">
        <pc:chgData name="francesco scatena" userId="89c0d66a234ae7eb" providerId="Windows Live" clId="Web-{29090C23-0517-40BD-A481-5E56E929DE1F}" dt="2021-10-15T16:36:17.129" v="398" actId="20577"/>
        <pc:sldMkLst>
          <pc:docMk/>
          <pc:sldMk cId="4197274105" sldId="273"/>
        </pc:sldMkLst>
        <pc:spChg chg="mod">
          <ac:chgData name="francesco scatena" userId="89c0d66a234ae7eb" providerId="Windows Live" clId="Web-{29090C23-0517-40BD-A481-5E56E929DE1F}" dt="2021-10-15T16:36:17.129" v="398" actId="20577"/>
          <ac:spMkLst>
            <pc:docMk/>
            <pc:sldMk cId="4197274105" sldId="273"/>
            <ac:spMk id="3" creationId="{ACA46F62-F671-47FA-9951-DD075754B2C8}"/>
          </ac:spMkLst>
        </pc:spChg>
      </pc:sldChg>
      <pc:sldChg chg="addSp modSp new">
        <pc:chgData name="francesco scatena" userId="89c0d66a234ae7eb" providerId="Windows Live" clId="Web-{29090C23-0517-40BD-A481-5E56E929DE1F}" dt="2021-10-15T16:17:58.028" v="324" actId="20577"/>
        <pc:sldMkLst>
          <pc:docMk/>
          <pc:sldMk cId="670583580" sldId="276"/>
        </pc:sldMkLst>
        <pc:spChg chg="mod">
          <ac:chgData name="francesco scatena" userId="89c0d66a234ae7eb" providerId="Windows Live" clId="Web-{29090C23-0517-40BD-A481-5E56E929DE1F}" dt="2021-10-15T16:10:12.206" v="119" actId="20577"/>
          <ac:spMkLst>
            <pc:docMk/>
            <pc:sldMk cId="670583580" sldId="276"/>
            <ac:spMk id="2" creationId="{EC6CB578-DF44-43B9-BFBF-BBCA170461DC}"/>
          </ac:spMkLst>
        </pc:spChg>
        <pc:spChg chg="mod">
          <ac:chgData name="francesco scatena" userId="89c0d66a234ae7eb" providerId="Windows Live" clId="Web-{29090C23-0517-40BD-A481-5E56E929DE1F}" dt="2021-10-15T16:11:59.005" v="148" actId="1076"/>
          <ac:spMkLst>
            <pc:docMk/>
            <pc:sldMk cId="670583580" sldId="276"/>
            <ac:spMk id="3" creationId="{BCC8F9E4-F370-437F-864C-7E97442D71A5}"/>
          </ac:spMkLst>
        </pc:spChg>
        <pc:spChg chg="add mod">
          <ac:chgData name="francesco scatena" userId="89c0d66a234ae7eb" providerId="Windows Live" clId="Web-{29090C23-0517-40BD-A481-5E56E929DE1F}" dt="2021-10-15T16:17:58.028" v="324" actId="20577"/>
          <ac:spMkLst>
            <pc:docMk/>
            <pc:sldMk cId="670583580" sldId="276"/>
            <ac:spMk id="5" creationId="{89381EE8-E0AE-48D2-B75F-6946F569F5DF}"/>
          </ac:spMkLst>
        </pc:spChg>
        <pc:picChg chg="add mod">
          <ac:chgData name="francesco scatena" userId="89c0d66a234ae7eb" providerId="Windows Live" clId="Web-{29090C23-0517-40BD-A481-5E56E929DE1F}" dt="2021-10-15T16:12:02.334" v="151" actId="1076"/>
          <ac:picMkLst>
            <pc:docMk/>
            <pc:sldMk cId="670583580" sldId="276"/>
            <ac:picMk id="4" creationId="{7DC0C15D-84C2-4111-918B-C47529213A27}"/>
          </ac:picMkLst>
        </pc:picChg>
      </pc:sldChg>
      <pc:sldChg chg="addSp modSp new">
        <pc:chgData name="francesco scatena" userId="89c0d66a234ae7eb" providerId="Windows Live" clId="Web-{29090C23-0517-40BD-A481-5E56E929DE1F}" dt="2021-10-15T16:37:11.646" v="411" actId="20577"/>
        <pc:sldMkLst>
          <pc:docMk/>
          <pc:sldMk cId="1656043352" sldId="277"/>
        </pc:sldMkLst>
        <pc:spChg chg="mod">
          <ac:chgData name="francesco scatena" userId="89c0d66a234ae7eb" providerId="Windows Live" clId="Web-{29090C23-0517-40BD-A481-5E56E929DE1F}" dt="2021-10-15T16:30:53.529" v="330" actId="20577"/>
          <ac:spMkLst>
            <pc:docMk/>
            <pc:sldMk cId="1656043352" sldId="277"/>
            <ac:spMk id="2" creationId="{3C951C0F-2267-441B-86EF-E7F12A6A4D02}"/>
          </ac:spMkLst>
        </pc:spChg>
        <pc:spChg chg="mod">
          <ac:chgData name="francesco scatena" userId="89c0d66a234ae7eb" providerId="Windows Live" clId="Web-{29090C23-0517-40BD-A481-5E56E929DE1F}" dt="2021-10-15T16:36:32.332" v="401" actId="1076"/>
          <ac:spMkLst>
            <pc:docMk/>
            <pc:sldMk cId="1656043352" sldId="277"/>
            <ac:spMk id="3" creationId="{8D3C6DE2-74BC-4879-82AF-29A35324F975}"/>
          </ac:spMkLst>
        </pc:spChg>
        <pc:spChg chg="add mod">
          <ac:chgData name="francesco scatena" userId="89c0d66a234ae7eb" providerId="Windows Live" clId="Web-{29090C23-0517-40BD-A481-5E56E929DE1F}" dt="2021-10-15T16:37:11.646" v="411" actId="20577"/>
          <ac:spMkLst>
            <pc:docMk/>
            <pc:sldMk cId="1656043352" sldId="277"/>
            <ac:spMk id="5" creationId="{58402CC8-80A7-4E49-B685-2BCA19CE5EB0}"/>
          </ac:spMkLst>
        </pc:spChg>
        <pc:picChg chg="add mod">
          <ac:chgData name="francesco scatena" userId="89c0d66a234ae7eb" providerId="Windows Live" clId="Web-{29090C23-0517-40BD-A481-5E56E929DE1F}" dt="2021-10-15T16:36:38.661" v="403" actId="1076"/>
          <ac:picMkLst>
            <pc:docMk/>
            <pc:sldMk cId="1656043352" sldId="277"/>
            <ac:picMk id="4" creationId="{0E3C666A-6882-49DB-A9FC-F30A13771BCC}"/>
          </ac:picMkLst>
        </pc:picChg>
      </pc:sldChg>
      <pc:sldChg chg="new del">
        <pc:chgData name="francesco scatena" userId="89c0d66a234ae7eb" providerId="Windows Live" clId="Web-{29090C23-0517-40BD-A481-5E56E929DE1F}" dt="2021-10-15T16:53:20.440" v="412"/>
        <pc:sldMkLst>
          <pc:docMk/>
          <pc:sldMk cId="2517875356" sldId="278"/>
        </pc:sldMkLst>
      </pc:sldChg>
    </pc:docChg>
  </pc:docChgLst>
  <pc:docChgLst>
    <pc:chgData name="Guest User" providerId="Windows Live" clId="Web-{0762F1E6-D5F3-456E-853D-12C26455076C}"/>
    <pc:docChg chg="modSld">
      <pc:chgData name="Guest User" userId="" providerId="Windows Live" clId="Web-{0762F1E6-D5F3-456E-853D-12C26455076C}" dt="2021-10-15T15:52:30.465" v="29" actId="20577"/>
      <pc:docMkLst>
        <pc:docMk/>
      </pc:docMkLst>
      <pc:sldChg chg="modSp">
        <pc:chgData name="Guest User" userId="" providerId="Windows Live" clId="Web-{0762F1E6-D5F3-456E-853D-12C26455076C}" dt="2021-10-15T15:52:30.465" v="29" actId="20577"/>
        <pc:sldMkLst>
          <pc:docMk/>
          <pc:sldMk cId="921874040" sldId="257"/>
        </pc:sldMkLst>
        <pc:spChg chg="mod">
          <ac:chgData name="Guest User" userId="" providerId="Windows Live" clId="Web-{0762F1E6-D5F3-456E-853D-12C26455076C}" dt="2021-10-15T15:52:30.465" v="29" actId="20577"/>
          <ac:spMkLst>
            <pc:docMk/>
            <pc:sldMk cId="921874040" sldId="257"/>
            <ac:spMk id="3" creationId="{4B0C56ED-1E41-49F1-A679-6A7717ED0A26}"/>
          </ac:spMkLst>
        </pc:spChg>
      </pc:sldChg>
      <pc:sldChg chg="modSp">
        <pc:chgData name="Guest User" userId="" providerId="Windows Live" clId="Web-{0762F1E6-D5F3-456E-853D-12C26455076C}" dt="2021-10-15T15:52:24.980" v="27" actId="20577"/>
        <pc:sldMkLst>
          <pc:docMk/>
          <pc:sldMk cId="1812892096" sldId="259"/>
        </pc:sldMkLst>
        <pc:spChg chg="mod">
          <ac:chgData name="Guest User" userId="" providerId="Windows Live" clId="Web-{0762F1E6-D5F3-456E-853D-12C26455076C}" dt="2021-10-15T15:52:24.980" v="27" actId="20577"/>
          <ac:spMkLst>
            <pc:docMk/>
            <pc:sldMk cId="1812892096" sldId="259"/>
            <ac:spMk id="3" creationId="{03B5BB7B-9E8A-445E-816D-08EE32B75C0F}"/>
          </ac:spMkLst>
        </pc:spChg>
      </pc:sldChg>
      <pc:sldChg chg="modSp">
        <pc:chgData name="Guest User" userId="" providerId="Windows Live" clId="Web-{0762F1E6-D5F3-456E-853D-12C26455076C}" dt="2021-10-15T15:52:19.433" v="25" actId="20577"/>
        <pc:sldMkLst>
          <pc:docMk/>
          <pc:sldMk cId="3393403227" sldId="260"/>
        </pc:sldMkLst>
        <pc:spChg chg="mod">
          <ac:chgData name="Guest User" userId="" providerId="Windows Live" clId="Web-{0762F1E6-D5F3-456E-853D-12C26455076C}" dt="2021-10-15T15:52:19.433" v="25" actId="20577"/>
          <ac:spMkLst>
            <pc:docMk/>
            <pc:sldMk cId="3393403227" sldId="260"/>
            <ac:spMk id="3" creationId="{05EC0709-89DC-4DF6-AD09-EA8CD1244DB2}"/>
          </ac:spMkLst>
        </pc:spChg>
      </pc:sldChg>
      <pc:sldChg chg="modSp">
        <pc:chgData name="Guest User" userId="" providerId="Windows Live" clId="Web-{0762F1E6-D5F3-456E-853D-12C26455076C}" dt="2021-10-15T15:52:09.698" v="23" actId="20577"/>
        <pc:sldMkLst>
          <pc:docMk/>
          <pc:sldMk cId="2560549441" sldId="261"/>
        </pc:sldMkLst>
        <pc:spChg chg="mod">
          <ac:chgData name="Guest User" userId="" providerId="Windows Live" clId="Web-{0762F1E6-D5F3-456E-853D-12C26455076C}" dt="2021-10-15T15:52:09.698" v="23" actId="20577"/>
          <ac:spMkLst>
            <pc:docMk/>
            <pc:sldMk cId="2560549441" sldId="261"/>
            <ac:spMk id="3" creationId="{126F109C-4E4B-4F7C-90A8-20BCDA8F7954}"/>
          </ac:spMkLst>
        </pc:spChg>
      </pc:sldChg>
      <pc:sldChg chg="modSp">
        <pc:chgData name="Guest User" userId="" providerId="Windows Live" clId="Web-{0762F1E6-D5F3-456E-853D-12C26455076C}" dt="2021-10-15T15:50:40.946" v="3" actId="20577"/>
        <pc:sldMkLst>
          <pc:docMk/>
          <pc:sldMk cId="3072543443" sldId="262"/>
        </pc:sldMkLst>
        <pc:spChg chg="mod">
          <ac:chgData name="Guest User" userId="" providerId="Windows Live" clId="Web-{0762F1E6-D5F3-456E-853D-12C26455076C}" dt="2021-10-15T15:50:40.946" v="3" actId="20577"/>
          <ac:spMkLst>
            <pc:docMk/>
            <pc:sldMk cId="3072543443" sldId="262"/>
            <ac:spMk id="3" creationId="{3368BFF5-275C-4516-9898-46AA868B3144}"/>
          </ac:spMkLst>
        </pc:spChg>
      </pc:sldChg>
      <pc:sldChg chg="modSp">
        <pc:chgData name="Guest User" userId="" providerId="Windows Live" clId="Web-{0762F1E6-D5F3-456E-853D-12C26455076C}" dt="2021-10-15T15:49:06.333" v="1" actId="20577"/>
        <pc:sldMkLst>
          <pc:docMk/>
          <pc:sldMk cId="1363656624" sldId="263"/>
        </pc:sldMkLst>
        <pc:spChg chg="mod">
          <ac:chgData name="Guest User" userId="" providerId="Windows Live" clId="Web-{0762F1E6-D5F3-456E-853D-12C26455076C}" dt="2021-10-15T15:49:06.333" v="1" actId="20577"/>
          <ac:spMkLst>
            <pc:docMk/>
            <pc:sldMk cId="1363656624" sldId="263"/>
            <ac:spMk id="3" creationId="{95F2CC3E-0881-463A-9438-E7AA7EB2FA01}"/>
          </ac:spMkLst>
        </pc:spChg>
      </pc:sldChg>
      <pc:sldChg chg="modSp">
        <pc:chgData name="Guest User" userId="" providerId="Windows Live" clId="Web-{0762F1E6-D5F3-456E-853D-12C26455076C}" dt="2021-10-15T15:52:03.605" v="21" actId="20577"/>
        <pc:sldMkLst>
          <pc:docMk/>
          <pc:sldMk cId="1022066141" sldId="264"/>
        </pc:sldMkLst>
        <pc:spChg chg="mod">
          <ac:chgData name="Guest User" userId="" providerId="Windows Live" clId="Web-{0762F1E6-D5F3-456E-853D-12C26455076C}" dt="2021-10-15T15:52:03.605" v="21" actId="20577"/>
          <ac:spMkLst>
            <pc:docMk/>
            <pc:sldMk cId="1022066141" sldId="264"/>
            <ac:spMk id="3" creationId="{55C38A39-2CC9-41E5-816B-70462E7A4A55}"/>
          </ac:spMkLst>
        </pc:spChg>
      </pc:sldChg>
      <pc:sldChg chg="modSp">
        <pc:chgData name="Guest User" userId="" providerId="Windows Live" clId="Web-{0762F1E6-D5F3-456E-853D-12C26455076C}" dt="2021-10-15T15:50:46.852" v="5" actId="20577"/>
        <pc:sldMkLst>
          <pc:docMk/>
          <pc:sldMk cId="3898060751" sldId="265"/>
        </pc:sldMkLst>
        <pc:spChg chg="mod">
          <ac:chgData name="Guest User" userId="" providerId="Windows Live" clId="Web-{0762F1E6-D5F3-456E-853D-12C26455076C}" dt="2021-10-15T15:50:46.852" v="5" actId="20577"/>
          <ac:spMkLst>
            <pc:docMk/>
            <pc:sldMk cId="3898060751" sldId="265"/>
            <ac:spMk id="3" creationId="{14C0CC82-4B61-4C0A-B7C1-2BF5FF1E0413}"/>
          </ac:spMkLst>
        </pc:spChg>
      </pc:sldChg>
      <pc:sldChg chg="modSp">
        <pc:chgData name="Guest User" userId="" providerId="Windows Live" clId="Web-{0762F1E6-D5F3-456E-853D-12C26455076C}" dt="2021-10-15T15:51:02.415" v="8" actId="1076"/>
        <pc:sldMkLst>
          <pc:docMk/>
          <pc:sldMk cId="4032137260" sldId="266"/>
        </pc:sldMkLst>
        <pc:spChg chg="mod">
          <ac:chgData name="Guest User" userId="" providerId="Windows Live" clId="Web-{0762F1E6-D5F3-456E-853D-12C26455076C}" dt="2021-10-15T15:51:02.415" v="8" actId="1076"/>
          <ac:spMkLst>
            <pc:docMk/>
            <pc:sldMk cId="4032137260" sldId="266"/>
            <ac:spMk id="3" creationId="{5559949E-CFF1-46B5-A5DB-421F1CD0FD5F}"/>
          </ac:spMkLst>
        </pc:spChg>
      </pc:sldChg>
      <pc:sldChg chg="modSp">
        <pc:chgData name="Guest User" userId="" providerId="Windows Live" clId="Web-{0762F1E6-D5F3-456E-853D-12C26455076C}" dt="2021-10-15T15:51:14.775" v="10" actId="20577"/>
        <pc:sldMkLst>
          <pc:docMk/>
          <pc:sldMk cId="897655181" sldId="267"/>
        </pc:sldMkLst>
        <pc:spChg chg="mod">
          <ac:chgData name="Guest User" userId="" providerId="Windows Live" clId="Web-{0762F1E6-D5F3-456E-853D-12C26455076C}" dt="2021-10-15T15:51:14.775" v="10" actId="20577"/>
          <ac:spMkLst>
            <pc:docMk/>
            <pc:sldMk cId="897655181" sldId="267"/>
            <ac:spMk id="3" creationId="{CCC24C4E-4189-4226-BE9D-E777E67A602A}"/>
          </ac:spMkLst>
        </pc:spChg>
      </pc:sldChg>
      <pc:sldChg chg="modSp">
        <pc:chgData name="Guest User" userId="" providerId="Windows Live" clId="Web-{0762F1E6-D5F3-456E-853D-12C26455076C}" dt="2021-10-15T15:51:22.822" v="12" actId="20577"/>
        <pc:sldMkLst>
          <pc:docMk/>
          <pc:sldMk cId="3022643615" sldId="268"/>
        </pc:sldMkLst>
        <pc:spChg chg="mod">
          <ac:chgData name="Guest User" userId="" providerId="Windows Live" clId="Web-{0762F1E6-D5F3-456E-853D-12C26455076C}" dt="2021-10-15T15:51:22.822" v="12" actId="20577"/>
          <ac:spMkLst>
            <pc:docMk/>
            <pc:sldMk cId="3022643615" sldId="268"/>
            <ac:spMk id="3" creationId="{BC32B509-27CB-4A2E-BDB4-17195B591618}"/>
          </ac:spMkLst>
        </pc:spChg>
      </pc:sldChg>
      <pc:sldChg chg="modSp">
        <pc:chgData name="Guest User" userId="" providerId="Windows Live" clId="Web-{0762F1E6-D5F3-456E-853D-12C26455076C}" dt="2021-10-15T15:51:30.869" v="14" actId="20577"/>
        <pc:sldMkLst>
          <pc:docMk/>
          <pc:sldMk cId="1637518417" sldId="270"/>
        </pc:sldMkLst>
        <pc:spChg chg="mod">
          <ac:chgData name="Guest User" userId="" providerId="Windows Live" clId="Web-{0762F1E6-D5F3-456E-853D-12C26455076C}" dt="2021-10-15T15:51:30.869" v="14" actId="20577"/>
          <ac:spMkLst>
            <pc:docMk/>
            <pc:sldMk cId="1637518417" sldId="270"/>
            <ac:spMk id="3" creationId="{AD70C027-7A09-4677-BC91-B6516DE03C97}"/>
          </ac:spMkLst>
        </pc:spChg>
      </pc:sldChg>
      <pc:sldChg chg="modSp">
        <pc:chgData name="Guest User" userId="" providerId="Windows Live" clId="Web-{0762F1E6-D5F3-456E-853D-12C26455076C}" dt="2021-10-15T15:51:37.354" v="16" actId="20577"/>
        <pc:sldMkLst>
          <pc:docMk/>
          <pc:sldMk cId="950629215" sldId="271"/>
        </pc:sldMkLst>
        <pc:spChg chg="mod">
          <ac:chgData name="Guest User" userId="" providerId="Windows Live" clId="Web-{0762F1E6-D5F3-456E-853D-12C26455076C}" dt="2021-10-15T15:51:37.354" v="16" actId="20577"/>
          <ac:spMkLst>
            <pc:docMk/>
            <pc:sldMk cId="950629215" sldId="271"/>
            <ac:spMk id="3" creationId="{DD9762D3-0F46-4902-B765-D921E3E5728D}"/>
          </ac:spMkLst>
        </pc:spChg>
      </pc:sldChg>
      <pc:sldChg chg="modSp">
        <pc:chgData name="Guest User" userId="" providerId="Windows Live" clId="Web-{0762F1E6-D5F3-456E-853D-12C26455076C}" dt="2021-10-15T15:51:50.213" v="19" actId="20577"/>
        <pc:sldMkLst>
          <pc:docMk/>
          <pc:sldMk cId="3385005092" sldId="272"/>
        </pc:sldMkLst>
        <pc:spChg chg="mod">
          <ac:chgData name="Guest User" userId="" providerId="Windows Live" clId="Web-{0762F1E6-D5F3-456E-853D-12C26455076C}" dt="2021-10-15T15:51:50.213" v="19" actId="20577"/>
          <ac:spMkLst>
            <pc:docMk/>
            <pc:sldMk cId="3385005092" sldId="272"/>
            <ac:spMk id="3" creationId="{DAE0AA4F-9B83-4EE7-AB22-B611FC161952}"/>
          </ac:spMkLst>
        </pc:spChg>
      </pc:sldChg>
    </pc:docChg>
  </pc:docChgLst>
  <pc:docChgLst>
    <pc:chgData clId="Web-{FAF5F4CA-2060-4EAC-BD36-491415B3EBEE}"/>
    <pc:docChg chg="modSld">
      <pc:chgData name="" userId="" providerId="" clId="Web-{FAF5F4CA-2060-4EAC-BD36-491415B3EBEE}" dt="2021-10-15T10:21:49.916" v="0" actId="20577"/>
      <pc:docMkLst>
        <pc:docMk/>
      </pc:docMkLst>
      <pc:sldChg chg="modSp">
        <pc:chgData name="" userId="" providerId="" clId="Web-{FAF5F4CA-2060-4EAC-BD36-491415B3EBEE}" dt="2021-10-15T10:21:49.916" v="0" actId="20577"/>
        <pc:sldMkLst>
          <pc:docMk/>
          <pc:sldMk cId="3962583941" sldId="256"/>
        </pc:sldMkLst>
        <pc:spChg chg="mod">
          <ac:chgData name="" userId="" providerId="" clId="Web-{FAF5F4CA-2060-4EAC-BD36-491415B3EBEE}" dt="2021-10-15T10:21:49.916" v="0" actId="20577"/>
          <ac:spMkLst>
            <pc:docMk/>
            <pc:sldMk cId="3962583941" sldId="256"/>
            <ac:spMk id="2" creationId="{00000000-0000-0000-0000-000000000000}"/>
          </ac:spMkLst>
        </pc:spChg>
      </pc:sldChg>
    </pc:docChg>
  </pc:docChgLst>
  <pc:docChgLst>
    <pc:chgData name="francesco scatena" userId="89c0d66a234ae7eb" providerId="Windows Live" clId="Web-{FAF5F4CA-2060-4EAC-BD36-491415B3EBEE}"/>
    <pc:docChg chg="addSld modSld sldOrd addMainMaster delMainMaster">
      <pc:chgData name="francesco scatena" userId="89c0d66a234ae7eb" providerId="Windows Live" clId="Web-{FAF5F4CA-2060-4EAC-BD36-491415B3EBEE}" dt="2021-10-15T11:01:35.524" v="164" actId="14100"/>
      <pc:docMkLst>
        <pc:docMk/>
      </pc:docMkLst>
      <pc:sldChg chg="addSp delSp modSp mod setBg modClrScheme chgLayout">
        <pc:chgData name="francesco scatena" userId="89c0d66a234ae7eb" providerId="Windows Live" clId="Web-{FAF5F4CA-2060-4EAC-BD36-491415B3EBEE}" dt="2021-10-15T11:01:35.524" v="164" actId="14100"/>
        <pc:sldMkLst>
          <pc:docMk/>
          <pc:sldMk cId="3962583941" sldId="256"/>
        </pc:sldMkLst>
        <pc:spChg chg="del mod">
          <ac:chgData name="francesco scatena" userId="89c0d66a234ae7eb" providerId="Windows Live" clId="Web-{FAF5F4CA-2060-4EAC-BD36-491415B3EBEE}" dt="2021-10-15T10:22:49.730" v="3"/>
          <ac:spMkLst>
            <pc:docMk/>
            <pc:sldMk cId="3962583941" sldId="256"/>
            <ac:spMk id="2" creationId="{00000000-0000-0000-0000-000000000000}"/>
          </ac:spMkLst>
        </pc:spChg>
        <pc:spChg chg="del mod">
          <ac:chgData name="francesco scatena" userId="89c0d66a234ae7eb" providerId="Windows Live" clId="Web-{FAF5F4CA-2060-4EAC-BD36-491415B3EBEE}" dt="2021-10-15T10:22:53.277" v="4"/>
          <ac:spMkLst>
            <pc:docMk/>
            <pc:sldMk cId="3962583941" sldId="256"/>
            <ac:spMk id="3" creationId="{00000000-0000-0000-0000-000000000000}"/>
          </ac:spMkLst>
        </pc:spChg>
        <pc:spChg chg="add del">
          <ac:chgData name="francesco scatena" userId="89c0d66a234ae7eb" providerId="Windows Live" clId="Web-{FAF5F4CA-2060-4EAC-BD36-491415B3EBEE}" dt="2021-10-15T10:22:57.183" v="5"/>
          <ac:spMkLst>
            <pc:docMk/>
            <pc:sldMk cId="3962583941" sldId="256"/>
            <ac:spMk id="9" creationId="{87CC2527-562A-4F69-B487-4371E5B243E7}"/>
          </ac:spMkLst>
        </pc:spChg>
        <pc:spChg chg="add">
          <ac:chgData name="francesco scatena" userId="89c0d66a234ae7eb" providerId="Windows Live" clId="Web-{FAF5F4CA-2060-4EAC-BD36-491415B3EBEE}" dt="2021-10-15T10:22:57.183" v="5"/>
          <ac:spMkLst>
            <pc:docMk/>
            <pc:sldMk cId="3962583941" sldId="256"/>
            <ac:spMk id="16" creationId="{2D2B266D-3625-4584-A5C3-7D3F672CFF30}"/>
          </ac:spMkLst>
        </pc:spChg>
        <pc:picChg chg="add mod ord">
          <ac:chgData name="francesco scatena" userId="89c0d66a234ae7eb" providerId="Windows Live" clId="Web-{FAF5F4CA-2060-4EAC-BD36-491415B3EBEE}" dt="2021-10-15T11:01:35.524" v="164" actId="14100"/>
          <ac:picMkLst>
            <pc:docMk/>
            <pc:sldMk cId="3962583941" sldId="256"/>
            <ac:picMk id="4" creationId="{8E53D49B-E49F-48A9-890B-BE73042BEC8B}"/>
          </ac:picMkLst>
        </pc:picChg>
        <pc:cxnChg chg="add del">
          <ac:chgData name="francesco scatena" userId="89c0d66a234ae7eb" providerId="Windows Live" clId="Web-{FAF5F4CA-2060-4EAC-BD36-491415B3EBEE}" dt="2021-10-15T10:22:57.183" v="5"/>
          <ac:cxnSpMkLst>
            <pc:docMk/>
            <pc:sldMk cId="3962583941" sldId="256"/>
            <ac:cxnSpMk id="11" creationId="{BCDAEC91-5BCE-4B55-9CC0-43EF94CB734B}"/>
          </ac:cxnSpMkLst>
        </pc:cxnChg>
      </pc:sldChg>
      <pc:sldChg chg="addSp delSp modSp new mod setBg">
        <pc:chgData name="francesco scatena" userId="89c0d66a234ae7eb" providerId="Windows Live" clId="Web-{FAF5F4CA-2060-4EAC-BD36-491415B3EBEE}" dt="2021-10-15T11:01:06.679" v="155" actId="14100"/>
        <pc:sldMkLst>
          <pc:docMk/>
          <pc:sldMk cId="921874040" sldId="257"/>
        </pc:sldMkLst>
        <pc:spChg chg="del">
          <ac:chgData name="francesco scatena" userId="89c0d66a234ae7eb" providerId="Windows Live" clId="Web-{FAF5F4CA-2060-4EAC-BD36-491415B3EBEE}" dt="2021-10-15T10:23:26.137" v="8"/>
          <ac:spMkLst>
            <pc:docMk/>
            <pc:sldMk cId="921874040" sldId="257"/>
            <ac:spMk id="2" creationId="{C5AF5213-6905-4AB1-A66D-C0E47AE49A27}"/>
          </ac:spMkLst>
        </pc:spChg>
        <pc:spChg chg="del">
          <ac:chgData name="francesco scatena" userId="89c0d66a234ae7eb" providerId="Windows Live" clId="Web-{FAF5F4CA-2060-4EAC-BD36-491415B3EBEE}" dt="2021-10-15T10:23:23.904" v="7"/>
          <ac:spMkLst>
            <pc:docMk/>
            <pc:sldMk cId="921874040" sldId="257"/>
            <ac:spMk id="3" creationId="{079D6859-24AC-495D-A923-095579176835}"/>
          </ac:spMkLst>
        </pc:spChg>
        <pc:spChg chg="add">
          <ac:chgData name="francesco scatena" userId="89c0d66a234ae7eb" providerId="Windows Live" clId="Web-{FAF5F4CA-2060-4EAC-BD36-491415B3EBEE}" dt="2021-10-15T10:23:26.137" v="8"/>
          <ac:spMkLst>
            <pc:docMk/>
            <pc:sldMk cId="921874040" sldId="257"/>
            <ac:spMk id="9" creationId="{2D2B266D-3625-4584-A5C3-7D3F672CFF30}"/>
          </ac:spMkLst>
        </pc:spChg>
        <pc:picChg chg="add mod ord">
          <ac:chgData name="francesco scatena" userId="89c0d66a234ae7eb" providerId="Windows Live" clId="Web-{FAF5F4CA-2060-4EAC-BD36-491415B3EBEE}" dt="2021-10-15T11:01:06.679" v="155" actId="14100"/>
          <ac:picMkLst>
            <pc:docMk/>
            <pc:sldMk cId="921874040" sldId="257"/>
            <ac:picMk id="4" creationId="{2B27ED27-3FF5-4D34-809E-A80404B1538C}"/>
          </ac:picMkLst>
        </pc:picChg>
      </pc:sldChg>
      <pc:sldChg chg="addSp delSp modSp new mod ord setBg">
        <pc:chgData name="francesco scatena" userId="89c0d66a234ae7eb" providerId="Windows Live" clId="Web-{FAF5F4CA-2060-4EAC-BD36-491415B3EBEE}" dt="2021-10-15T11:01:22.492" v="159" actId="14100"/>
        <pc:sldMkLst>
          <pc:docMk/>
          <pc:sldMk cId="1446288639" sldId="258"/>
        </pc:sldMkLst>
        <pc:spChg chg="del">
          <ac:chgData name="francesco scatena" userId="89c0d66a234ae7eb" providerId="Windows Live" clId="Web-{FAF5F4CA-2060-4EAC-BD36-491415B3EBEE}" dt="2021-10-15T10:23:52.404" v="14"/>
          <ac:spMkLst>
            <pc:docMk/>
            <pc:sldMk cId="1446288639" sldId="258"/>
            <ac:spMk id="2" creationId="{9B1865D2-922A-4E77-A483-122567867B55}"/>
          </ac:spMkLst>
        </pc:spChg>
        <pc:spChg chg="del">
          <ac:chgData name="francesco scatena" userId="89c0d66a234ae7eb" providerId="Windows Live" clId="Web-{FAF5F4CA-2060-4EAC-BD36-491415B3EBEE}" dt="2021-10-15T10:23:48.700" v="13"/>
          <ac:spMkLst>
            <pc:docMk/>
            <pc:sldMk cId="1446288639" sldId="258"/>
            <ac:spMk id="3" creationId="{FAF19888-90AA-4321-8285-0C5CDE6C2801}"/>
          </ac:spMkLst>
        </pc:spChg>
        <pc:spChg chg="add">
          <ac:chgData name="francesco scatena" userId="89c0d66a234ae7eb" providerId="Windows Live" clId="Web-{FAF5F4CA-2060-4EAC-BD36-491415B3EBEE}" dt="2021-10-15T10:23:52.404" v="14"/>
          <ac:spMkLst>
            <pc:docMk/>
            <pc:sldMk cId="1446288639" sldId="258"/>
            <ac:spMk id="9" creationId="{2D2B266D-3625-4584-A5C3-7D3F672CFF30}"/>
          </ac:spMkLst>
        </pc:spChg>
        <pc:picChg chg="add mod ord">
          <ac:chgData name="francesco scatena" userId="89c0d66a234ae7eb" providerId="Windows Live" clId="Web-{FAF5F4CA-2060-4EAC-BD36-491415B3EBEE}" dt="2021-10-15T11:01:22.492" v="159" actId="14100"/>
          <ac:picMkLst>
            <pc:docMk/>
            <pc:sldMk cId="1446288639" sldId="258"/>
            <ac:picMk id="4" creationId="{0DF55AD0-E20B-48DA-8352-84C9F89EC60A}"/>
          </ac:picMkLst>
        </pc:picChg>
      </pc:sldChg>
      <pc:sldChg chg="addSp delSp modSp new mod setBg">
        <pc:chgData name="francesco scatena" userId="89c0d66a234ae7eb" providerId="Windows Live" clId="Web-{FAF5F4CA-2060-4EAC-BD36-491415B3EBEE}" dt="2021-10-15T11:01:02.164" v="154" actId="14100"/>
        <pc:sldMkLst>
          <pc:docMk/>
          <pc:sldMk cId="1812892096" sldId="259"/>
        </pc:sldMkLst>
        <pc:spChg chg="del">
          <ac:chgData name="francesco scatena" userId="89c0d66a234ae7eb" providerId="Windows Live" clId="Web-{FAF5F4CA-2060-4EAC-BD36-491415B3EBEE}" dt="2021-10-15T10:24:19.592" v="16"/>
          <ac:spMkLst>
            <pc:docMk/>
            <pc:sldMk cId="1812892096" sldId="259"/>
            <ac:spMk id="2" creationId="{0884B149-96B9-4C89-993A-BDCE2703317C}"/>
          </ac:spMkLst>
        </pc:spChg>
        <pc:spChg chg="del">
          <ac:chgData name="francesco scatena" userId="89c0d66a234ae7eb" providerId="Windows Live" clId="Web-{FAF5F4CA-2060-4EAC-BD36-491415B3EBEE}" dt="2021-10-15T10:24:16.654" v="15"/>
          <ac:spMkLst>
            <pc:docMk/>
            <pc:sldMk cId="1812892096" sldId="259"/>
            <ac:spMk id="3" creationId="{155077FE-3C20-48E8-9F83-880880EE5E35}"/>
          </ac:spMkLst>
        </pc:spChg>
        <pc:spChg chg="add">
          <ac:chgData name="francesco scatena" userId="89c0d66a234ae7eb" providerId="Windows Live" clId="Web-{FAF5F4CA-2060-4EAC-BD36-491415B3EBEE}" dt="2021-10-15T10:24:19.592" v="16"/>
          <ac:spMkLst>
            <pc:docMk/>
            <pc:sldMk cId="1812892096" sldId="259"/>
            <ac:spMk id="9" creationId="{2D2B266D-3625-4584-A5C3-7D3F672CFF30}"/>
          </ac:spMkLst>
        </pc:spChg>
        <pc:picChg chg="add mod ord">
          <ac:chgData name="francesco scatena" userId="89c0d66a234ae7eb" providerId="Windows Live" clId="Web-{FAF5F4CA-2060-4EAC-BD36-491415B3EBEE}" dt="2021-10-15T11:01:02.164" v="154" actId="14100"/>
          <ac:picMkLst>
            <pc:docMk/>
            <pc:sldMk cId="1812892096" sldId="259"/>
            <ac:picMk id="4" creationId="{13C02827-4928-4E8C-8E26-43E6A50FA7B6}"/>
          </ac:picMkLst>
        </pc:picChg>
      </pc:sldChg>
      <pc:sldChg chg="addSp delSp modSp new mod setBg">
        <pc:chgData name="francesco scatena" userId="89c0d66a234ae7eb" providerId="Windows Live" clId="Web-{FAF5F4CA-2060-4EAC-BD36-491415B3EBEE}" dt="2021-10-15T11:00:47.507" v="149" actId="14100"/>
        <pc:sldMkLst>
          <pc:docMk/>
          <pc:sldMk cId="3393403227" sldId="260"/>
        </pc:sldMkLst>
        <pc:spChg chg="del">
          <ac:chgData name="francesco scatena" userId="89c0d66a234ae7eb" providerId="Windows Live" clId="Web-{FAF5F4CA-2060-4EAC-BD36-491415B3EBEE}" dt="2021-10-15T10:24:34.311" v="18"/>
          <ac:spMkLst>
            <pc:docMk/>
            <pc:sldMk cId="3393403227" sldId="260"/>
            <ac:spMk id="2" creationId="{B88B6223-4CCC-4CD5-AA21-969D6BB83DFF}"/>
          </ac:spMkLst>
        </pc:spChg>
        <pc:spChg chg="del">
          <ac:chgData name="francesco scatena" userId="89c0d66a234ae7eb" providerId="Windows Live" clId="Web-{FAF5F4CA-2060-4EAC-BD36-491415B3EBEE}" dt="2021-10-15T10:24:31.608" v="17"/>
          <ac:spMkLst>
            <pc:docMk/>
            <pc:sldMk cId="3393403227" sldId="260"/>
            <ac:spMk id="3" creationId="{C5FD1FC6-E25C-4625-A0AA-5DD104ED09D7}"/>
          </ac:spMkLst>
        </pc:spChg>
        <pc:spChg chg="add">
          <ac:chgData name="francesco scatena" userId="89c0d66a234ae7eb" providerId="Windows Live" clId="Web-{FAF5F4CA-2060-4EAC-BD36-491415B3EBEE}" dt="2021-10-15T10:24:34.311" v="18"/>
          <ac:spMkLst>
            <pc:docMk/>
            <pc:sldMk cId="3393403227" sldId="260"/>
            <ac:spMk id="9" creationId="{2D2B266D-3625-4584-A5C3-7D3F672CFF30}"/>
          </ac:spMkLst>
        </pc:spChg>
        <pc:picChg chg="add mod ord">
          <ac:chgData name="francesco scatena" userId="89c0d66a234ae7eb" providerId="Windows Live" clId="Web-{FAF5F4CA-2060-4EAC-BD36-491415B3EBEE}" dt="2021-10-15T11:00:47.507" v="149" actId="14100"/>
          <ac:picMkLst>
            <pc:docMk/>
            <pc:sldMk cId="3393403227" sldId="260"/>
            <ac:picMk id="4" creationId="{9C6F7858-7664-4786-8B66-906D02BD19E0}"/>
          </ac:picMkLst>
        </pc:picChg>
      </pc:sldChg>
      <pc:sldChg chg="addSp delSp modSp new mod setBg">
        <pc:chgData name="francesco scatena" userId="89c0d66a234ae7eb" providerId="Windows Live" clId="Web-{FAF5F4CA-2060-4EAC-BD36-491415B3EBEE}" dt="2021-10-15T11:00:34.303" v="145" actId="14100"/>
        <pc:sldMkLst>
          <pc:docMk/>
          <pc:sldMk cId="2560549441" sldId="261"/>
        </pc:sldMkLst>
        <pc:spChg chg="del">
          <ac:chgData name="francesco scatena" userId="89c0d66a234ae7eb" providerId="Windows Live" clId="Web-{FAF5F4CA-2060-4EAC-BD36-491415B3EBEE}" dt="2021-10-15T10:24:50.312" v="20"/>
          <ac:spMkLst>
            <pc:docMk/>
            <pc:sldMk cId="2560549441" sldId="261"/>
            <ac:spMk id="2" creationId="{26F8CC16-B166-497A-ACAB-23DB2FD11A17}"/>
          </ac:spMkLst>
        </pc:spChg>
        <pc:spChg chg="del">
          <ac:chgData name="francesco scatena" userId="89c0d66a234ae7eb" providerId="Windows Live" clId="Web-{FAF5F4CA-2060-4EAC-BD36-491415B3EBEE}" dt="2021-10-15T10:24:47.405" v="19"/>
          <ac:spMkLst>
            <pc:docMk/>
            <pc:sldMk cId="2560549441" sldId="261"/>
            <ac:spMk id="3" creationId="{22376104-BF6B-4031-B965-41ACB2530AFD}"/>
          </ac:spMkLst>
        </pc:spChg>
        <pc:spChg chg="add">
          <ac:chgData name="francesco scatena" userId="89c0d66a234ae7eb" providerId="Windows Live" clId="Web-{FAF5F4CA-2060-4EAC-BD36-491415B3EBEE}" dt="2021-10-15T10:24:50.312" v="20"/>
          <ac:spMkLst>
            <pc:docMk/>
            <pc:sldMk cId="2560549441" sldId="261"/>
            <ac:spMk id="9" creationId="{2D2B266D-3625-4584-A5C3-7D3F672CFF30}"/>
          </ac:spMkLst>
        </pc:spChg>
        <pc:picChg chg="add mod ord">
          <ac:chgData name="francesco scatena" userId="89c0d66a234ae7eb" providerId="Windows Live" clId="Web-{FAF5F4CA-2060-4EAC-BD36-491415B3EBEE}" dt="2021-10-15T11:00:34.303" v="145" actId="14100"/>
          <ac:picMkLst>
            <pc:docMk/>
            <pc:sldMk cId="2560549441" sldId="261"/>
            <ac:picMk id="4" creationId="{FC3EC54D-95BF-4099-93E6-21A1E0145210}"/>
          </ac:picMkLst>
        </pc:picChg>
      </pc:sldChg>
      <pc:sldChg chg="modSp new">
        <pc:chgData name="francesco scatena" userId="89c0d66a234ae7eb" providerId="Windows Live" clId="Web-{FAF5F4CA-2060-4EAC-BD36-491415B3EBEE}" dt="2021-10-15T10:51:50.915" v="77" actId="20577"/>
        <pc:sldMkLst>
          <pc:docMk/>
          <pc:sldMk cId="3072543443" sldId="262"/>
        </pc:sldMkLst>
        <pc:spChg chg="mod">
          <ac:chgData name="francesco scatena" userId="89c0d66a234ae7eb" providerId="Windows Live" clId="Web-{FAF5F4CA-2060-4EAC-BD36-491415B3EBEE}" dt="2021-10-15T10:47:56.019" v="38" actId="20577"/>
          <ac:spMkLst>
            <pc:docMk/>
            <pc:sldMk cId="3072543443" sldId="262"/>
            <ac:spMk id="2" creationId="{0910F7B6-52C0-4423-85D9-09C7B8F035BA}"/>
          </ac:spMkLst>
        </pc:spChg>
        <pc:spChg chg="mod">
          <ac:chgData name="francesco scatena" userId="89c0d66a234ae7eb" providerId="Windows Live" clId="Web-{FAF5F4CA-2060-4EAC-BD36-491415B3EBEE}" dt="2021-10-15T10:51:50.915" v="77" actId="20577"/>
          <ac:spMkLst>
            <pc:docMk/>
            <pc:sldMk cId="3072543443" sldId="262"/>
            <ac:spMk id="3" creationId="{3368BFF5-275C-4516-9898-46AA868B3144}"/>
          </ac:spMkLst>
        </pc:spChg>
      </pc:sldChg>
      <pc:sldChg chg="modSp new">
        <pc:chgData name="francesco scatena" userId="89c0d66a234ae7eb" providerId="Windows Live" clId="Web-{FAF5F4CA-2060-4EAC-BD36-491415B3EBEE}" dt="2021-10-15T11:00:17.694" v="144" actId="20577"/>
        <pc:sldMkLst>
          <pc:docMk/>
          <pc:sldMk cId="1363656624" sldId="263"/>
        </pc:sldMkLst>
        <pc:spChg chg="mod">
          <ac:chgData name="francesco scatena" userId="89c0d66a234ae7eb" providerId="Windows Live" clId="Web-{FAF5F4CA-2060-4EAC-BD36-491415B3EBEE}" dt="2021-10-15T11:00:17.694" v="144" actId="20577"/>
          <ac:spMkLst>
            <pc:docMk/>
            <pc:sldMk cId="1363656624" sldId="263"/>
            <ac:spMk id="2" creationId="{B4D29C1B-A1CD-4231-85BD-58D436B4AA6B}"/>
          </ac:spMkLst>
        </pc:spChg>
        <pc:spChg chg="mod">
          <ac:chgData name="francesco scatena" userId="89c0d66a234ae7eb" providerId="Windows Live" clId="Web-{FAF5F4CA-2060-4EAC-BD36-491415B3EBEE}" dt="2021-10-15T10:57:46.518" v="135" actId="20577"/>
          <ac:spMkLst>
            <pc:docMk/>
            <pc:sldMk cId="1363656624" sldId="263"/>
            <ac:spMk id="3" creationId="{95F2CC3E-0881-463A-9438-E7AA7EB2FA01}"/>
          </ac:spMkLst>
        </pc:spChg>
      </pc:sldChg>
      <pc:sldMasterChg chg="del delSldLayout">
        <pc:chgData name="francesco scatena" userId="89c0d66a234ae7eb" providerId="Windows Live" clId="Web-{FAF5F4CA-2060-4EAC-BD36-491415B3EBEE}" dt="2021-10-15T10:22:57.183" v="5"/>
        <pc:sldMasterMkLst>
          <pc:docMk/>
          <pc:sldMasterMk cId="1801931499" sldId="2147483648"/>
        </pc:sldMasterMkLst>
        <pc:sldLayoutChg chg="del">
          <pc:chgData name="francesco scatena" userId="89c0d66a234ae7eb" providerId="Windows Live" clId="Web-{FAF5F4CA-2060-4EAC-BD36-491415B3EBEE}" dt="2021-10-15T10:22:57.183" v="5"/>
          <pc:sldLayoutMkLst>
            <pc:docMk/>
            <pc:sldMasterMk cId="1801931499" sldId="2147483648"/>
            <pc:sldLayoutMk cId="3186192645" sldId="2147483649"/>
          </pc:sldLayoutMkLst>
        </pc:sldLayoutChg>
        <pc:sldLayoutChg chg="del">
          <pc:chgData name="francesco scatena" userId="89c0d66a234ae7eb" providerId="Windows Live" clId="Web-{FAF5F4CA-2060-4EAC-BD36-491415B3EBEE}" dt="2021-10-15T10:22:57.183" v="5"/>
          <pc:sldLayoutMkLst>
            <pc:docMk/>
            <pc:sldMasterMk cId="1801931499" sldId="2147483648"/>
            <pc:sldLayoutMk cId="126318104" sldId="2147483650"/>
          </pc:sldLayoutMkLst>
        </pc:sldLayoutChg>
        <pc:sldLayoutChg chg="del">
          <pc:chgData name="francesco scatena" userId="89c0d66a234ae7eb" providerId="Windows Live" clId="Web-{FAF5F4CA-2060-4EAC-BD36-491415B3EBEE}" dt="2021-10-15T10:22:57.183" v="5"/>
          <pc:sldLayoutMkLst>
            <pc:docMk/>
            <pc:sldMasterMk cId="1801931499" sldId="2147483648"/>
            <pc:sldLayoutMk cId="3577393581" sldId="2147483651"/>
          </pc:sldLayoutMkLst>
        </pc:sldLayoutChg>
        <pc:sldLayoutChg chg="del">
          <pc:chgData name="francesco scatena" userId="89c0d66a234ae7eb" providerId="Windows Live" clId="Web-{FAF5F4CA-2060-4EAC-BD36-491415B3EBEE}" dt="2021-10-15T10:22:57.183" v="5"/>
          <pc:sldLayoutMkLst>
            <pc:docMk/>
            <pc:sldMasterMk cId="1801931499" sldId="2147483648"/>
            <pc:sldLayoutMk cId="1284089777" sldId="2147483652"/>
          </pc:sldLayoutMkLst>
        </pc:sldLayoutChg>
        <pc:sldLayoutChg chg="del">
          <pc:chgData name="francesco scatena" userId="89c0d66a234ae7eb" providerId="Windows Live" clId="Web-{FAF5F4CA-2060-4EAC-BD36-491415B3EBEE}" dt="2021-10-15T10:22:57.183" v="5"/>
          <pc:sldLayoutMkLst>
            <pc:docMk/>
            <pc:sldMasterMk cId="1801931499" sldId="2147483648"/>
            <pc:sldLayoutMk cId="2747982985" sldId="2147483653"/>
          </pc:sldLayoutMkLst>
        </pc:sldLayoutChg>
        <pc:sldLayoutChg chg="del">
          <pc:chgData name="francesco scatena" userId="89c0d66a234ae7eb" providerId="Windows Live" clId="Web-{FAF5F4CA-2060-4EAC-BD36-491415B3EBEE}" dt="2021-10-15T10:22:57.183" v="5"/>
          <pc:sldLayoutMkLst>
            <pc:docMk/>
            <pc:sldMasterMk cId="1801931499" sldId="2147483648"/>
            <pc:sldLayoutMk cId="331782546" sldId="2147483654"/>
          </pc:sldLayoutMkLst>
        </pc:sldLayoutChg>
        <pc:sldLayoutChg chg="del">
          <pc:chgData name="francesco scatena" userId="89c0d66a234ae7eb" providerId="Windows Live" clId="Web-{FAF5F4CA-2060-4EAC-BD36-491415B3EBEE}" dt="2021-10-15T10:22:57.183" v="5"/>
          <pc:sldLayoutMkLst>
            <pc:docMk/>
            <pc:sldMasterMk cId="1801931499" sldId="2147483648"/>
            <pc:sldLayoutMk cId="1894095149" sldId="2147483655"/>
          </pc:sldLayoutMkLst>
        </pc:sldLayoutChg>
        <pc:sldLayoutChg chg="del">
          <pc:chgData name="francesco scatena" userId="89c0d66a234ae7eb" providerId="Windows Live" clId="Web-{FAF5F4CA-2060-4EAC-BD36-491415B3EBEE}" dt="2021-10-15T10:22:57.183" v="5"/>
          <pc:sldLayoutMkLst>
            <pc:docMk/>
            <pc:sldMasterMk cId="1801931499" sldId="2147483648"/>
            <pc:sldLayoutMk cId="2365816325" sldId="2147483656"/>
          </pc:sldLayoutMkLst>
        </pc:sldLayoutChg>
        <pc:sldLayoutChg chg="del">
          <pc:chgData name="francesco scatena" userId="89c0d66a234ae7eb" providerId="Windows Live" clId="Web-{FAF5F4CA-2060-4EAC-BD36-491415B3EBEE}" dt="2021-10-15T10:22:57.183" v="5"/>
          <pc:sldLayoutMkLst>
            <pc:docMk/>
            <pc:sldMasterMk cId="1801931499" sldId="2147483648"/>
            <pc:sldLayoutMk cId="1688576698" sldId="2147483657"/>
          </pc:sldLayoutMkLst>
        </pc:sldLayoutChg>
        <pc:sldLayoutChg chg="del">
          <pc:chgData name="francesco scatena" userId="89c0d66a234ae7eb" providerId="Windows Live" clId="Web-{FAF5F4CA-2060-4EAC-BD36-491415B3EBEE}" dt="2021-10-15T10:22:57.183" v="5"/>
          <pc:sldLayoutMkLst>
            <pc:docMk/>
            <pc:sldMasterMk cId="1801931499" sldId="2147483648"/>
            <pc:sldLayoutMk cId="3424469029" sldId="2147483658"/>
          </pc:sldLayoutMkLst>
        </pc:sldLayoutChg>
        <pc:sldLayoutChg chg="del">
          <pc:chgData name="francesco scatena" userId="89c0d66a234ae7eb" providerId="Windows Live" clId="Web-{FAF5F4CA-2060-4EAC-BD36-491415B3EBEE}" dt="2021-10-15T10:22:57.183" v="5"/>
          <pc:sldLayoutMkLst>
            <pc:docMk/>
            <pc:sldMasterMk cId="1801931499" sldId="2147483648"/>
            <pc:sldLayoutMk cId="1026842362" sldId="2147483659"/>
          </pc:sldLayoutMkLst>
        </pc:sldLayoutChg>
      </pc:sldMasterChg>
      <pc:sldMasterChg chg="add replId addSldLayout">
        <pc:chgData name="francesco scatena" userId="89c0d66a234ae7eb" providerId="Windows Live" clId="Web-{FAF5F4CA-2060-4EAC-BD36-491415B3EBEE}" dt="2021-10-15T10:22:57.183" v="5"/>
        <pc:sldMasterMkLst>
          <pc:docMk/>
          <pc:sldMasterMk cId="463618345" sldId="2147483660"/>
        </pc:sldMasterMkLst>
        <pc:sldLayoutChg chg="add">
          <pc:chgData name="francesco scatena" userId="89c0d66a234ae7eb" providerId="Windows Live" clId="Web-{FAF5F4CA-2060-4EAC-BD36-491415B3EBEE}" dt="2021-10-15T10:22:57.183" v="5"/>
          <pc:sldLayoutMkLst>
            <pc:docMk/>
            <pc:sldMasterMk cId="463618345" sldId="2147483660"/>
            <pc:sldLayoutMk cId="2475123204" sldId="2147483661"/>
          </pc:sldLayoutMkLst>
        </pc:sldLayoutChg>
        <pc:sldLayoutChg chg="add replId">
          <pc:chgData name="francesco scatena" userId="89c0d66a234ae7eb" providerId="Windows Live" clId="Web-{FAF5F4CA-2060-4EAC-BD36-491415B3EBEE}" dt="2021-10-15T10:22:57.183" v="5"/>
          <pc:sldLayoutMkLst>
            <pc:docMk/>
            <pc:sldMasterMk cId="463618345" sldId="2147483660"/>
            <pc:sldLayoutMk cId="3835126641" sldId="2147483662"/>
          </pc:sldLayoutMkLst>
        </pc:sldLayoutChg>
        <pc:sldLayoutChg chg="add replId">
          <pc:chgData name="francesco scatena" userId="89c0d66a234ae7eb" providerId="Windows Live" clId="Web-{FAF5F4CA-2060-4EAC-BD36-491415B3EBEE}" dt="2021-10-15T10:22:57.183" v="5"/>
          <pc:sldLayoutMkLst>
            <pc:docMk/>
            <pc:sldMasterMk cId="463618345" sldId="2147483660"/>
            <pc:sldLayoutMk cId="1092597148" sldId="2147483663"/>
          </pc:sldLayoutMkLst>
        </pc:sldLayoutChg>
        <pc:sldLayoutChg chg="add replId">
          <pc:chgData name="francesco scatena" userId="89c0d66a234ae7eb" providerId="Windows Live" clId="Web-{FAF5F4CA-2060-4EAC-BD36-491415B3EBEE}" dt="2021-10-15T10:22:57.183" v="5"/>
          <pc:sldLayoutMkLst>
            <pc:docMk/>
            <pc:sldMasterMk cId="463618345" sldId="2147483660"/>
            <pc:sldLayoutMk cId="2050458566" sldId="2147483664"/>
          </pc:sldLayoutMkLst>
        </pc:sldLayoutChg>
        <pc:sldLayoutChg chg="add replId">
          <pc:chgData name="francesco scatena" userId="89c0d66a234ae7eb" providerId="Windows Live" clId="Web-{FAF5F4CA-2060-4EAC-BD36-491415B3EBEE}" dt="2021-10-15T10:22:57.183" v="5"/>
          <pc:sldLayoutMkLst>
            <pc:docMk/>
            <pc:sldMasterMk cId="463618345" sldId="2147483660"/>
            <pc:sldLayoutMk cId="2956417028" sldId="2147483665"/>
          </pc:sldLayoutMkLst>
        </pc:sldLayoutChg>
        <pc:sldLayoutChg chg="add replId">
          <pc:chgData name="francesco scatena" userId="89c0d66a234ae7eb" providerId="Windows Live" clId="Web-{FAF5F4CA-2060-4EAC-BD36-491415B3EBEE}" dt="2021-10-15T10:22:57.183" v="5"/>
          <pc:sldLayoutMkLst>
            <pc:docMk/>
            <pc:sldMasterMk cId="463618345" sldId="2147483660"/>
            <pc:sldLayoutMk cId="695035349" sldId="2147483666"/>
          </pc:sldLayoutMkLst>
        </pc:sldLayoutChg>
        <pc:sldLayoutChg chg="add replId">
          <pc:chgData name="francesco scatena" userId="89c0d66a234ae7eb" providerId="Windows Live" clId="Web-{FAF5F4CA-2060-4EAC-BD36-491415B3EBEE}" dt="2021-10-15T10:22:57.183" v="5"/>
          <pc:sldLayoutMkLst>
            <pc:docMk/>
            <pc:sldMasterMk cId="463618345" sldId="2147483660"/>
            <pc:sldLayoutMk cId="1067693837" sldId="2147483667"/>
          </pc:sldLayoutMkLst>
        </pc:sldLayoutChg>
        <pc:sldLayoutChg chg="add replId">
          <pc:chgData name="francesco scatena" userId="89c0d66a234ae7eb" providerId="Windows Live" clId="Web-{FAF5F4CA-2060-4EAC-BD36-491415B3EBEE}" dt="2021-10-15T10:22:57.183" v="5"/>
          <pc:sldLayoutMkLst>
            <pc:docMk/>
            <pc:sldMasterMk cId="463618345" sldId="2147483660"/>
            <pc:sldLayoutMk cId="1579259187" sldId="2147483668"/>
          </pc:sldLayoutMkLst>
        </pc:sldLayoutChg>
        <pc:sldLayoutChg chg="add replId">
          <pc:chgData name="francesco scatena" userId="89c0d66a234ae7eb" providerId="Windows Live" clId="Web-{FAF5F4CA-2060-4EAC-BD36-491415B3EBEE}" dt="2021-10-15T10:22:57.183" v="5"/>
          <pc:sldLayoutMkLst>
            <pc:docMk/>
            <pc:sldMasterMk cId="463618345" sldId="2147483660"/>
            <pc:sldLayoutMk cId="3642041508" sldId="2147483669"/>
          </pc:sldLayoutMkLst>
        </pc:sldLayoutChg>
        <pc:sldLayoutChg chg="add replId">
          <pc:chgData name="francesco scatena" userId="89c0d66a234ae7eb" providerId="Windows Live" clId="Web-{FAF5F4CA-2060-4EAC-BD36-491415B3EBEE}" dt="2021-10-15T10:22:57.183" v="5"/>
          <pc:sldLayoutMkLst>
            <pc:docMk/>
            <pc:sldMasterMk cId="463618345" sldId="2147483660"/>
            <pc:sldLayoutMk cId="2222067010" sldId="2147483670"/>
          </pc:sldLayoutMkLst>
        </pc:sldLayoutChg>
        <pc:sldLayoutChg chg="add replId">
          <pc:chgData name="francesco scatena" userId="89c0d66a234ae7eb" providerId="Windows Live" clId="Web-{FAF5F4CA-2060-4EAC-BD36-491415B3EBEE}" dt="2021-10-15T10:22:57.183" v="5"/>
          <pc:sldLayoutMkLst>
            <pc:docMk/>
            <pc:sldMasterMk cId="463618345" sldId="2147483660"/>
            <pc:sldLayoutMk cId="1613843329" sldId="2147483671"/>
          </pc:sldLayoutMkLst>
        </pc:sldLayoutChg>
      </pc:sldMasterChg>
    </pc:docChg>
  </pc:docChgLst>
  <pc:docChgLst>
    <pc:chgData name="francesco scatena" userId="89c0d66a234ae7eb" providerId="Windows Live" clId="Web-{6E9224E0-B58A-488A-85A8-FC1E829F17B8}"/>
    <pc:docChg chg="addSld delSld modSld sldOrd">
      <pc:chgData name="francesco scatena" userId="89c0d66a234ae7eb" providerId="Windows Live" clId="Web-{6E9224E0-B58A-488A-85A8-FC1E829F17B8}" dt="2021-10-15T15:49:47.370" v="928" actId="20577"/>
      <pc:docMkLst>
        <pc:docMk/>
      </pc:docMkLst>
      <pc:sldChg chg="addSp delSp modSp del mod setClrOvrMap">
        <pc:chgData name="francesco scatena" userId="89c0d66a234ae7eb" providerId="Windows Live" clId="Web-{6E9224E0-B58A-488A-85A8-FC1E829F17B8}" dt="2021-10-15T15:10:18.937" v="830"/>
        <pc:sldMkLst>
          <pc:docMk/>
          <pc:sldMk cId="3962583941" sldId="256"/>
        </pc:sldMkLst>
        <pc:spChg chg="add mod">
          <ac:chgData name="francesco scatena" userId="89c0d66a234ae7eb" providerId="Windows Live" clId="Web-{6E9224E0-B58A-488A-85A8-FC1E829F17B8}" dt="2021-10-15T11:14:36.414" v="70" actId="1076"/>
          <ac:spMkLst>
            <pc:docMk/>
            <pc:sldMk cId="3962583941" sldId="256"/>
            <ac:spMk id="6" creationId="{6593EFB6-9930-491A-83F3-9C7BE0EECCCF}"/>
          </ac:spMkLst>
        </pc:spChg>
        <pc:spChg chg="add mod">
          <ac:chgData name="francesco scatena" userId="89c0d66a234ae7eb" providerId="Windows Live" clId="Web-{6E9224E0-B58A-488A-85A8-FC1E829F17B8}" dt="2021-10-15T11:14:28.742" v="69" actId="20577"/>
          <ac:spMkLst>
            <pc:docMk/>
            <pc:sldMk cId="3962583941" sldId="256"/>
            <ac:spMk id="7" creationId="{8ABB7241-CE73-4DAD-9D9F-DE7FD6D89FD7}"/>
          </ac:spMkLst>
        </pc:spChg>
        <pc:spChg chg="del">
          <ac:chgData name="francesco scatena" userId="89c0d66a234ae7eb" providerId="Windows Live" clId="Web-{6E9224E0-B58A-488A-85A8-FC1E829F17B8}" dt="2021-10-15T11:13:34.569" v="64"/>
          <ac:spMkLst>
            <pc:docMk/>
            <pc:sldMk cId="3962583941" sldId="256"/>
            <ac:spMk id="16" creationId="{2D2B266D-3625-4584-A5C3-7D3F672CFF30}"/>
          </ac:spMkLst>
        </pc:spChg>
        <pc:spChg chg="add">
          <ac:chgData name="francesco scatena" userId="89c0d66a234ae7eb" providerId="Windows Live" clId="Web-{6E9224E0-B58A-488A-85A8-FC1E829F17B8}" dt="2021-10-15T11:13:34.569" v="64"/>
          <ac:spMkLst>
            <pc:docMk/>
            <pc:sldMk cId="3962583941" sldId="256"/>
            <ac:spMk id="21" creationId="{EBDD1931-9E86-4402-9A68-33A2D9EFB198}"/>
          </ac:spMkLst>
        </pc:spChg>
        <pc:spChg chg="add">
          <ac:chgData name="francesco scatena" userId="89c0d66a234ae7eb" providerId="Windows Live" clId="Web-{6E9224E0-B58A-488A-85A8-FC1E829F17B8}" dt="2021-10-15T11:13:34.569" v="64"/>
          <ac:spMkLst>
            <pc:docMk/>
            <pc:sldMk cId="3962583941" sldId="256"/>
            <ac:spMk id="23" creationId="{A9D2268A-D939-4E78-91B6-6C7E46406788}"/>
          </ac:spMkLst>
        </pc:spChg>
        <pc:spChg chg="add">
          <ac:chgData name="francesco scatena" userId="89c0d66a234ae7eb" providerId="Windows Live" clId="Web-{6E9224E0-B58A-488A-85A8-FC1E829F17B8}" dt="2021-10-15T11:13:34.569" v="64"/>
          <ac:spMkLst>
            <pc:docMk/>
            <pc:sldMk cId="3962583941" sldId="256"/>
            <ac:spMk id="25" creationId="{E0C43A58-225D-452D-8185-0D89D1EED861}"/>
          </ac:spMkLst>
        </pc:spChg>
        <pc:picChg chg="add mod">
          <ac:chgData name="francesco scatena" userId="89c0d66a234ae7eb" providerId="Windows Live" clId="Web-{6E9224E0-B58A-488A-85A8-FC1E829F17B8}" dt="2021-10-15T15:10:15.453" v="829" actId="1076"/>
          <ac:picMkLst>
            <pc:docMk/>
            <pc:sldMk cId="3962583941" sldId="256"/>
            <ac:picMk id="2" creationId="{68505A88-6713-4161-9DF3-266C829011DA}"/>
          </ac:picMkLst>
        </pc:picChg>
        <pc:picChg chg="add del mod">
          <ac:chgData name="francesco scatena" userId="89c0d66a234ae7eb" providerId="Windows Live" clId="Web-{6E9224E0-B58A-488A-85A8-FC1E829F17B8}" dt="2021-10-15T11:10:15.782" v="14"/>
          <ac:picMkLst>
            <pc:docMk/>
            <pc:sldMk cId="3962583941" sldId="256"/>
            <ac:picMk id="2" creationId="{81678EFC-4D28-4105-A9A4-A6E43ABBBCEA}"/>
          </ac:picMkLst>
        </pc:picChg>
        <pc:picChg chg="add del mod">
          <ac:chgData name="francesco scatena" userId="89c0d66a234ae7eb" providerId="Windows Live" clId="Web-{6E9224E0-B58A-488A-85A8-FC1E829F17B8}" dt="2021-10-15T11:10:30.580" v="21"/>
          <ac:picMkLst>
            <pc:docMk/>
            <pc:sldMk cId="3962583941" sldId="256"/>
            <ac:picMk id="3" creationId="{4BE259F7-B2C9-4DDC-BD94-C806A28ACAF2}"/>
          </ac:picMkLst>
        </pc:picChg>
        <pc:picChg chg="del mod">
          <ac:chgData name="francesco scatena" userId="89c0d66a234ae7eb" providerId="Windows Live" clId="Web-{6E9224E0-B58A-488A-85A8-FC1E829F17B8}" dt="2021-10-15T11:09:20.375" v="3"/>
          <ac:picMkLst>
            <pc:docMk/>
            <pc:sldMk cId="3962583941" sldId="256"/>
            <ac:picMk id="4" creationId="{8E53D49B-E49F-48A9-890B-BE73042BEC8B}"/>
          </ac:picMkLst>
        </pc:picChg>
        <pc:picChg chg="add del mod">
          <ac:chgData name="francesco scatena" userId="89c0d66a234ae7eb" providerId="Windows Live" clId="Web-{6E9224E0-B58A-488A-85A8-FC1E829F17B8}" dt="2021-10-15T15:09:36.671" v="814"/>
          <ac:picMkLst>
            <pc:docMk/>
            <pc:sldMk cId="3962583941" sldId="256"/>
            <ac:picMk id="5" creationId="{08771D29-2B86-4E4A-A421-9F4DB484793E}"/>
          </ac:picMkLst>
        </pc:picChg>
      </pc:sldChg>
      <pc:sldChg chg="addSp delSp modSp">
        <pc:chgData name="francesco scatena" userId="89c0d66a234ae7eb" providerId="Windows Live" clId="Web-{6E9224E0-B58A-488A-85A8-FC1E829F17B8}" dt="2021-10-15T15:24:09.014" v="892" actId="20577"/>
        <pc:sldMkLst>
          <pc:docMk/>
          <pc:sldMk cId="921874040" sldId="257"/>
        </pc:sldMkLst>
        <pc:spChg chg="add mod ord">
          <ac:chgData name="francesco scatena" userId="89c0d66a234ae7eb" providerId="Windows Live" clId="Web-{6E9224E0-B58A-488A-85A8-FC1E829F17B8}" dt="2021-10-15T15:24:09.014" v="892" actId="20577"/>
          <ac:spMkLst>
            <pc:docMk/>
            <pc:sldMk cId="921874040" sldId="257"/>
            <ac:spMk id="3" creationId="{4B0C56ED-1E41-49F1-A679-6A7717ED0A26}"/>
          </ac:spMkLst>
        </pc:spChg>
        <pc:spChg chg="add mod">
          <ac:chgData name="francesco scatena" userId="89c0d66a234ae7eb" providerId="Windows Live" clId="Web-{6E9224E0-B58A-488A-85A8-FC1E829F17B8}" dt="2021-10-15T11:23:03.021" v="148"/>
          <ac:spMkLst>
            <pc:docMk/>
            <pc:sldMk cId="921874040" sldId="257"/>
            <ac:spMk id="5" creationId="{F14630B8-20C6-424D-A187-2DE91BCF2051}"/>
          </ac:spMkLst>
        </pc:spChg>
        <pc:spChg chg="add del mod ord">
          <ac:chgData name="francesco scatena" userId="89c0d66a234ae7eb" providerId="Windows Live" clId="Web-{6E9224E0-B58A-488A-85A8-FC1E829F17B8}" dt="2021-10-15T11:20:56.721" v="133"/>
          <ac:spMkLst>
            <pc:docMk/>
            <pc:sldMk cId="921874040" sldId="257"/>
            <ac:spMk id="8" creationId="{CE7C7BD5-680A-4718-B623-61450AF863FD}"/>
          </ac:spMkLst>
        </pc:spChg>
        <pc:spChg chg="add del">
          <ac:chgData name="francesco scatena" userId="89c0d66a234ae7eb" providerId="Windows Live" clId="Web-{6E9224E0-B58A-488A-85A8-FC1E829F17B8}" dt="2021-10-15T11:23:03.021" v="148"/>
          <ac:spMkLst>
            <pc:docMk/>
            <pc:sldMk cId="921874040" sldId="257"/>
            <ac:spMk id="9" creationId="{2D2B266D-3625-4584-A5C3-7D3F672CFF30}"/>
          </ac:spMkLst>
        </pc:spChg>
        <pc:spChg chg="add del mod ord">
          <ac:chgData name="francesco scatena" userId="89c0d66a234ae7eb" providerId="Windows Live" clId="Web-{6E9224E0-B58A-488A-85A8-FC1E829F17B8}" dt="2021-10-15T11:23:08.022" v="150"/>
          <ac:spMkLst>
            <pc:docMk/>
            <pc:sldMk cId="921874040" sldId="257"/>
            <ac:spMk id="10" creationId="{0650CA1E-BE68-4DD7-A5D8-BEF902689BD1}"/>
          </ac:spMkLst>
        </pc:spChg>
        <pc:spChg chg="add del">
          <ac:chgData name="francesco scatena" userId="89c0d66a234ae7eb" providerId="Windows Live" clId="Web-{6E9224E0-B58A-488A-85A8-FC1E829F17B8}" dt="2021-10-15T11:23:03.021" v="148"/>
          <ac:spMkLst>
            <pc:docMk/>
            <pc:sldMk cId="921874040" sldId="257"/>
            <ac:spMk id="11" creationId="{F83B1BEA-1159-4AE5-AD9B-9440E5189009}"/>
          </ac:spMkLst>
        </pc:spChg>
        <pc:spChg chg="add del">
          <ac:chgData name="francesco scatena" userId="89c0d66a234ae7eb" providerId="Windows Live" clId="Web-{6E9224E0-B58A-488A-85A8-FC1E829F17B8}" dt="2021-10-15T11:23:03.021" v="148"/>
          <ac:spMkLst>
            <pc:docMk/>
            <pc:sldMk cId="921874040" sldId="257"/>
            <ac:spMk id="12" creationId="{535742DD-1B16-4E9D-B715-0D74B4574A68}"/>
          </ac:spMkLst>
        </pc:spChg>
        <pc:spChg chg="add del">
          <ac:chgData name="francesco scatena" userId="89c0d66a234ae7eb" providerId="Windows Live" clId="Web-{6E9224E0-B58A-488A-85A8-FC1E829F17B8}" dt="2021-10-15T11:22:50.349" v="146"/>
          <ac:spMkLst>
            <pc:docMk/>
            <pc:sldMk cId="921874040" sldId="257"/>
            <ac:spMk id="14" creationId="{A51A0227-072A-4F5F-928C-E2C3E5CCD10C}"/>
          </ac:spMkLst>
        </pc:spChg>
        <pc:spChg chg="add del">
          <ac:chgData name="francesco scatena" userId="89c0d66a234ae7eb" providerId="Windows Live" clId="Web-{6E9224E0-B58A-488A-85A8-FC1E829F17B8}" dt="2021-10-15T11:22:50.349" v="146"/>
          <ac:spMkLst>
            <pc:docMk/>
            <pc:sldMk cId="921874040" sldId="257"/>
            <ac:spMk id="18" creationId="{535742DD-1B16-4E9D-B715-0D74B4574A68}"/>
          </ac:spMkLst>
        </pc:spChg>
        <pc:picChg chg="add mod">
          <ac:chgData name="francesco scatena" userId="89c0d66a234ae7eb" providerId="Windows Live" clId="Web-{6E9224E0-B58A-488A-85A8-FC1E829F17B8}" dt="2021-10-15T15:16:58.710" v="865" actId="1076"/>
          <ac:picMkLst>
            <pc:docMk/>
            <pc:sldMk cId="921874040" sldId="257"/>
            <ac:picMk id="2" creationId="{EB548750-CCC7-42B6-9BA1-2DF92E3DFC93}"/>
          </ac:picMkLst>
        </pc:picChg>
        <pc:picChg chg="del">
          <ac:chgData name="francesco scatena" userId="89c0d66a234ae7eb" providerId="Windows Live" clId="Web-{6E9224E0-B58A-488A-85A8-FC1E829F17B8}" dt="2021-10-15T11:14:48.055" v="72"/>
          <ac:picMkLst>
            <pc:docMk/>
            <pc:sldMk cId="921874040" sldId="257"/>
            <ac:picMk id="4" creationId="{2B27ED27-3FF5-4D34-809E-A80404B1538C}"/>
          </ac:picMkLst>
        </pc:picChg>
        <pc:picChg chg="add mod">
          <ac:chgData name="francesco scatena" userId="89c0d66a234ae7eb" providerId="Windows Live" clId="Web-{6E9224E0-B58A-488A-85A8-FC1E829F17B8}" dt="2021-10-15T15:16:54.819" v="864" actId="1076"/>
          <ac:picMkLst>
            <pc:docMk/>
            <pc:sldMk cId="921874040" sldId="257"/>
            <ac:picMk id="4" creationId="{5C4B8F37-D85E-49F7-B660-1B78ECC6CBDC}"/>
          </ac:picMkLst>
        </pc:picChg>
        <pc:picChg chg="add del mod ord">
          <ac:chgData name="francesco scatena" userId="89c0d66a234ae7eb" providerId="Windows Live" clId="Web-{6E9224E0-B58A-488A-85A8-FC1E829F17B8}" dt="2021-10-15T15:16:05.053" v="854"/>
          <ac:picMkLst>
            <pc:docMk/>
            <pc:sldMk cId="921874040" sldId="257"/>
            <ac:picMk id="6" creationId="{1F4E281D-3A0C-4FE3-B8A2-5A7A10D11697}"/>
          </ac:picMkLst>
        </pc:picChg>
        <pc:picChg chg="add del mod">
          <ac:chgData name="francesco scatena" userId="89c0d66a234ae7eb" providerId="Windows Live" clId="Web-{6E9224E0-B58A-488A-85A8-FC1E829F17B8}" dt="2021-10-15T15:16:21.756" v="860"/>
          <ac:picMkLst>
            <pc:docMk/>
            <pc:sldMk cId="921874040" sldId="257"/>
            <ac:picMk id="7" creationId="{D38127FF-7DA0-47ED-94BB-220C40DFDD61}"/>
          </ac:picMkLst>
        </pc:picChg>
        <pc:inkChg chg="add del">
          <ac:chgData name="francesco scatena" userId="89c0d66a234ae7eb" providerId="Windows Live" clId="Web-{6E9224E0-B58A-488A-85A8-FC1E829F17B8}" dt="2021-10-15T11:22:50.349" v="146"/>
          <ac:inkMkLst>
            <pc:docMk/>
            <pc:sldMk cId="921874040" sldId="257"/>
            <ac:inkMk id="16" creationId="{070477C5-0410-4E4F-97A1-F84C2465C187}"/>
          </ac:inkMkLst>
        </pc:inkChg>
      </pc:sldChg>
      <pc:sldChg chg="addSp delSp modSp del">
        <pc:chgData name="francesco scatena" userId="89c0d66a234ae7eb" providerId="Windows Live" clId="Web-{6E9224E0-B58A-488A-85A8-FC1E829F17B8}" dt="2021-10-15T11:15:39.322" v="80"/>
        <pc:sldMkLst>
          <pc:docMk/>
          <pc:sldMk cId="1446288639" sldId="258"/>
        </pc:sldMkLst>
        <pc:spChg chg="add del mod">
          <ac:chgData name="francesco scatena" userId="89c0d66a234ae7eb" providerId="Windows Live" clId="Web-{6E9224E0-B58A-488A-85A8-FC1E829F17B8}" dt="2021-10-15T11:15:22.197" v="79"/>
          <ac:spMkLst>
            <pc:docMk/>
            <pc:sldMk cId="1446288639" sldId="258"/>
            <ac:spMk id="3" creationId="{0118662E-0E12-4906-9BF6-F99ACE59E064}"/>
          </ac:spMkLst>
        </pc:spChg>
        <pc:graphicFrameChg chg="add mod ord modGraphic">
          <ac:chgData name="francesco scatena" userId="89c0d66a234ae7eb" providerId="Windows Live" clId="Web-{6E9224E0-B58A-488A-85A8-FC1E829F17B8}" dt="2021-10-15T11:15:22.197" v="79"/>
          <ac:graphicFrameMkLst>
            <pc:docMk/>
            <pc:sldMk cId="1446288639" sldId="258"/>
            <ac:graphicFrameMk id="5" creationId="{175C35B9-2FC5-40AA-9148-2CA8C7CEEF38}"/>
          </ac:graphicFrameMkLst>
        </pc:graphicFrameChg>
        <pc:picChg chg="del">
          <ac:chgData name="francesco scatena" userId="89c0d66a234ae7eb" providerId="Windows Live" clId="Web-{6E9224E0-B58A-488A-85A8-FC1E829F17B8}" dt="2021-10-15T11:14:40.993" v="71"/>
          <ac:picMkLst>
            <pc:docMk/>
            <pc:sldMk cId="1446288639" sldId="258"/>
            <ac:picMk id="4" creationId="{0DF55AD0-E20B-48DA-8352-84C9F89EC60A}"/>
          </ac:picMkLst>
        </pc:picChg>
      </pc:sldChg>
      <pc:sldChg chg="addSp delSp modSp">
        <pc:chgData name="francesco scatena" userId="89c0d66a234ae7eb" providerId="Windows Live" clId="Web-{6E9224E0-B58A-488A-85A8-FC1E829F17B8}" dt="2021-10-15T14:58:56.956" v="741" actId="1076"/>
        <pc:sldMkLst>
          <pc:docMk/>
          <pc:sldMk cId="1812892096" sldId="259"/>
        </pc:sldMkLst>
        <pc:spChg chg="add mod">
          <ac:chgData name="francesco scatena" userId="89c0d66a234ae7eb" providerId="Windows Live" clId="Web-{6E9224E0-B58A-488A-85A8-FC1E829F17B8}" dt="2021-10-15T11:26:31.668" v="184" actId="20577"/>
          <ac:spMkLst>
            <pc:docMk/>
            <pc:sldMk cId="1812892096" sldId="259"/>
            <ac:spMk id="3" creationId="{03B5BB7B-9E8A-445E-816D-08EE32B75C0F}"/>
          </ac:spMkLst>
        </pc:spChg>
        <pc:spChg chg="add del">
          <ac:chgData name="francesco scatena" userId="89c0d66a234ae7eb" providerId="Windows Live" clId="Web-{6E9224E0-B58A-488A-85A8-FC1E829F17B8}" dt="2021-10-15T11:26:54.918" v="185"/>
          <ac:spMkLst>
            <pc:docMk/>
            <pc:sldMk cId="1812892096" sldId="259"/>
            <ac:spMk id="5" creationId="{FC7CC31B-38B7-4D12-8BD3-8999CD41B673}"/>
          </ac:spMkLst>
        </pc:spChg>
        <pc:spChg chg="add mod">
          <ac:chgData name="francesco scatena" userId="89c0d66a234ae7eb" providerId="Windows Live" clId="Web-{6E9224E0-B58A-488A-85A8-FC1E829F17B8}" dt="2021-10-15T11:26:27.199" v="183" actId="20577"/>
          <ac:spMkLst>
            <pc:docMk/>
            <pc:sldMk cId="1812892096" sldId="259"/>
            <ac:spMk id="6" creationId="{0D65ADA0-563F-43C5-AC4E-5DEF8B97ADAA}"/>
          </ac:spMkLst>
        </pc:spChg>
        <pc:spChg chg="add del">
          <ac:chgData name="francesco scatena" userId="89c0d66a234ae7eb" providerId="Windows Live" clId="Web-{6E9224E0-B58A-488A-85A8-FC1E829F17B8}" dt="2021-10-15T11:27:01.965" v="187"/>
          <ac:spMkLst>
            <pc:docMk/>
            <pc:sldMk cId="1812892096" sldId="259"/>
            <ac:spMk id="8" creationId="{CAE23376-863A-4AB3-913E-2CA5D04C9ACA}"/>
          </ac:spMkLst>
        </pc:spChg>
        <pc:picChg chg="add mod">
          <ac:chgData name="francesco scatena" userId="89c0d66a234ae7eb" providerId="Windows Live" clId="Web-{6E9224E0-B58A-488A-85A8-FC1E829F17B8}" dt="2021-10-15T14:58:56.956" v="741" actId="1076"/>
          <ac:picMkLst>
            <pc:docMk/>
            <pc:sldMk cId="1812892096" sldId="259"/>
            <ac:picMk id="2" creationId="{9930E63E-87BC-41A2-A253-B8B264CEF641}"/>
          </ac:picMkLst>
        </pc:picChg>
        <pc:picChg chg="del">
          <ac:chgData name="francesco scatena" userId="89c0d66a234ae7eb" providerId="Windows Live" clId="Web-{6E9224E0-B58A-488A-85A8-FC1E829F17B8}" dt="2021-10-15T11:14:53.899" v="74"/>
          <ac:picMkLst>
            <pc:docMk/>
            <pc:sldMk cId="1812892096" sldId="259"/>
            <ac:picMk id="4" creationId="{13C02827-4928-4E8C-8E26-43E6A50FA7B6}"/>
          </ac:picMkLst>
        </pc:picChg>
        <pc:picChg chg="add del mod">
          <ac:chgData name="francesco scatena" userId="89c0d66a234ae7eb" providerId="Windows Live" clId="Web-{6E9224E0-B58A-488A-85A8-FC1E829F17B8}" dt="2021-10-15T14:58:44.393" v="737"/>
          <ac:picMkLst>
            <pc:docMk/>
            <pc:sldMk cId="1812892096" sldId="259"/>
            <ac:picMk id="7" creationId="{9ABE378E-AA3B-4275-BF03-A4835B691CB7}"/>
          </ac:picMkLst>
        </pc:picChg>
      </pc:sldChg>
      <pc:sldChg chg="addSp delSp modSp">
        <pc:chgData name="francesco scatena" userId="89c0d66a234ae7eb" providerId="Windows Live" clId="Web-{6E9224E0-B58A-488A-85A8-FC1E829F17B8}" dt="2021-10-15T15:36:06.465" v="913" actId="1076"/>
        <pc:sldMkLst>
          <pc:docMk/>
          <pc:sldMk cId="3393403227" sldId="260"/>
        </pc:sldMkLst>
        <pc:spChg chg="add mod">
          <ac:chgData name="francesco scatena" userId="89c0d66a234ae7eb" providerId="Windows Live" clId="Web-{6E9224E0-B58A-488A-85A8-FC1E829F17B8}" dt="2021-10-15T11:31:13.378" v="212" actId="14100"/>
          <ac:spMkLst>
            <pc:docMk/>
            <pc:sldMk cId="3393403227" sldId="260"/>
            <ac:spMk id="3" creationId="{05EC0709-89DC-4DF6-AD09-EA8CD1244DB2}"/>
          </ac:spMkLst>
        </pc:spChg>
        <pc:spChg chg="add mod">
          <ac:chgData name="francesco scatena" userId="89c0d66a234ae7eb" providerId="Windows Live" clId="Web-{6E9224E0-B58A-488A-85A8-FC1E829F17B8}" dt="2021-10-15T11:31:10.972" v="211" actId="1076"/>
          <ac:spMkLst>
            <pc:docMk/>
            <pc:sldMk cId="3393403227" sldId="260"/>
            <ac:spMk id="5" creationId="{3B5A15D2-D98E-4913-8542-6D951C145477}"/>
          </ac:spMkLst>
        </pc:spChg>
        <pc:picChg chg="add mod">
          <ac:chgData name="francesco scatena" userId="89c0d66a234ae7eb" providerId="Windows Live" clId="Web-{6E9224E0-B58A-488A-85A8-FC1E829F17B8}" dt="2021-10-15T15:36:06.465" v="913" actId="1076"/>
          <ac:picMkLst>
            <pc:docMk/>
            <pc:sldMk cId="3393403227" sldId="260"/>
            <ac:picMk id="2" creationId="{51DCB36A-30C8-4B9D-A50E-1031D8F39826}"/>
          </ac:picMkLst>
        </pc:picChg>
        <pc:picChg chg="del">
          <ac:chgData name="francesco scatena" userId="89c0d66a234ae7eb" providerId="Windows Live" clId="Web-{6E9224E0-B58A-488A-85A8-FC1E829F17B8}" dt="2021-10-15T11:15:08.775" v="77"/>
          <ac:picMkLst>
            <pc:docMk/>
            <pc:sldMk cId="3393403227" sldId="260"/>
            <ac:picMk id="4" creationId="{9C6F7858-7664-4786-8B66-906D02BD19E0}"/>
          </ac:picMkLst>
        </pc:picChg>
        <pc:picChg chg="add del mod">
          <ac:chgData name="francesco scatena" userId="89c0d66a234ae7eb" providerId="Windows Live" clId="Web-{6E9224E0-B58A-488A-85A8-FC1E829F17B8}" dt="2021-10-15T15:27:42.534" v="908"/>
          <ac:picMkLst>
            <pc:docMk/>
            <pc:sldMk cId="3393403227" sldId="260"/>
            <ac:picMk id="6" creationId="{2B7B6219-F4A9-4845-A9F1-2EA750CE3587}"/>
          </ac:picMkLst>
        </pc:picChg>
      </pc:sldChg>
      <pc:sldChg chg="addSp delSp modSp">
        <pc:chgData name="francesco scatena" userId="89c0d66a234ae7eb" providerId="Windows Live" clId="Web-{6E9224E0-B58A-488A-85A8-FC1E829F17B8}" dt="2021-10-15T15:45:31.694" v="922" actId="20577"/>
        <pc:sldMkLst>
          <pc:docMk/>
          <pc:sldMk cId="2560549441" sldId="261"/>
        </pc:sldMkLst>
        <pc:spChg chg="add mod">
          <ac:chgData name="francesco scatena" userId="89c0d66a234ae7eb" providerId="Windows Live" clId="Web-{6E9224E0-B58A-488A-85A8-FC1E829F17B8}" dt="2021-10-15T15:45:31.694" v="922" actId="20577"/>
          <ac:spMkLst>
            <pc:docMk/>
            <pc:sldMk cId="2560549441" sldId="261"/>
            <ac:spMk id="3" creationId="{126F109C-4E4B-4F7C-90A8-20BCDA8F7954}"/>
          </ac:spMkLst>
        </pc:spChg>
        <pc:spChg chg="add mod">
          <ac:chgData name="francesco scatena" userId="89c0d66a234ae7eb" providerId="Windows Live" clId="Web-{6E9224E0-B58A-488A-85A8-FC1E829F17B8}" dt="2021-10-15T11:36:06.401" v="240" actId="1076"/>
          <ac:spMkLst>
            <pc:docMk/>
            <pc:sldMk cId="2560549441" sldId="261"/>
            <ac:spMk id="5" creationId="{87893D12-1A7E-4F02-B799-7077EFED6C14}"/>
          </ac:spMkLst>
        </pc:spChg>
        <pc:picChg chg="del">
          <ac:chgData name="francesco scatena" userId="89c0d66a234ae7eb" providerId="Windows Live" clId="Web-{6E9224E0-B58A-488A-85A8-FC1E829F17B8}" dt="2021-10-15T11:15:11.447" v="78"/>
          <ac:picMkLst>
            <pc:docMk/>
            <pc:sldMk cId="2560549441" sldId="261"/>
            <ac:picMk id="4" creationId="{FC3EC54D-95BF-4099-93E6-21A1E0145210}"/>
          </ac:picMkLst>
        </pc:picChg>
      </pc:sldChg>
      <pc:sldChg chg="modSp">
        <pc:chgData name="francesco scatena" userId="89c0d66a234ae7eb" providerId="Windows Live" clId="Web-{6E9224E0-B58A-488A-85A8-FC1E829F17B8}" dt="2021-10-15T11:03:01.833" v="1" actId="20577"/>
        <pc:sldMkLst>
          <pc:docMk/>
          <pc:sldMk cId="3072543443" sldId="262"/>
        </pc:sldMkLst>
        <pc:spChg chg="mod">
          <ac:chgData name="francesco scatena" userId="89c0d66a234ae7eb" providerId="Windows Live" clId="Web-{6E9224E0-B58A-488A-85A8-FC1E829F17B8}" dt="2021-10-15T11:03:01.833" v="1" actId="20577"/>
          <ac:spMkLst>
            <pc:docMk/>
            <pc:sldMk cId="3072543443" sldId="262"/>
            <ac:spMk id="2" creationId="{0910F7B6-52C0-4423-85D9-09C7B8F035BA}"/>
          </ac:spMkLst>
        </pc:spChg>
      </pc:sldChg>
      <pc:sldChg chg="modSp ord">
        <pc:chgData name="francesco scatena" userId="89c0d66a234ae7eb" providerId="Windows Live" clId="Web-{6E9224E0-B58A-488A-85A8-FC1E829F17B8}" dt="2021-10-15T15:32:38.196" v="909"/>
        <pc:sldMkLst>
          <pc:docMk/>
          <pc:sldMk cId="1363656624" sldId="263"/>
        </pc:sldMkLst>
        <pc:spChg chg="mod">
          <ac:chgData name="francesco scatena" userId="89c0d66a234ae7eb" providerId="Windows Live" clId="Web-{6E9224E0-B58A-488A-85A8-FC1E829F17B8}" dt="2021-10-15T13:13:20.383" v="264" actId="20577"/>
          <ac:spMkLst>
            <pc:docMk/>
            <pc:sldMk cId="1363656624" sldId="263"/>
            <ac:spMk id="3" creationId="{95F2CC3E-0881-463A-9438-E7AA7EB2FA01}"/>
          </ac:spMkLst>
        </pc:spChg>
      </pc:sldChg>
      <pc:sldChg chg="addSp delSp modSp new">
        <pc:chgData name="francesco scatena" userId="89c0d66a234ae7eb" providerId="Windows Live" clId="Web-{6E9224E0-B58A-488A-85A8-FC1E829F17B8}" dt="2021-10-15T15:49:47.370" v="928" actId="20577"/>
        <pc:sldMkLst>
          <pc:docMk/>
          <pc:sldMk cId="1022066141" sldId="264"/>
        </pc:sldMkLst>
        <pc:spChg chg="mod">
          <ac:chgData name="francesco scatena" userId="89c0d66a234ae7eb" providerId="Windows Live" clId="Web-{6E9224E0-B58A-488A-85A8-FC1E829F17B8}" dt="2021-10-15T11:41:03.894" v="259" actId="20577"/>
          <ac:spMkLst>
            <pc:docMk/>
            <pc:sldMk cId="1022066141" sldId="264"/>
            <ac:spMk id="2" creationId="{D775EBED-E795-4E0C-AD58-B552FF48DE54}"/>
          </ac:spMkLst>
        </pc:spChg>
        <pc:spChg chg="add del mod">
          <ac:chgData name="francesco scatena" userId="89c0d66a234ae7eb" providerId="Windows Live" clId="Web-{6E9224E0-B58A-488A-85A8-FC1E829F17B8}" dt="2021-10-15T15:49:47.370" v="928" actId="20577"/>
          <ac:spMkLst>
            <pc:docMk/>
            <pc:sldMk cId="1022066141" sldId="264"/>
            <ac:spMk id="3" creationId="{55C38A39-2CC9-41E5-816B-70462E7A4A55}"/>
          </ac:spMkLst>
        </pc:spChg>
        <pc:spChg chg="add del mod">
          <ac:chgData name="francesco scatena" userId="89c0d66a234ae7eb" providerId="Windows Live" clId="Web-{6E9224E0-B58A-488A-85A8-FC1E829F17B8}" dt="2021-10-15T11:37:51.826" v="249"/>
          <ac:spMkLst>
            <pc:docMk/>
            <pc:sldMk cId="1022066141" sldId="264"/>
            <ac:spMk id="5" creationId="{4BADBF86-B7C8-468B-8108-FBBE5BEF9E4A}"/>
          </ac:spMkLst>
        </pc:spChg>
      </pc:sldChg>
      <pc:sldChg chg="addSp delSp modSp add del replId">
        <pc:chgData name="francesco scatena" userId="89c0d66a234ae7eb" providerId="Windows Live" clId="Web-{6E9224E0-B58A-488A-85A8-FC1E829F17B8}" dt="2021-10-15T11:15:06.837" v="76"/>
        <pc:sldMkLst>
          <pc:docMk/>
          <pc:sldMk cId="2852862647" sldId="264"/>
        </pc:sldMkLst>
        <pc:spChg chg="add mod">
          <ac:chgData name="francesco scatena" userId="89c0d66a234ae7eb" providerId="Windows Live" clId="Web-{6E9224E0-B58A-488A-85A8-FC1E829F17B8}" dt="2021-10-15T11:14:56.868" v="75"/>
          <ac:spMkLst>
            <pc:docMk/>
            <pc:sldMk cId="2852862647" sldId="264"/>
            <ac:spMk id="3" creationId="{F184DF31-B554-48E9-82F7-B77BF8760262}"/>
          </ac:spMkLst>
        </pc:spChg>
        <pc:picChg chg="del">
          <ac:chgData name="francesco scatena" userId="89c0d66a234ae7eb" providerId="Windows Live" clId="Web-{6E9224E0-B58A-488A-85A8-FC1E829F17B8}" dt="2021-10-15T11:14:56.868" v="75"/>
          <ac:picMkLst>
            <pc:docMk/>
            <pc:sldMk cId="2852862647" sldId="264"/>
            <ac:picMk id="4" creationId="{13C02827-4928-4E8C-8E26-43E6A50FA7B6}"/>
          </ac:picMkLst>
        </pc:picChg>
      </pc:sldChg>
      <pc:sldChg chg="addSp delSp modSp new">
        <pc:chgData name="francesco scatena" userId="89c0d66a234ae7eb" providerId="Windows Live" clId="Web-{6E9224E0-B58A-488A-85A8-FC1E829F17B8}" dt="2021-10-15T14:57:38.017" v="731" actId="14100"/>
        <pc:sldMkLst>
          <pc:docMk/>
          <pc:sldMk cId="3898060751" sldId="265"/>
        </pc:sldMkLst>
        <pc:spChg chg="mod">
          <ac:chgData name="francesco scatena" userId="89c0d66a234ae7eb" providerId="Windows Live" clId="Web-{6E9224E0-B58A-488A-85A8-FC1E829F17B8}" dt="2021-10-15T13:51:56.008" v="312" actId="20577"/>
          <ac:spMkLst>
            <pc:docMk/>
            <pc:sldMk cId="3898060751" sldId="265"/>
            <ac:spMk id="2" creationId="{11BACA68-3ED1-40EA-95A5-68FF9C9AF447}"/>
          </ac:spMkLst>
        </pc:spChg>
        <pc:spChg chg="mod">
          <ac:chgData name="francesco scatena" userId="89c0d66a234ae7eb" providerId="Windows Live" clId="Web-{6E9224E0-B58A-488A-85A8-FC1E829F17B8}" dt="2021-10-15T14:32:23.896" v="600" actId="14100"/>
          <ac:spMkLst>
            <pc:docMk/>
            <pc:sldMk cId="3898060751" sldId="265"/>
            <ac:spMk id="3" creationId="{14C0CC82-4B61-4C0A-B7C1-2BF5FF1E0413}"/>
          </ac:spMkLst>
        </pc:spChg>
        <pc:picChg chg="add del mod">
          <ac:chgData name="francesco scatena" userId="89c0d66a234ae7eb" providerId="Windows Live" clId="Web-{6E9224E0-B58A-488A-85A8-FC1E829F17B8}" dt="2021-10-15T14:56:24.563" v="726"/>
          <ac:picMkLst>
            <pc:docMk/>
            <pc:sldMk cId="3898060751" sldId="265"/>
            <ac:picMk id="4" creationId="{009E69EE-9C2D-4987-A803-D9EBAC30E34E}"/>
          </ac:picMkLst>
        </pc:picChg>
        <pc:picChg chg="add mod">
          <ac:chgData name="francesco scatena" userId="89c0d66a234ae7eb" providerId="Windows Live" clId="Web-{6E9224E0-B58A-488A-85A8-FC1E829F17B8}" dt="2021-10-15T14:57:38.017" v="731" actId="14100"/>
          <ac:picMkLst>
            <pc:docMk/>
            <pc:sldMk cId="3898060751" sldId="265"/>
            <ac:picMk id="5" creationId="{672BF8F2-955A-4186-9500-5E20EB99B1AA}"/>
          </ac:picMkLst>
        </pc:picChg>
      </pc:sldChg>
      <pc:sldChg chg="addSp delSp modSp new">
        <pc:chgData name="francesco scatena" userId="89c0d66a234ae7eb" providerId="Windows Live" clId="Web-{6E9224E0-B58A-488A-85A8-FC1E829F17B8}" dt="2021-10-15T15:26:26.408" v="903" actId="1076"/>
        <pc:sldMkLst>
          <pc:docMk/>
          <pc:sldMk cId="4032137260" sldId="266"/>
        </pc:sldMkLst>
        <pc:spChg chg="mod">
          <ac:chgData name="francesco scatena" userId="89c0d66a234ae7eb" providerId="Windows Live" clId="Web-{6E9224E0-B58A-488A-85A8-FC1E829F17B8}" dt="2021-10-15T13:52:26.868" v="333" actId="20577"/>
          <ac:spMkLst>
            <pc:docMk/>
            <pc:sldMk cId="4032137260" sldId="266"/>
            <ac:spMk id="2" creationId="{F12F1EFE-8313-49A2-93AE-843514DF5642}"/>
          </ac:spMkLst>
        </pc:spChg>
        <pc:spChg chg="mod">
          <ac:chgData name="francesco scatena" userId="89c0d66a234ae7eb" providerId="Windows Live" clId="Web-{6E9224E0-B58A-488A-85A8-FC1E829F17B8}" dt="2021-10-15T14:23:05.573" v="537" actId="14100"/>
          <ac:spMkLst>
            <pc:docMk/>
            <pc:sldMk cId="4032137260" sldId="266"/>
            <ac:spMk id="3" creationId="{5559949E-CFF1-46B5-A5DB-421F1CD0FD5F}"/>
          </ac:spMkLst>
        </pc:spChg>
        <pc:picChg chg="add del mod">
          <ac:chgData name="francesco scatena" userId="89c0d66a234ae7eb" providerId="Windows Live" clId="Web-{6E9224E0-B58A-488A-85A8-FC1E829F17B8}" dt="2021-10-15T14:44:04.846" v="653"/>
          <ac:picMkLst>
            <pc:docMk/>
            <pc:sldMk cId="4032137260" sldId="266"/>
            <ac:picMk id="4" creationId="{561F8D5E-3AFF-4E8F-B45F-1B11C379049A}"/>
          </ac:picMkLst>
        </pc:picChg>
        <pc:picChg chg="add mod">
          <ac:chgData name="francesco scatena" userId="89c0d66a234ae7eb" providerId="Windows Live" clId="Web-{6E9224E0-B58A-488A-85A8-FC1E829F17B8}" dt="2021-10-15T15:26:24.454" v="902" actId="1076"/>
          <ac:picMkLst>
            <pc:docMk/>
            <pc:sldMk cId="4032137260" sldId="266"/>
            <ac:picMk id="5" creationId="{ACBF1182-8163-4AE7-BCC6-BACE9C26C87F}"/>
          </ac:picMkLst>
        </pc:picChg>
        <pc:picChg chg="add mod">
          <ac:chgData name="francesco scatena" userId="89c0d66a234ae7eb" providerId="Windows Live" clId="Web-{6E9224E0-B58A-488A-85A8-FC1E829F17B8}" dt="2021-10-15T15:26:26.408" v="903" actId="1076"/>
          <ac:picMkLst>
            <pc:docMk/>
            <pc:sldMk cId="4032137260" sldId="266"/>
            <ac:picMk id="6" creationId="{89C82A9D-F331-4049-94F7-687B09B09672}"/>
          </ac:picMkLst>
        </pc:picChg>
      </pc:sldChg>
      <pc:sldChg chg="addSp delSp modSp new mod setBg">
        <pc:chgData name="francesco scatena" userId="89c0d66a234ae7eb" providerId="Windows Live" clId="Web-{6E9224E0-B58A-488A-85A8-FC1E829F17B8}" dt="2021-10-15T14:42:53.954" v="640" actId="1076"/>
        <pc:sldMkLst>
          <pc:docMk/>
          <pc:sldMk cId="897655181" sldId="267"/>
        </pc:sldMkLst>
        <pc:spChg chg="mod">
          <ac:chgData name="francesco scatena" userId="89c0d66a234ae7eb" providerId="Windows Live" clId="Web-{6E9224E0-B58A-488A-85A8-FC1E829F17B8}" dt="2021-10-15T14:24:52.403" v="551" actId="20577"/>
          <ac:spMkLst>
            <pc:docMk/>
            <pc:sldMk cId="897655181" sldId="267"/>
            <ac:spMk id="2" creationId="{07B331B6-00F9-4034-B24B-A517F58B4E1F}"/>
          </ac:spMkLst>
        </pc:spChg>
        <pc:spChg chg="mod">
          <ac:chgData name="francesco scatena" userId="89c0d66a234ae7eb" providerId="Windows Live" clId="Web-{6E9224E0-B58A-488A-85A8-FC1E829F17B8}" dt="2021-10-15T14:42:32.141" v="631" actId="20577"/>
          <ac:spMkLst>
            <pc:docMk/>
            <pc:sldMk cId="897655181" sldId="267"/>
            <ac:spMk id="3" creationId="{CCC24C4E-4189-4226-BE9D-E777E67A602A}"/>
          </ac:spMkLst>
        </pc:spChg>
        <pc:spChg chg="add del">
          <ac:chgData name="francesco scatena" userId="89c0d66a234ae7eb" providerId="Windows Live" clId="Web-{6E9224E0-B58A-488A-85A8-FC1E829F17B8}" dt="2021-10-15T14:24:39.372" v="546"/>
          <ac:spMkLst>
            <pc:docMk/>
            <pc:sldMk cId="897655181" sldId="267"/>
            <ac:spMk id="9" creationId="{45D37F4E-DDB4-456B-97E0-9937730A039F}"/>
          </ac:spMkLst>
        </pc:spChg>
        <pc:spChg chg="add del">
          <ac:chgData name="francesco scatena" userId="89c0d66a234ae7eb" providerId="Windows Live" clId="Web-{6E9224E0-B58A-488A-85A8-FC1E829F17B8}" dt="2021-10-15T14:24:39.372" v="546"/>
          <ac:spMkLst>
            <pc:docMk/>
            <pc:sldMk cId="897655181" sldId="267"/>
            <ac:spMk id="11" creationId="{3CE8AF5E-D374-4CF1-90CC-35CF73B81C3E}"/>
          </ac:spMkLst>
        </pc:spChg>
        <pc:picChg chg="add del mod">
          <ac:chgData name="francesco scatena" userId="89c0d66a234ae7eb" providerId="Windows Live" clId="Web-{6E9224E0-B58A-488A-85A8-FC1E829F17B8}" dt="2021-10-15T14:42:29.235" v="630"/>
          <ac:picMkLst>
            <pc:docMk/>
            <pc:sldMk cId="897655181" sldId="267"/>
            <ac:picMk id="4" creationId="{0AEF26EE-482F-4705-AD77-FC015E140273}"/>
          </ac:picMkLst>
        </pc:picChg>
        <pc:picChg chg="add del mod">
          <ac:chgData name="francesco scatena" userId="89c0d66a234ae7eb" providerId="Windows Live" clId="Web-{6E9224E0-B58A-488A-85A8-FC1E829F17B8}" dt="2021-10-15T14:42:37.938" v="634"/>
          <ac:picMkLst>
            <pc:docMk/>
            <pc:sldMk cId="897655181" sldId="267"/>
            <ac:picMk id="5" creationId="{5F05AE6A-FAC8-4B73-8D62-DDF22D3FCB45}"/>
          </ac:picMkLst>
        </pc:picChg>
        <pc:picChg chg="add mod">
          <ac:chgData name="francesco scatena" userId="89c0d66a234ae7eb" providerId="Windows Live" clId="Web-{6E9224E0-B58A-488A-85A8-FC1E829F17B8}" dt="2021-10-15T14:42:53.954" v="640" actId="1076"/>
          <ac:picMkLst>
            <pc:docMk/>
            <pc:sldMk cId="897655181" sldId="267"/>
            <ac:picMk id="6" creationId="{6424C6E8-728D-41D8-A331-AB89C6A65231}"/>
          </ac:picMkLst>
        </pc:picChg>
      </pc:sldChg>
      <pc:sldChg chg="addSp delSp modSp new">
        <pc:chgData name="francesco scatena" userId="89c0d66a234ae7eb" providerId="Windows Live" clId="Web-{6E9224E0-B58A-488A-85A8-FC1E829F17B8}" dt="2021-10-15T14:51:06.838" v="693" actId="14100"/>
        <pc:sldMkLst>
          <pc:docMk/>
          <pc:sldMk cId="3022643615" sldId="268"/>
        </pc:sldMkLst>
        <pc:spChg chg="mod">
          <ac:chgData name="francesco scatena" userId="89c0d66a234ae7eb" providerId="Windows Live" clId="Web-{6E9224E0-B58A-488A-85A8-FC1E829F17B8}" dt="2021-10-15T13:57:07.983" v="402" actId="20577"/>
          <ac:spMkLst>
            <pc:docMk/>
            <pc:sldMk cId="3022643615" sldId="268"/>
            <ac:spMk id="2" creationId="{B6A77A3B-A056-4763-BCCD-EE9984E4C656}"/>
          </ac:spMkLst>
        </pc:spChg>
        <pc:spChg chg="mod">
          <ac:chgData name="francesco scatena" userId="89c0d66a234ae7eb" providerId="Windows Live" clId="Web-{6E9224E0-B58A-488A-85A8-FC1E829F17B8}" dt="2021-10-15T14:14:19.173" v="518" actId="14100"/>
          <ac:spMkLst>
            <pc:docMk/>
            <pc:sldMk cId="3022643615" sldId="268"/>
            <ac:spMk id="3" creationId="{BC32B509-27CB-4A2E-BDB4-17195B591618}"/>
          </ac:spMkLst>
        </pc:spChg>
        <pc:picChg chg="add del mod">
          <ac:chgData name="francesco scatena" userId="89c0d66a234ae7eb" providerId="Windows Live" clId="Web-{6E9224E0-B58A-488A-85A8-FC1E829F17B8}" dt="2021-10-15T14:50:08.243" v="690"/>
          <ac:picMkLst>
            <pc:docMk/>
            <pc:sldMk cId="3022643615" sldId="268"/>
            <ac:picMk id="4" creationId="{F7403369-FD0C-40B6-B32F-0726DB50C4A4}"/>
          </ac:picMkLst>
        </pc:picChg>
        <pc:picChg chg="add mod">
          <ac:chgData name="francesco scatena" userId="89c0d66a234ae7eb" providerId="Windows Live" clId="Web-{6E9224E0-B58A-488A-85A8-FC1E829F17B8}" dt="2021-10-15T14:51:06.838" v="693" actId="14100"/>
          <ac:picMkLst>
            <pc:docMk/>
            <pc:sldMk cId="3022643615" sldId="268"/>
            <ac:picMk id="5" creationId="{05B4E1D6-48F7-4993-9DF0-E0F6A8EBED88}"/>
          </ac:picMkLst>
        </pc:picChg>
      </pc:sldChg>
      <pc:sldChg chg="modSp new del">
        <pc:chgData name="francesco scatena" userId="89c0d66a234ae7eb" providerId="Windows Live" clId="Web-{6E9224E0-B58A-488A-85A8-FC1E829F17B8}" dt="2021-10-15T14:25:04.060" v="552"/>
        <pc:sldMkLst>
          <pc:docMk/>
          <pc:sldMk cId="2031650535" sldId="269"/>
        </pc:sldMkLst>
        <pc:spChg chg="mod">
          <ac:chgData name="francesco scatena" userId="89c0d66a234ae7eb" providerId="Windows Live" clId="Web-{6E9224E0-B58A-488A-85A8-FC1E829F17B8}" dt="2021-10-15T13:58:56.532" v="423" actId="20577"/>
          <ac:spMkLst>
            <pc:docMk/>
            <pc:sldMk cId="2031650535" sldId="269"/>
            <ac:spMk id="2" creationId="{27493BB4-FF6D-4546-B8EE-C59BB29A8E2E}"/>
          </ac:spMkLst>
        </pc:spChg>
        <pc:spChg chg="mod">
          <ac:chgData name="francesco scatena" userId="89c0d66a234ae7eb" providerId="Windows Live" clId="Web-{6E9224E0-B58A-488A-85A8-FC1E829F17B8}" dt="2021-10-15T14:00:12.377" v="441" actId="20577"/>
          <ac:spMkLst>
            <pc:docMk/>
            <pc:sldMk cId="2031650535" sldId="269"/>
            <ac:spMk id="3" creationId="{06254792-B906-4EA2-83CF-116F306711BF}"/>
          </ac:spMkLst>
        </pc:spChg>
      </pc:sldChg>
      <pc:sldChg chg="addSp delSp modSp new">
        <pc:chgData name="francesco scatena" userId="89c0d66a234ae7eb" providerId="Windows Live" clId="Web-{6E9224E0-B58A-488A-85A8-FC1E829F17B8}" dt="2021-10-15T14:49:00.148" v="682" actId="1076"/>
        <pc:sldMkLst>
          <pc:docMk/>
          <pc:sldMk cId="1637518417" sldId="270"/>
        </pc:sldMkLst>
        <pc:spChg chg="mod">
          <ac:chgData name="francesco scatena" userId="89c0d66a234ae7eb" providerId="Windows Live" clId="Web-{6E9224E0-B58A-488A-85A8-FC1E829F17B8}" dt="2021-10-15T14:01:31.925" v="454" actId="20577"/>
          <ac:spMkLst>
            <pc:docMk/>
            <pc:sldMk cId="1637518417" sldId="270"/>
            <ac:spMk id="2" creationId="{36095511-0C42-4677-B722-49EF100496AE}"/>
          </ac:spMkLst>
        </pc:spChg>
        <pc:spChg chg="mod">
          <ac:chgData name="francesco scatena" userId="89c0d66a234ae7eb" providerId="Windows Live" clId="Web-{6E9224E0-B58A-488A-85A8-FC1E829F17B8}" dt="2021-10-15T14:48:57.789" v="681" actId="1076"/>
          <ac:spMkLst>
            <pc:docMk/>
            <pc:sldMk cId="1637518417" sldId="270"/>
            <ac:spMk id="3" creationId="{AD70C027-7A09-4677-BC91-B6516DE03C97}"/>
          </ac:spMkLst>
        </pc:spChg>
        <pc:picChg chg="add del mod">
          <ac:chgData name="francesco scatena" userId="89c0d66a234ae7eb" providerId="Windows Live" clId="Web-{6E9224E0-B58A-488A-85A8-FC1E829F17B8}" dt="2021-10-15T14:28:14.860" v="583"/>
          <ac:picMkLst>
            <pc:docMk/>
            <pc:sldMk cId="1637518417" sldId="270"/>
            <ac:picMk id="4" creationId="{CFB9ABB5-776E-4938-AEDB-D881A93844A8}"/>
          </ac:picMkLst>
        </pc:picChg>
        <pc:picChg chg="add del mod">
          <ac:chgData name="francesco scatena" userId="89c0d66a234ae7eb" providerId="Windows Live" clId="Web-{6E9224E0-B58A-488A-85A8-FC1E829F17B8}" dt="2021-10-15T14:48:32.632" v="676"/>
          <ac:picMkLst>
            <pc:docMk/>
            <pc:sldMk cId="1637518417" sldId="270"/>
            <ac:picMk id="5" creationId="{2B21534D-E254-4BAC-8C94-116A1DA8CA08}"/>
          </ac:picMkLst>
        </pc:picChg>
        <pc:picChg chg="add mod">
          <ac:chgData name="francesco scatena" userId="89c0d66a234ae7eb" providerId="Windows Live" clId="Web-{6E9224E0-B58A-488A-85A8-FC1E829F17B8}" dt="2021-10-15T14:49:00.148" v="682" actId="1076"/>
          <ac:picMkLst>
            <pc:docMk/>
            <pc:sldMk cId="1637518417" sldId="270"/>
            <ac:picMk id="6" creationId="{85C09F6E-B305-4CAE-9294-F1558406A6B0}"/>
          </ac:picMkLst>
        </pc:picChg>
      </pc:sldChg>
      <pc:sldChg chg="addSp delSp modSp new mod setBg setClrOvrMap">
        <pc:chgData name="francesco scatena" userId="89c0d66a234ae7eb" providerId="Windows Live" clId="Web-{6E9224E0-B58A-488A-85A8-FC1E829F17B8}" dt="2021-10-15T14:46:50.005" v="672" actId="14100"/>
        <pc:sldMkLst>
          <pc:docMk/>
          <pc:sldMk cId="950629215" sldId="271"/>
        </pc:sldMkLst>
        <pc:spChg chg="mod">
          <ac:chgData name="francesco scatena" userId="89c0d66a234ae7eb" providerId="Windows Live" clId="Web-{6E9224E0-B58A-488A-85A8-FC1E829F17B8}" dt="2021-10-15T14:05:27.492" v="465"/>
          <ac:spMkLst>
            <pc:docMk/>
            <pc:sldMk cId="950629215" sldId="271"/>
            <ac:spMk id="2" creationId="{B68CDA99-AEA5-4C76-96E8-9C9E77ED7E0A}"/>
          </ac:spMkLst>
        </pc:spChg>
        <pc:spChg chg="mod">
          <ac:chgData name="francesco scatena" userId="89c0d66a234ae7eb" providerId="Windows Live" clId="Web-{6E9224E0-B58A-488A-85A8-FC1E829F17B8}" dt="2021-10-15T14:05:45.914" v="468" actId="14100"/>
          <ac:spMkLst>
            <pc:docMk/>
            <pc:sldMk cId="950629215" sldId="271"/>
            <ac:spMk id="3" creationId="{DD9762D3-0F46-4902-B765-D921E3E5728D}"/>
          </ac:spMkLst>
        </pc:spChg>
        <pc:spChg chg="add">
          <ac:chgData name="francesco scatena" userId="89c0d66a234ae7eb" providerId="Windows Live" clId="Web-{6E9224E0-B58A-488A-85A8-FC1E829F17B8}" dt="2021-10-15T14:05:27.492" v="465"/>
          <ac:spMkLst>
            <pc:docMk/>
            <pc:sldMk cId="950629215" sldId="271"/>
            <ac:spMk id="6" creationId="{743AA782-23D1-4521-8CAD-47662984AA08}"/>
          </ac:spMkLst>
        </pc:spChg>
        <pc:spChg chg="add">
          <ac:chgData name="francesco scatena" userId="89c0d66a234ae7eb" providerId="Windows Live" clId="Web-{6E9224E0-B58A-488A-85A8-FC1E829F17B8}" dt="2021-10-15T14:05:27.492" v="465"/>
          <ac:spMkLst>
            <pc:docMk/>
            <pc:sldMk cId="950629215" sldId="271"/>
            <ac:spMk id="7" creationId="{3CE8AF5E-D374-4CF1-90CC-35CF73B81C3E}"/>
          </ac:spMkLst>
        </pc:spChg>
        <pc:spChg chg="add del">
          <ac:chgData name="francesco scatena" userId="89c0d66a234ae7eb" providerId="Windows Live" clId="Web-{6E9224E0-B58A-488A-85A8-FC1E829F17B8}" dt="2021-10-15T14:05:19.070" v="464"/>
          <ac:spMkLst>
            <pc:docMk/>
            <pc:sldMk cId="950629215" sldId="271"/>
            <ac:spMk id="9" creationId="{A9D2268A-D939-4E78-91B6-6C7E46406788}"/>
          </ac:spMkLst>
        </pc:spChg>
        <pc:spChg chg="add del">
          <ac:chgData name="francesco scatena" userId="89c0d66a234ae7eb" providerId="Windows Live" clId="Web-{6E9224E0-B58A-488A-85A8-FC1E829F17B8}" dt="2021-10-15T14:05:19.070" v="464"/>
          <ac:spMkLst>
            <pc:docMk/>
            <pc:sldMk cId="950629215" sldId="271"/>
            <ac:spMk id="11" creationId="{E0C43A58-225D-452D-8185-0D89D1EED861}"/>
          </ac:spMkLst>
        </pc:spChg>
        <pc:picChg chg="add del mod ord">
          <ac:chgData name="francesco scatena" userId="89c0d66a234ae7eb" providerId="Windows Live" clId="Web-{6E9224E0-B58A-488A-85A8-FC1E829F17B8}" dt="2021-10-15T14:46:29.536" v="665"/>
          <ac:picMkLst>
            <pc:docMk/>
            <pc:sldMk cId="950629215" sldId="271"/>
            <ac:picMk id="4" creationId="{B0937E9B-7158-4439-B71F-791A678AB756}"/>
          </ac:picMkLst>
        </pc:picChg>
        <pc:picChg chg="add del mod">
          <ac:chgData name="francesco scatena" userId="89c0d66a234ae7eb" providerId="Windows Live" clId="Web-{6E9224E0-B58A-488A-85A8-FC1E829F17B8}" dt="2021-10-15T14:46:34.849" v="667"/>
          <ac:picMkLst>
            <pc:docMk/>
            <pc:sldMk cId="950629215" sldId="271"/>
            <ac:picMk id="5" creationId="{15FD9714-B792-4CFD-AADD-BEA34190491F}"/>
          </ac:picMkLst>
        </pc:picChg>
        <pc:picChg chg="add mod">
          <ac:chgData name="francesco scatena" userId="89c0d66a234ae7eb" providerId="Windows Live" clId="Web-{6E9224E0-B58A-488A-85A8-FC1E829F17B8}" dt="2021-10-15T14:46:50.005" v="672" actId="14100"/>
          <ac:picMkLst>
            <pc:docMk/>
            <pc:sldMk cId="950629215" sldId="271"/>
            <ac:picMk id="8" creationId="{D1D8B526-1DA6-400B-A650-7887DA75BFCD}"/>
          </ac:picMkLst>
        </pc:picChg>
        <pc:inkChg chg="add">
          <ac:chgData name="francesco scatena" userId="89c0d66a234ae7eb" providerId="Windows Live" clId="Web-{6E9224E0-B58A-488A-85A8-FC1E829F17B8}" dt="2021-10-15T14:05:27.492" v="465"/>
          <ac:inkMkLst>
            <pc:docMk/>
            <pc:sldMk cId="950629215" sldId="271"/>
            <ac:inkMk id="13" creationId="{070477C5-0410-4E4F-97A1-F84C2465C187}"/>
          </ac:inkMkLst>
        </pc:inkChg>
      </pc:sldChg>
      <pc:sldChg chg="addSp delSp modSp new">
        <pc:chgData name="francesco scatena" userId="89c0d66a234ae7eb" providerId="Windows Live" clId="Web-{6E9224E0-B58A-488A-85A8-FC1E829F17B8}" dt="2021-10-15T14:55:04.561" v="715"/>
        <pc:sldMkLst>
          <pc:docMk/>
          <pc:sldMk cId="3385005092" sldId="272"/>
        </pc:sldMkLst>
        <pc:spChg chg="mod">
          <ac:chgData name="francesco scatena" userId="89c0d66a234ae7eb" providerId="Windows Live" clId="Web-{6E9224E0-B58A-488A-85A8-FC1E829F17B8}" dt="2021-10-15T13:54:32.121" v="374" actId="20577"/>
          <ac:spMkLst>
            <pc:docMk/>
            <pc:sldMk cId="3385005092" sldId="272"/>
            <ac:spMk id="2" creationId="{5DC59AF3-7AEF-45B3-B2D1-0FE3F045C2D5}"/>
          </ac:spMkLst>
        </pc:spChg>
        <pc:spChg chg="mod">
          <ac:chgData name="francesco scatena" userId="89c0d66a234ae7eb" providerId="Windows Live" clId="Web-{6E9224E0-B58A-488A-85A8-FC1E829F17B8}" dt="2021-10-15T14:07:04.400" v="472" actId="1076"/>
          <ac:spMkLst>
            <pc:docMk/>
            <pc:sldMk cId="3385005092" sldId="272"/>
            <ac:spMk id="3" creationId="{DAE0AA4F-9B83-4EE7-AB22-B611FC161952}"/>
          </ac:spMkLst>
        </pc:spChg>
        <pc:spChg chg="add del mod">
          <ac:chgData name="francesco scatena" userId="89c0d66a234ae7eb" providerId="Windows Live" clId="Web-{6E9224E0-B58A-488A-85A8-FC1E829F17B8}" dt="2021-10-15T14:55:01.514" v="714"/>
          <ac:spMkLst>
            <pc:docMk/>
            <pc:sldMk cId="3385005092" sldId="272"/>
            <ac:spMk id="6" creationId="{3A8B2AC3-E25B-4018-A301-3BBD9805D04C}"/>
          </ac:spMkLst>
        </pc:spChg>
        <pc:spChg chg="add del mod">
          <ac:chgData name="francesco scatena" userId="89c0d66a234ae7eb" providerId="Windows Live" clId="Web-{6E9224E0-B58A-488A-85A8-FC1E829F17B8}" dt="2021-10-15T14:55:04.561" v="715"/>
          <ac:spMkLst>
            <pc:docMk/>
            <pc:sldMk cId="3385005092" sldId="272"/>
            <ac:spMk id="7" creationId="{4779F8E9-A0E5-4807-8140-963CD0038257}"/>
          </ac:spMkLst>
        </pc:spChg>
        <pc:picChg chg="add del mod">
          <ac:chgData name="francesco scatena" userId="89c0d66a234ae7eb" providerId="Windows Live" clId="Web-{6E9224E0-B58A-488A-85A8-FC1E829F17B8}" dt="2021-10-15T14:54:17.998" v="709"/>
          <ac:picMkLst>
            <pc:docMk/>
            <pc:sldMk cId="3385005092" sldId="272"/>
            <ac:picMk id="4" creationId="{74D7D679-D2FF-48D9-8BA2-2669FAA0215F}"/>
          </ac:picMkLst>
        </pc:picChg>
        <pc:picChg chg="add del mod">
          <ac:chgData name="francesco scatena" userId="89c0d66a234ae7eb" providerId="Windows Live" clId="Web-{6E9224E0-B58A-488A-85A8-FC1E829F17B8}" dt="2021-10-15T14:54:01.029" v="704"/>
          <ac:picMkLst>
            <pc:docMk/>
            <pc:sldMk cId="3385005092" sldId="272"/>
            <ac:picMk id="5" creationId="{C7F46A4F-66A9-4462-B99F-B529FF80744D}"/>
          </ac:picMkLst>
        </pc:picChg>
        <pc:picChg chg="add del mod">
          <ac:chgData name="francesco scatena" userId="89c0d66a234ae7eb" providerId="Windows Live" clId="Web-{6E9224E0-B58A-488A-85A8-FC1E829F17B8}" dt="2021-10-15T14:54:07.404" v="706"/>
          <ac:picMkLst>
            <pc:docMk/>
            <pc:sldMk cId="3385005092" sldId="272"/>
            <ac:picMk id="8" creationId="{0A8BD6CA-7244-43FE-B528-DA3E0E3F536C}"/>
          </ac:picMkLst>
        </pc:picChg>
        <pc:picChg chg="add mod">
          <ac:chgData name="francesco scatena" userId="89c0d66a234ae7eb" providerId="Windows Live" clId="Web-{6E9224E0-B58A-488A-85A8-FC1E829F17B8}" dt="2021-10-15T14:54:17.623" v="708" actId="1076"/>
          <ac:picMkLst>
            <pc:docMk/>
            <pc:sldMk cId="3385005092" sldId="272"/>
            <ac:picMk id="9" creationId="{376CE6A3-DD8D-4D86-A026-856F050A4C2B}"/>
          </ac:picMkLst>
        </pc:picChg>
        <pc:picChg chg="add mod">
          <ac:chgData name="francesco scatena" userId="89c0d66a234ae7eb" providerId="Windows Live" clId="Web-{6E9224E0-B58A-488A-85A8-FC1E829F17B8}" dt="2021-10-15T14:54:55.780" v="713" actId="1076"/>
          <ac:picMkLst>
            <pc:docMk/>
            <pc:sldMk cId="3385005092" sldId="272"/>
            <ac:picMk id="10" creationId="{7B2D5093-E7E3-4714-BEC1-DFF724216191}"/>
          </ac:picMkLst>
        </pc:picChg>
      </pc:sldChg>
      <pc:sldChg chg="add del replId">
        <pc:chgData name="francesco scatena" userId="89c0d66a234ae7eb" providerId="Windows Live" clId="Web-{6E9224E0-B58A-488A-85A8-FC1E829F17B8}" dt="2021-10-15T14:32:51.475" v="608"/>
        <pc:sldMkLst>
          <pc:docMk/>
          <pc:sldMk cId="4008174441" sldId="273"/>
        </pc:sldMkLst>
      </pc:sldChg>
      <pc:sldChg chg="modSp new">
        <pc:chgData name="francesco scatena" userId="89c0d66a234ae7eb" providerId="Windows Live" clId="Web-{6E9224E0-B58A-488A-85A8-FC1E829F17B8}" dt="2021-10-15T15:36:31.262" v="917" actId="20577"/>
        <pc:sldMkLst>
          <pc:docMk/>
          <pc:sldMk cId="4197274105" sldId="273"/>
        </pc:sldMkLst>
        <pc:spChg chg="mod">
          <ac:chgData name="francesco scatena" userId="89c0d66a234ae7eb" providerId="Windows Live" clId="Web-{6E9224E0-B58A-488A-85A8-FC1E829F17B8}" dt="2021-10-15T15:04:14.993" v="759" actId="20577"/>
          <ac:spMkLst>
            <pc:docMk/>
            <pc:sldMk cId="4197274105" sldId="273"/>
            <ac:spMk id="2" creationId="{9DBEC48B-E8D7-4CDE-9EAE-BC57508DAC3F}"/>
          </ac:spMkLst>
        </pc:spChg>
        <pc:spChg chg="mod">
          <ac:chgData name="francesco scatena" userId="89c0d66a234ae7eb" providerId="Windows Live" clId="Web-{6E9224E0-B58A-488A-85A8-FC1E829F17B8}" dt="2021-10-15T15:36:31.262" v="917" actId="20577"/>
          <ac:spMkLst>
            <pc:docMk/>
            <pc:sldMk cId="4197274105" sldId="273"/>
            <ac:spMk id="3" creationId="{ACA46F62-F671-47FA-9951-DD075754B2C8}"/>
          </ac:spMkLst>
        </pc:spChg>
      </pc:sldChg>
      <pc:sldChg chg="modSp new">
        <pc:chgData name="francesco scatena" userId="89c0d66a234ae7eb" providerId="Windows Live" clId="Web-{6E9224E0-B58A-488A-85A8-FC1E829F17B8}" dt="2021-10-15T15:07:55.919" v="812" actId="20577"/>
        <pc:sldMkLst>
          <pc:docMk/>
          <pc:sldMk cId="2653939499" sldId="274"/>
        </pc:sldMkLst>
        <pc:spChg chg="mod">
          <ac:chgData name="francesco scatena" userId="89c0d66a234ae7eb" providerId="Windows Live" clId="Web-{6E9224E0-B58A-488A-85A8-FC1E829F17B8}" dt="2021-10-15T15:07:55.919" v="812" actId="20577"/>
          <ac:spMkLst>
            <pc:docMk/>
            <pc:sldMk cId="2653939499" sldId="274"/>
            <ac:spMk id="2" creationId="{82DF49A4-FFAC-4A21-9898-D8A8A2391CD1}"/>
          </ac:spMkLst>
        </pc:spChg>
        <pc:spChg chg="mod">
          <ac:chgData name="francesco scatena" userId="89c0d66a234ae7eb" providerId="Windows Live" clId="Web-{6E9224E0-B58A-488A-85A8-FC1E829F17B8}" dt="2021-10-15T15:07:46.075" v="810" actId="20577"/>
          <ac:spMkLst>
            <pc:docMk/>
            <pc:sldMk cId="2653939499" sldId="274"/>
            <ac:spMk id="3" creationId="{878876B4-EA94-4DBB-8628-8D365C1440F3}"/>
          </ac:spMkLst>
        </pc:spChg>
      </pc:sldChg>
      <pc:sldChg chg="addSp delSp modSp new mod ord setBg addAnim">
        <pc:chgData name="francesco scatena" userId="89c0d66a234ae7eb" providerId="Windows Live" clId="Web-{6E9224E0-B58A-488A-85A8-FC1E829F17B8}" dt="2021-10-15T15:23:51.108" v="891" actId="20577"/>
        <pc:sldMkLst>
          <pc:docMk/>
          <pc:sldMk cId="468284214" sldId="275"/>
        </pc:sldMkLst>
        <pc:spChg chg="mod">
          <ac:chgData name="francesco scatena" userId="89c0d66a234ae7eb" providerId="Windows Live" clId="Web-{6E9224E0-B58A-488A-85A8-FC1E829F17B8}" dt="2021-10-15T15:23:08.513" v="887" actId="20577"/>
          <ac:spMkLst>
            <pc:docMk/>
            <pc:sldMk cId="468284214" sldId="275"/>
            <ac:spMk id="2" creationId="{519040B1-D2E7-4073-BF0E-7A425AA81377}"/>
          </ac:spMkLst>
        </pc:spChg>
        <pc:spChg chg="del">
          <ac:chgData name="francesco scatena" userId="89c0d66a234ae7eb" providerId="Windows Live" clId="Web-{6E9224E0-B58A-488A-85A8-FC1E829F17B8}" dt="2021-10-15T15:10:31.187" v="833"/>
          <ac:spMkLst>
            <pc:docMk/>
            <pc:sldMk cId="468284214" sldId="275"/>
            <ac:spMk id="3" creationId="{0707B5CE-E64A-4D9C-B9A7-03E479A9E1D5}"/>
          </ac:spMkLst>
        </pc:spChg>
        <pc:spChg chg="add mod ord">
          <ac:chgData name="francesco scatena" userId="89c0d66a234ae7eb" providerId="Windows Live" clId="Web-{6E9224E0-B58A-488A-85A8-FC1E829F17B8}" dt="2021-10-15T15:23:51.108" v="891" actId="20577"/>
          <ac:spMkLst>
            <pc:docMk/>
            <pc:sldMk cId="468284214" sldId="275"/>
            <ac:spMk id="5" creationId="{784880BA-8A59-471E-A5FD-964C0CC01EB4}"/>
          </ac:spMkLst>
        </pc:spChg>
        <pc:spChg chg="add del mod">
          <ac:chgData name="francesco scatena" userId="89c0d66a234ae7eb" providerId="Windows Live" clId="Web-{6E9224E0-B58A-488A-85A8-FC1E829F17B8}" dt="2021-10-15T15:21:26.683" v="878"/>
          <ac:spMkLst>
            <pc:docMk/>
            <pc:sldMk cId="468284214" sldId="275"/>
            <ac:spMk id="7" creationId="{9C6457C9-5519-4925-BB6C-6A0BAC21D4F2}"/>
          </ac:spMkLst>
        </pc:spChg>
        <pc:spChg chg="add del">
          <ac:chgData name="francesco scatena" userId="89c0d66a234ae7eb" providerId="Windows Live" clId="Web-{6E9224E0-B58A-488A-85A8-FC1E829F17B8}" dt="2021-10-15T15:22:48.888" v="882"/>
          <ac:spMkLst>
            <pc:docMk/>
            <pc:sldMk cId="468284214" sldId="275"/>
            <ac:spMk id="10" creationId="{A6D37EE4-EA1B-46EE-A54B-5233C63C9695}"/>
          </ac:spMkLst>
        </pc:spChg>
        <pc:spChg chg="add del mod">
          <ac:chgData name="francesco scatena" userId="89c0d66a234ae7eb" providerId="Windows Live" clId="Web-{6E9224E0-B58A-488A-85A8-FC1E829F17B8}" dt="2021-10-15T15:21:34.402" v="880"/>
          <ac:spMkLst>
            <pc:docMk/>
            <pc:sldMk cId="468284214" sldId="275"/>
            <ac:spMk id="11" creationId="{4D3AF9E4-7860-4679-BDA5-DFC80B6DB933}"/>
          </ac:spMkLst>
        </pc:spChg>
        <pc:spChg chg="add del">
          <ac:chgData name="francesco scatena" userId="89c0d66a234ae7eb" providerId="Windows Live" clId="Web-{6E9224E0-B58A-488A-85A8-FC1E829F17B8}" dt="2021-10-15T15:22:48.888" v="882"/>
          <ac:spMkLst>
            <pc:docMk/>
            <pc:sldMk cId="468284214" sldId="275"/>
            <ac:spMk id="12" creationId="{3EB27620-B0B1-4232-A055-99D3476060CF}"/>
          </ac:spMkLst>
        </pc:spChg>
        <pc:spChg chg="add">
          <ac:chgData name="francesco scatena" userId="89c0d66a234ae7eb" providerId="Windows Live" clId="Web-{6E9224E0-B58A-488A-85A8-FC1E829F17B8}" dt="2021-10-15T15:22:48.888" v="882"/>
          <ac:spMkLst>
            <pc:docMk/>
            <pc:sldMk cId="468284214" sldId="275"/>
            <ac:spMk id="18" creationId="{A6D37EE4-EA1B-46EE-A54B-5233C63C9695}"/>
          </ac:spMkLst>
        </pc:spChg>
        <pc:spChg chg="add">
          <ac:chgData name="francesco scatena" userId="89c0d66a234ae7eb" providerId="Windows Live" clId="Web-{6E9224E0-B58A-488A-85A8-FC1E829F17B8}" dt="2021-10-15T15:22:48.888" v="882"/>
          <ac:spMkLst>
            <pc:docMk/>
            <pc:sldMk cId="468284214" sldId="275"/>
            <ac:spMk id="20" creationId="{3EB27620-B0B1-4232-A055-99D3476060CF}"/>
          </ac:spMkLst>
        </pc:spChg>
        <pc:picChg chg="add del mod ord">
          <ac:chgData name="francesco scatena" userId="89c0d66a234ae7eb" providerId="Windows Live" clId="Web-{6E9224E0-B58A-488A-85A8-FC1E829F17B8}" dt="2021-10-15T15:21:16.839" v="877"/>
          <ac:picMkLst>
            <pc:docMk/>
            <pc:sldMk cId="468284214" sldId="275"/>
            <ac:picMk id="4" creationId="{9328065E-CAC2-4114-B02D-D58DC6AE87A6}"/>
          </ac:picMkLst>
        </pc:picChg>
        <pc:picChg chg="add del mod ord">
          <ac:chgData name="francesco scatena" userId="89c0d66a234ae7eb" providerId="Windows Live" clId="Web-{6E9224E0-B58A-488A-85A8-FC1E829F17B8}" dt="2021-10-15T15:21:28.418" v="879"/>
          <ac:picMkLst>
            <pc:docMk/>
            <pc:sldMk cId="468284214" sldId="275"/>
            <ac:picMk id="8" creationId="{B2955469-24A1-4BBF-B71F-3DC2CDB9A180}"/>
          </ac:picMkLst>
        </pc:picChg>
        <pc:picChg chg="add mod ord">
          <ac:chgData name="francesco scatena" userId="89c0d66a234ae7eb" providerId="Windows Live" clId="Web-{6E9224E0-B58A-488A-85A8-FC1E829F17B8}" dt="2021-10-15T15:22:48.888" v="882"/>
          <ac:picMkLst>
            <pc:docMk/>
            <pc:sldMk cId="468284214" sldId="275"/>
            <ac:picMk id="13" creationId="{A6A91549-8409-45CC-B6E5-9EF105DE39BB}"/>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5T14:04:35.034"/>
    </inkml:context>
    <inkml:brush xml:id="br0">
      <inkml:brushProperty name="width" value="0.1" units="cm"/>
      <inkml:brushProperty name="height" value="0.1" units="cm"/>
      <inkml:brushProperty name="color" value="#FFFFFF"/>
    </inkml:brush>
  </inkml:definitions>
  <inkml:trace contextRef="#ctx0" brushRef="#br0">1 0 128,'0'6'0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10/19/2021</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‹N›</a:t>
            </a:fld>
            <a:endParaRPr lang="en-US"/>
          </a:p>
        </p:txBody>
      </p:sp>
    </p:spTree>
    <p:extLst>
      <p:ext uri="{BB962C8B-B14F-4D97-AF65-F5344CB8AC3E}">
        <p14:creationId xmlns:p14="http://schemas.microsoft.com/office/powerpoint/2010/main" val="1613843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10/19/2021</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‹N›</a:t>
            </a:fld>
            <a:endParaRPr lang="en-US"/>
          </a:p>
        </p:txBody>
      </p:sp>
    </p:spTree>
    <p:extLst>
      <p:ext uri="{BB962C8B-B14F-4D97-AF65-F5344CB8AC3E}">
        <p14:creationId xmlns:p14="http://schemas.microsoft.com/office/powerpoint/2010/main" val="3835126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10/19/2021</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‹N›</a:t>
            </a:fld>
            <a:endParaRPr lang="en-US"/>
          </a:p>
        </p:txBody>
      </p:sp>
    </p:spTree>
    <p:extLst>
      <p:ext uri="{BB962C8B-B14F-4D97-AF65-F5344CB8AC3E}">
        <p14:creationId xmlns:p14="http://schemas.microsoft.com/office/powerpoint/2010/main" val="2475123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10/19/2021</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22067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10/19/2021</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42041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10/19/2021</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79259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10/19/2021</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67693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10/19/2021</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95035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10/19/2021</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‹N›</a:t>
            </a:fld>
            <a:endParaRPr lang="en-US"/>
          </a:p>
        </p:txBody>
      </p:sp>
    </p:spTree>
    <p:extLst>
      <p:ext uri="{BB962C8B-B14F-4D97-AF65-F5344CB8AC3E}">
        <p14:creationId xmlns:p14="http://schemas.microsoft.com/office/powerpoint/2010/main" val="2956417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10/19/2021</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0458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10/19/2021</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2597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10/19/2021</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‹N›</a:t>
            </a:fld>
            <a:endParaRPr lang="en-US"/>
          </a:p>
        </p:txBody>
      </p:sp>
    </p:spTree>
    <p:extLst>
      <p:ext uri="{BB962C8B-B14F-4D97-AF65-F5344CB8AC3E}">
        <p14:creationId xmlns:p14="http://schemas.microsoft.com/office/powerpoint/2010/main" val="463618345"/>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ustomXml" Target="../ink/ink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www.pinterest.it/pin/13370130126973420/" TargetMode="External"/><Relationship Id="rId13" Type="http://schemas.openxmlformats.org/officeDocument/2006/relationships/hyperlink" Target="https://www.pinterest.it/pin/13370130126969207/" TargetMode="External"/><Relationship Id="rId18" Type="http://schemas.openxmlformats.org/officeDocument/2006/relationships/hyperlink" Target="http://visiteromeguide.altervista.org/liscrizione-con-la-dedica-inaugurale-perduta-del-colosseo/&#160;" TargetMode="External"/><Relationship Id="rId3" Type="http://schemas.openxmlformats.org/officeDocument/2006/relationships/hyperlink" Target="https://www.pinterest.it/pin/362610207503336061/" TargetMode="External"/><Relationship Id="rId7" Type="http://schemas.openxmlformats.org/officeDocument/2006/relationships/hyperlink" Target="https://www.pinterest.it/pin/705024516666823256/" TargetMode="External"/><Relationship Id="rId12" Type="http://schemas.openxmlformats.org/officeDocument/2006/relationships/hyperlink" Target="https://www.pinterest.it/pin/464222674087265985/" TargetMode="External"/><Relationship Id="rId17" Type="http://schemas.openxmlformats.org/officeDocument/2006/relationships/hyperlink" Target="https://www.pinterest.it/pin/299489443946283805/" TargetMode="External"/><Relationship Id="rId2" Type="http://schemas.openxmlformats.org/officeDocument/2006/relationships/hyperlink" Target="https://www.pinterest.it/pin/621004236123667645/" TargetMode="External"/><Relationship Id="rId16" Type="http://schemas.openxmlformats.org/officeDocument/2006/relationships/hyperlink" Target="https://www.pinterest.it/pin/521221356877998173/" TargetMode="External"/><Relationship Id="rId1" Type="http://schemas.openxmlformats.org/officeDocument/2006/relationships/slideLayout" Target="../slideLayouts/slideLayout2.xml"/><Relationship Id="rId6" Type="http://schemas.openxmlformats.org/officeDocument/2006/relationships/hyperlink" Target="https://www.pinterest.it/pin/495888608963823760/" TargetMode="External"/><Relationship Id="rId11" Type="http://schemas.openxmlformats.org/officeDocument/2006/relationships/hyperlink" Target="https://www.pinterest.it/pin/375558056428179234/" TargetMode="External"/><Relationship Id="rId5" Type="http://schemas.openxmlformats.org/officeDocument/2006/relationships/hyperlink" Target="https://www.pinterest.it/pin/341288477991117414/" TargetMode="External"/><Relationship Id="rId15" Type="http://schemas.openxmlformats.org/officeDocument/2006/relationships/hyperlink" Target="https://www.pinterest.it/mondini1197/gladiatori/" TargetMode="External"/><Relationship Id="rId10" Type="http://schemas.openxmlformats.org/officeDocument/2006/relationships/hyperlink" Target="https://www.pinterest.it/pin/76490893659868722/" TargetMode="External"/><Relationship Id="rId4" Type="http://schemas.openxmlformats.org/officeDocument/2006/relationships/hyperlink" Target="https://www.pinterest.it/pin/463800461624069081/" TargetMode="External"/><Relationship Id="rId9" Type="http://schemas.openxmlformats.org/officeDocument/2006/relationships/hyperlink" Target="https://www.pinterest.it/pin/331296116328447524/" TargetMode="External"/><Relationship Id="rId14" Type="http://schemas.openxmlformats.org/officeDocument/2006/relationships/hyperlink" Target="https://www.pinterest.it/pin/706431891532934552/"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tibursuperbum.it/ita/note/romani/Circenses.htm" TargetMode="External"/><Relationship Id="rId3" Type="http://schemas.openxmlformats.org/officeDocument/2006/relationships/hyperlink" Target="https://parcocolosseo.it/evento/storie-dal-colosseo-lezioni-di-epigrafia-iscrizione-di-lampadio/" TargetMode="External"/><Relationship Id="rId7" Type="http://schemas.openxmlformats.org/officeDocument/2006/relationships/hyperlink" Target="https://www.romeandart.eu/it/arte-ludus-matutinus.html" TargetMode="External"/><Relationship Id="rId12" Type="http://schemas.openxmlformats.org/officeDocument/2006/relationships/hyperlink" Target="https://it.wikipedia.org/wiki/Colosseo" TargetMode="External"/><Relationship Id="rId2" Type="http://schemas.openxmlformats.org/officeDocument/2006/relationships/hyperlink" Target="http://visiteromeguide.altervista.org/liscrizione-con-la-dedica-inaugurale-perduta-del-colosseo/" TargetMode="External"/><Relationship Id="rId1" Type="http://schemas.openxmlformats.org/officeDocument/2006/relationships/slideLayout" Target="../slideLayouts/slideLayout2.xml"/><Relationship Id="rId6" Type="http://schemas.openxmlformats.org/officeDocument/2006/relationships/hyperlink" Target="http://www.capitolivm.it/meraviglie-di-roma/il-ludus-magnus/" TargetMode="External"/><Relationship Id="rId11" Type="http://schemas.openxmlformats.org/officeDocument/2006/relationships/hyperlink" Target="https://www.the-colosseum.net/ita/games/ludi.htm" TargetMode="External"/><Relationship Id="rId5" Type="http://schemas.openxmlformats.org/officeDocument/2006/relationships/hyperlink" Target="https://www.romanoimpero.com/2010/03/ludus-magnus-palestra-gladiatori.html" TargetMode="External"/><Relationship Id="rId10" Type="http://schemas.openxmlformats.org/officeDocument/2006/relationships/hyperlink" Target="https://www.romanoimpero.com/2014/01/ludus-matutinus.html" TargetMode="External"/><Relationship Id="rId4" Type="http://schemas.openxmlformats.org/officeDocument/2006/relationships/hyperlink" Target="https://parcocolosseo.it/area/musei/museo-del-colosseo/" TargetMode="External"/><Relationship Id="rId9" Type="http://schemas.openxmlformats.org/officeDocument/2006/relationships/hyperlink" Target="https://it.wikipedia.org/wiki/Ludus_Magnu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19040B1-D2E7-4073-BF0E-7A425AA81377}"/>
              </a:ext>
            </a:extLst>
          </p:cNvPr>
          <p:cNvSpPr>
            <a:spLocks noGrp="1"/>
          </p:cNvSpPr>
          <p:nvPr>
            <p:ph type="title"/>
          </p:nvPr>
        </p:nvSpPr>
        <p:spPr>
          <a:xfrm>
            <a:off x="7034585" y="703293"/>
            <a:ext cx="4584921" cy="1949815"/>
          </a:xfrm>
        </p:spPr>
        <p:txBody>
          <a:bodyPr vert="horz" lIns="91440" tIns="45720" rIns="91440" bIns="45720" rtlCol="0" anchor="b">
            <a:normAutofit/>
          </a:bodyPr>
          <a:lstStyle/>
          <a:p>
            <a:r>
              <a:rPr lang="en-US" sz="3800">
                <a:latin typeface="Arial"/>
                <a:cs typeface="Arial"/>
              </a:rPr>
              <a:t>Ludus Magnus</a:t>
            </a:r>
          </a:p>
        </p:txBody>
      </p:sp>
      <p:pic>
        <p:nvPicPr>
          <p:cNvPr id="13" name="Immagine 13" descr="Immagine che contiene testo, libro, vecchio&#10;&#10;Descrizione generata automaticamente">
            <a:extLst>
              <a:ext uri="{FF2B5EF4-FFF2-40B4-BE49-F238E27FC236}">
                <a16:creationId xmlns:a16="http://schemas.microsoft.com/office/drawing/2014/main" id="{A6A91549-8409-45CC-B6E5-9EF105DE39BB}"/>
              </a:ext>
            </a:extLst>
          </p:cNvPr>
          <p:cNvPicPr>
            <a:picLocks noGrp="1" noChangeAspect="1"/>
          </p:cNvPicPr>
          <p:nvPr>
            <p:ph idx="1"/>
          </p:nvPr>
        </p:nvPicPr>
        <p:blipFill rotWithShape="1">
          <a:blip r:embed="rId2"/>
          <a:srcRect l="6343" r="2" b="2"/>
          <a:stretch/>
        </p:blipFill>
        <p:spPr>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p:spPr>
      </p:pic>
      <p:sp>
        <p:nvSpPr>
          <p:cNvPr id="20" name="Rectangle 6">
            <a:extLst>
              <a:ext uri="{FF2B5EF4-FFF2-40B4-BE49-F238E27FC236}">
                <a16:creationId xmlns:a16="http://schemas.microsoft.com/office/drawing/2014/main" id="{3EB27620-B0B1-4232-A055-99D347606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3815" y="289514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B0966D"/>
          </a:solidFill>
          <a:ln w="38100" cap="rnd">
            <a:solidFill>
              <a:srgbClr val="B0966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sellaDiTesto 4">
            <a:extLst>
              <a:ext uri="{FF2B5EF4-FFF2-40B4-BE49-F238E27FC236}">
                <a16:creationId xmlns:a16="http://schemas.microsoft.com/office/drawing/2014/main" id="{784880BA-8A59-471E-A5FD-964C0CC01EB4}"/>
              </a:ext>
            </a:extLst>
          </p:cNvPr>
          <p:cNvSpPr txBox="1"/>
          <p:nvPr/>
        </p:nvSpPr>
        <p:spPr>
          <a:xfrm>
            <a:off x="7034585" y="3164618"/>
            <a:ext cx="4584921" cy="3021497"/>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110000"/>
              </a:lnSpc>
              <a:spcAft>
                <a:spcPts val="600"/>
              </a:spcAft>
            </a:pPr>
            <a:r>
              <a:rPr lang="en-US" sz="1700">
                <a:latin typeface="Arial"/>
                <a:cs typeface="Arial"/>
              </a:rPr>
              <a:t>La più grande palestra per gladiatori: Gallicus, Dacicus e Matutinus</a:t>
            </a:r>
            <a:endParaRPr lang="it-IT"/>
          </a:p>
        </p:txBody>
      </p:sp>
    </p:spTree>
    <p:extLst>
      <p:ext uri="{BB962C8B-B14F-4D97-AF65-F5344CB8AC3E}">
        <p14:creationId xmlns:p14="http://schemas.microsoft.com/office/powerpoint/2010/main" val="46828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12F1EFE-8313-49A2-93AE-843514DF5642}"/>
              </a:ext>
            </a:extLst>
          </p:cNvPr>
          <p:cNvSpPr>
            <a:spLocks noGrp="1"/>
          </p:cNvSpPr>
          <p:nvPr>
            <p:ph type="title"/>
          </p:nvPr>
        </p:nvSpPr>
        <p:spPr/>
        <p:txBody>
          <a:bodyPr>
            <a:normAutofit/>
          </a:bodyPr>
          <a:lstStyle/>
          <a:p>
            <a:r>
              <a:rPr lang="it-IT" sz="3800">
                <a:latin typeface="Arial"/>
                <a:cs typeface="Arial"/>
              </a:rPr>
              <a:t>I ludi in epoca repubblicana </a:t>
            </a:r>
            <a:endParaRPr lang="it-IT">
              <a:latin typeface="The Serif Hand Black"/>
              <a:cs typeface="Arial"/>
            </a:endParaRPr>
          </a:p>
        </p:txBody>
      </p:sp>
      <p:sp>
        <p:nvSpPr>
          <p:cNvPr id="3" name="Segnaposto contenuto 2">
            <a:extLst>
              <a:ext uri="{FF2B5EF4-FFF2-40B4-BE49-F238E27FC236}">
                <a16:creationId xmlns:a16="http://schemas.microsoft.com/office/drawing/2014/main" id="{5559949E-CFF1-46B5-A5DB-421F1CD0FD5F}"/>
              </a:ext>
            </a:extLst>
          </p:cNvPr>
          <p:cNvSpPr>
            <a:spLocks noGrp="1"/>
          </p:cNvSpPr>
          <p:nvPr>
            <p:ph idx="1"/>
          </p:nvPr>
        </p:nvSpPr>
        <p:spPr>
          <a:xfrm>
            <a:off x="498021" y="2036957"/>
            <a:ext cx="6120493" cy="3925389"/>
          </a:xfrm>
        </p:spPr>
        <p:txBody>
          <a:bodyPr vert="horz" lIns="91440" tIns="45720" rIns="91440" bIns="45720" rtlCol="0" anchor="t">
            <a:normAutofit/>
          </a:bodyPr>
          <a:lstStyle/>
          <a:p>
            <a:pPr marL="0" indent="0" algn="just">
              <a:buNone/>
            </a:pPr>
            <a:r>
              <a:rPr lang="it-IT" sz="1700" dirty="0">
                <a:latin typeface="Arial"/>
                <a:ea typeface="+mn-lt"/>
                <a:cs typeface="+mn-lt"/>
              </a:rPr>
              <a:t>I ludi erano già presenti a Roma in età repubblicana, attestata in rapporto all'uccisione di Cesare. Vari autori ricordano che i </a:t>
            </a:r>
            <a:r>
              <a:rPr lang="it-IT" sz="1700" dirty="0" err="1">
                <a:latin typeface="Arial"/>
                <a:ea typeface="+mn-lt"/>
                <a:cs typeface="+mn-lt"/>
              </a:rPr>
              <a:t>cesaricidi</a:t>
            </a:r>
            <a:r>
              <a:rPr lang="it-IT" sz="1700" dirty="0">
                <a:latin typeface="Arial"/>
                <a:ea typeface="+mn-lt"/>
                <a:cs typeface="+mn-lt"/>
              </a:rPr>
              <a:t> pensavano di servirsi, per difendersi da possibili reazioni dei senatori di gladiatori che stavano esercitandosi per un "</a:t>
            </a:r>
            <a:r>
              <a:rPr lang="it-IT" sz="1700" dirty="0" err="1">
                <a:latin typeface="Arial"/>
                <a:ea typeface="+mn-lt"/>
                <a:cs typeface="+mn-lt"/>
              </a:rPr>
              <a:t>munus</a:t>
            </a:r>
            <a:r>
              <a:rPr lang="it-IT" sz="1700" dirty="0">
                <a:latin typeface="Arial"/>
                <a:ea typeface="+mn-lt"/>
                <a:cs typeface="+mn-lt"/>
              </a:rPr>
              <a:t>" organizzato da Bruto, nella qualità di pretore che aveva, nel Portico di Pompeo, a pochi passi dalla curia Pompeiana, dove venne ucciso Cesare.  </a:t>
            </a:r>
            <a:endParaRPr lang="it-IT" dirty="0">
              <a:latin typeface="Arial"/>
              <a:cs typeface="Arial"/>
            </a:endParaRPr>
          </a:p>
        </p:txBody>
      </p:sp>
      <p:pic>
        <p:nvPicPr>
          <p:cNvPr id="5" name="Immagine 5" descr="Immagine che contiene erba, esterni, edificio, cielo&#10;&#10;Descrizione generata automaticamente">
            <a:extLst>
              <a:ext uri="{FF2B5EF4-FFF2-40B4-BE49-F238E27FC236}">
                <a16:creationId xmlns:a16="http://schemas.microsoft.com/office/drawing/2014/main" id="{ACBF1182-8163-4AE7-BCC6-BACE9C26C87F}"/>
              </a:ext>
            </a:extLst>
          </p:cNvPr>
          <p:cNvPicPr>
            <a:picLocks noChangeAspect="1"/>
          </p:cNvPicPr>
          <p:nvPr/>
        </p:nvPicPr>
        <p:blipFill>
          <a:blip r:embed="rId2"/>
          <a:stretch>
            <a:fillRect/>
          </a:stretch>
        </p:blipFill>
        <p:spPr>
          <a:xfrm>
            <a:off x="7398605" y="1888032"/>
            <a:ext cx="3020145" cy="2285520"/>
          </a:xfrm>
          <a:prstGeom prst="rect">
            <a:avLst/>
          </a:prstGeom>
        </p:spPr>
      </p:pic>
      <p:pic>
        <p:nvPicPr>
          <p:cNvPr id="6" name="Immagine 6" descr="Immagine che contiene persona, gruppo, persone, folla&#10;&#10;Descrizione generata automaticamente">
            <a:extLst>
              <a:ext uri="{FF2B5EF4-FFF2-40B4-BE49-F238E27FC236}">
                <a16:creationId xmlns:a16="http://schemas.microsoft.com/office/drawing/2014/main" id="{89C82A9D-F331-4049-94F7-687B09B09672}"/>
              </a:ext>
            </a:extLst>
          </p:cNvPr>
          <p:cNvPicPr>
            <a:picLocks noChangeAspect="1"/>
          </p:cNvPicPr>
          <p:nvPr/>
        </p:nvPicPr>
        <p:blipFill>
          <a:blip r:embed="rId3"/>
          <a:stretch>
            <a:fillRect/>
          </a:stretch>
        </p:blipFill>
        <p:spPr>
          <a:xfrm>
            <a:off x="7324164" y="4264511"/>
            <a:ext cx="3505200" cy="2127772"/>
          </a:xfrm>
          <a:prstGeom prst="rect">
            <a:avLst/>
          </a:prstGeom>
        </p:spPr>
      </p:pic>
      <p:sp>
        <p:nvSpPr>
          <p:cNvPr id="4" name="CasellaDiTesto 3">
            <a:extLst>
              <a:ext uri="{FF2B5EF4-FFF2-40B4-BE49-F238E27FC236}">
                <a16:creationId xmlns:a16="http://schemas.microsoft.com/office/drawing/2014/main" id="{4A78D642-CDC2-415B-89CF-C115E53F381C}"/>
              </a:ext>
            </a:extLst>
          </p:cNvPr>
          <p:cNvSpPr txBox="1"/>
          <p:nvPr/>
        </p:nvSpPr>
        <p:spPr>
          <a:xfrm>
            <a:off x="9187543" y="649332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a:latin typeface="Arial"/>
                <a:cs typeface="Arial"/>
              </a:rPr>
              <a:t>Francesco Scatena </a:t>
            </a:r>
            <a:endParaRPr lang="it-IT">
              <a:latin typeface="The Hand Bold"/>
              <a:cs typeface="Arial"/>
            </a:endParaRPr>
          </a:p>
        </p:txBody>
      </p:sp>
    </p:spTree>
    <p:extLst>
      <p:ext uri="{BB962C8B-B14F-4D97-AF65-F5344CB8AC3E}">
        <p14:creationId xmlns:p14="http://schemas.microsoft.com/office/powerpoint/2010/main" val="4032137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B331B6-00F9-4034-B24B-A517F58B4E1F}"/>
              </a:ext>
            </a:extLst>
          </p:cNvPr>
          <p:cNvSpPr>
            <a:spLocks noGrp="1"/>
          </p:cNvSpPr>
          <p:nvPr>
            <p:ph type="title"/>
          </p:nvPr>
        </p:nvSpPr>
        <p:spPr/>
        <p:txBody>
          <a:bodyPr>
            <a:normAutofit/>
          </a:bodyPr>
          <a:lstStyle/>
          <a:p>
            <a:r>
              <a:rPr lang="it-IT" sz="3800">
                <a:latin typeface="Arial"/>
                <a:cs typeface="Arial"/>
              </a:rPr>
              <a:t>I ludi in età Augustea</a:t>
            </a:r>
          </a:p>
        </p:txBody>
      </p:sp>
      <p:sp>
        <p:nvSpPr>
          <p:cNvPr id="3" name="Segnaposto contenuto 2">
            <a:extLst>
              <a:ext uri="{FF2B5EF4-FFF2-40B4-BE49-F238E27FC236}">
                <a16:creationId xmlns:a16="http://schemas.microsoft.com/office/drawing/2014/main" id="{CCC24C4E-4189-4226-BE9D-E777E67A602A}"/>
              </a:ext>
            </a:extLst>
          </p:cNvPr>
          <p:cNvSpPr>
            <a:spLocks noGrp="1"/>
          </p:cNvSpPr>
          <p:nvPr>
            <p:ph idx="1"/>
          </p:nvPr>
        </p:nvSpPr>
        <p:spPr>
          <a:xfrm>
            <a:off x="838200" y="1929384"/>
            <a:ext cx="5739493" cy="4251960"/>
          </a:xfrm>
        </p:spPr>
        <p:txBody>
          <a:bodyPr vert="horz" lIns="91440" tIns="45720" rIns="91440" bIns="45720" rtlCol="0" anchor="t">
            <a:normAutofit/>
          </a:bodyPr>
          <a:lstStyle/>
          <a:p>
            <a:pPr marL="0" indent="0" algn="just">
              <a:buNone/>
            </a:pPr>
            <a:r>
              <a:rPr lang="it-IT" sz="1700" dirty="0">
                <a:latin typeface="Arial"/>
              </a:rPr>
              <a:t>Orazio ricorda l'esistenza a Roma in età augustea di un Ludus </a:t>
            </a:r>
            <a:r>
              <a:rPr lang="it-IT" sz="1700" dirty="0" err="1">
                <a:latin typeface="Arial"/>
              </a:rPr>
              <a:t>Aemilius</a:t>
            </a:r>
            <a:r>
              <a:rPr lang="it-IT" sz="1700" dirty="0">
                <a:latin typeface="Arial"/>
              </a:rPr>
              <a:t> che secondo Orazio apparteneva a un </a:t>
            </a:r>
            <a:r>
              <a:rPr lang="it-IT" sz="1700" dirty="0" err="1">
                <a:latin typeface="Arial"/>
              </a:rPr>
              <a:t>Aemilius</a:t>
            </a:r>
            <a:r>
              <a:rPr lang="it-IT" sz="1700" dirty="0">
                <a:latin typeface="Arial"/>
              </a:rPr>
              <a:t> </a:t>
            </a:r>
            <a:r>
              <a:rPr lang="it-IT" sz="1700" dirty="0" err="1">
                <a:latin typeface="Arial"/>
              </a:rPr>
              <a:t>Lepidus</a:t>
            </a:r>
            <a:r>
              <a:rPr lang="it-IT" sz="1700" dirty="0">
                <a:latin typeface="Arial"/>
              </a:rPr>
              <a:t> e poi venne trasformato in un </a:t>
            </a:r>
            <a:r>
              <a:rPr lang="it-IT" sz="1700" dirty="0" err="1">
                <a:latin typeface="Arial"/>
              </a:rPr>
              <a:t>Balneum</a:t>
            </a:r>
            <a:r>
              <a:rPr lang="it-IT" sz="1700" dirty="0">
                <a:latin typeface="Arial"/>
              </a:rPr>
              <a:t> </a:t>
            </a:r>
            <a:r>
              <a:rPr lang="it-IT" sz="1700" dirty="0" err="1">
                <a:latin typeface="Arial"/>
              </a:rPr>
              <a:t>Polycleti</a:t>
            </a:r>
            <a:r>
              <a:rPr lang="it-IT" sz="1700" dirty="0">
                <a:latin typeface="Arial"/>
              </a:rPr>
              <a:t>, di cui purtroppo ignoriamo la localizzazione. Sappiamo che molto spesso i gladiatori venivano impiegati negli scontri violenti tra fazioni che caratterizzarono la lotta politica nel corso del I secolo </a:t>
            </a:r>
            <a:r>
              <a:rPr lang="it-IT" sz="1700" dirty="0" err="1">
                <a:latin typeface="Arial"/>
              </a:rPr>
              <a:t>a.C</a:t>
            </a:r>
            <a:r>
              <a:rPr lang="it-IT" sz="1700" dirty="0">
                <a:latin typeface="Arial"/>
              </a:rPr>
              <a:t>: il caso più celebre è quello di Milone, amico di Cicerone e avversario di Clodio.  </a:t>
            </a:r>
            <a:endParaRPr lang="it-IT" sz="1700" dirty="0">
              <a:latin typeface="Arial"/>
              <a:cs typeface="Arial"/>
            </a:endParaRPr>
          </a:p>
        </p:txBody>
      </p:sp>
      <p:pic>
        <p:nvPicPr>
          <p:cNvPr id="6" name="Immagine 6" descr="Immagine che contiene testo, esterni&#10;&#10;Descrizione generata automaticamente">
            <a:extLst>
              <a:ext uri="{FF2B5EF4-FFF2-40B4-BE49-F238E27FC236}">
                <a16:creationId xmlns:a16="http://schemas.microsoft.com/office/drawing/2014/main" id="{6424C6E8-728D-41D8-A331-AB89C6A65231}"/>
              </a:ext>
            </a:extLst>
          </p:cNvPr>
          <p:cNvPicPr>
            <a:picLocks noChangeAspect="1"/>
          </p:cNvPicPr>
          <p:nvPr/>
        </p:nvPicPr>
        <p:blipFill>
          <a:blip r:embed="rId2"/>
          <a:stretch>
            <a:fillRect/>
          </a:stretch>
        </p:blipFill>
        <p:spPr>
          <a:xfrm>
            <a:off x="7024007" y="2112962"/>
            <a:ext cx="4444092" cy="3679830"/>
          </a:xfrm>
          <a:prstGeom prst="rect">
            <a:avLst/>
          </a:prstGeom>
        </p:spPr>
      </p:pic>
      <p:sp>
        <p:nvSpPr>
          <p:cNvPr id="4" name="CasellaDiTesto 3">
            <a:extLst>
              <a:ext uri="{FF2B5EF4-FFF2-40B4-BE49-F238E27FC236}">
                <a16:creationId xmlns:a16="http://schemas.microsoft.com/office/drawing/2014/main" id="{71830A13-5EE9-4154-BF6B-199FA732818E}"/>
              </a:ext>
            </a:extLst>
          </p:cNvPr>
          <p:cNvSpPr txBox="1"/>
          <p:nvPr/>
        </p:nvSpPr>
        <p:spPr>
          <a:xfrm>
            <a:off x="9051471" y="622118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a:latin typeface="Arial"/>
                <a:cs typeface="Arial"/>
              </a:rPr>
              <a:t>Francesco Scatena </a:t>
            </a:r>
          </a:p>
        </p:txBody>
      </p:sp>
    </p:spTree>
    <p:extLst>
      <p:ext uri="{BB962C8B-B14F-4D97-AF65-F5344CB8AC3E}">
        <p14:creationId xmlns:p14="http://schemas.microsoft.com/office/powerpoint/2010/main" val="897655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A77A3B-A056-4763-BCCD-EE9984E4C656}"/>
              </a:ext>
            </a:extLst>
          </p:cNvPr>
          <p:cNvSpPr>
            <a:spLocks noGrp="1"/>
          </p:cNvSpPr>
          <p:nvPr>
            <p:ph type="title"/>
          </p:nvPr>
        </p:nvSpPr>
        <p:spPr/>
        <p:txBody>
          <a:bodyPr/>
          <a:lstStyle/>
          <a:p>
            <a:r>
              <a:rPr lang="it-IT" sz="3800">
                <a:latin typeface="Arial"/>
                <a:cs typeface="Arial"/>
              </a:rPr>
              <a:t>Cesare e i Ludi</a:t>
            </a:r>
            <a:r>
              <a:rPr lang="it-IT"/>
              <a:t> </a:t>
            </a:r>
          </a:p>
        </p:txBody>
      </p:sp>
      <p:sp>
        <p:nvSpPr>
          <p:cNvPr id="3" name="Segnaposto contenuto 2">
            <a:extLst>
              <a:ext uri="{FF2B5EF4-FFF2-40B4-BE49-F238E27FC236}">
                <a16:creationId xmlns:a16="http://schemas.microsoft.com/office/drawing/2014/main" id="{BC32B509-27CB-4A2E-BDB4-17195B591618}"/>
              </a:ext>
            </a:extLst>
          </p:cNvPr>
          <p:cNvSpPr>
            <a:spLocks noGrp="1"/>
          </p:cNvSpPr>
          <p:nvPr>
            <p:ph idx="1"/>
          </p:nvPr>
        </p:nvSpPr>
        <p:spPr>
          <a:xfrm>
            <a:off x="838200" y="1929384"/>
            <a:ext cx="5671458" cy="4251960"/>
          </a:xfrm>
        </p:spPr>
        <p:txBody>
          <a:bodyPr vert="horz" lIns="91440" tIns="45720" rIns="91440" bIns="45720" rtlCol="0" anchor="t">
            <a:normAutofit/>
          </a:bodyPr>
          <a:lstStyle/>
          <a:p>
            <a:pPr marL="0" indent="0" algn="just">
              <a:buNone/>
            </a:pPr>
            <a:r>
              <a:rPr lang="it-IT" sz="1700" dirty="0">
                <a:latin typeface="Arial"/>
                <a:ea typeface="+mn-lt"/>
                <a:cs typeface="+mn-lt"/>
              </a:rPr>
              <a:t>Cesare era proprietario di ludi e di </a:t>
            </a:r>
            <a:r>
              <a:rPr lang="it-IT" sz="1700" dirty="0" err="1">
                <a:latin typeface="Arial"/>
                <a:ea typeface="+mn-lt"/>
                <a:cs typeface="+mn-lt"/>
              </a:rPr>
              <a:t>familiae</a:t>
            </a:r>
            <a:r>
              <a:rPr lang="it-IT" sz="1700" dirty="0">
                <a:latin typeface="Arial"/>
                <a:ea typeface="+mn-lt"/>
                <a:cs typeface="+mn-lt"/>
              </a:rPr>
              <a:t> </a:t>
            </a:r>
            <a:r>
              <a:rPr lang="it-IT" sz="1700" dirty="0" err="1">
                <a:latin typeface="Arial"/>
                <a:ea typeface="+mn-lt"/>
                <a:cs typeface="+mn-lt"/>
              </a:rPr>
              <a:t>gladiatoriae</a:t>
            </a:r>
            <a:r>
              <a:rPr lang="it-IT" sz="1700" dirty="0">
                <a:latin typeface="Arial"/>
                <a:ea typeface="+mn-lt"/>
                <a:cs typeface="+mn-lt"/>
              </a:rPr>
              <a:t> a Capua. Svetonio ce ne parla tra il 52 e il 49 </a:t>
            </a:r>
            <a:r>
              <a:rPr lang="it-IT" sz="1700" dirty="0" err="1">
                <a:latin typeface="Arial"/>
                <a:ea typeface="+mn-lt"/>
                <a:cs typeface="+mn-lt"/>
              </a:rPr>
              <a:t>a.C</a:t>
            </a:r>
            <a:r>
              <a:rPr lang="it-IT" sz="1700" dirty="0">
                <a:latin typeface="Arial"/>
                <a:ea typeface="+mn-lt"/>
                <a:cs typeface="+mn-lt"/>
              </a:rPr>
              <a:t> quando Cicerone ricorda che Pompeo aveva disperso un grande numero di gladiatori che Cesare possedeva a Capua. Sappiamo che Cesare poco prima dell'inizio della guerra contro Pompeo stava costruendo un altro </a:t>
            </a:r>
            <a:r>
              <a:rPr lang="it-IT" sz="1700" dirty="0" err="1">
                <a:latin typeface="Arial"/>
                <a:ea typeface="+mn-lt"/>
                <a:cs typeface="+mn-lt"/>
              </a:rPr>
              <a:t>ludus</a:t>
            </a:r>
            <a:r>
              <a:rPr lang="it-IT" sz="1700" dirty="0">
                <a:latin typeface="Arial"/>
                <a:ea typeface="+mn-lt"/>
                <a:cs typeface="+mn-lt"/>
              </a:rPr>
              <a:t> a Ravenna, di cui aveva fatto disegnare una pianta. Ma non abbiamo la certezza che alla fine lo fece costruire.</a:t>
            </a:r>
            <a:endParaRPr lang="it-IT" sz="1700" dirty="0">
              <a:latin typeface="Arial"/>
              <a:cs typeface="Arial"/>
            </a:endParaRPr>
          </a:p>
        </p:txBody>
      </p:sp>
      <p:pic>
        <p:nvPicPr>
          <p:cNvPr id="5" name="Immagine 5" descr="Immagine che contiene erba, cielo, esterni, terra&#10;&#10;Descrizione generata automaticamente">
            <a:extLst>
              <a:ext uri="{FF2B5EF4-FFF2-40B4-BE49-F238E27FC236}">
                <a16:creationId xmlns:a16="http://schemas.microsoft.com/office/drawing/2014/main" id="{05B4E1D6-48F7-4993-9DF0-E0F6A8EBED88}"/>
              </a:ext>
            </a:extLst>
          </p:cNvPr>
          <p:cNvPicPr>
            <a:picLocks noChangeAspect="1"/>
          </p:cNvPicPr>
          <p:nvPr/>
        </p:nvPicPr>
        <p:blipFill>
          <a:blip r:embed="rId2"/>
          <a:stretch>
            <a:fillRect/>
          </a:stretch>
        </p:blipFill>
        <p:spPr>
          <a:xfrm>
            <a:off x="7241721" y="2155372"/>
            <a:ext cx="4103914" cy="3091542"/>
          </a:xfrm>
          <a:prstGeom prst="rect">
            <a:avLst/>
          </a:prstGeom>
        </p:spPr>
      </p:pic>
      <p:sp>
        <p:nvSpPr>
          <p:cNvPr id="4" name="CasellaDiTesto 3">
            <a:extLst>
              <a:ext uri="{FF2B5EF4-FFF2-40B4-BE49-F238E27FC236}">
                <a16:creationId xmlns:a16="http://schemas.microsoft.com/office/drawing/2014/main" id="{49A32A11-A20E-49DC-8D52-5C8E158CF505}"/>
              </a:ext>
            </a:extLst>
          </p:cNvPr>
          <p:cNvSpPr txBox="1"/>
          <p:nvPr/>
        </p:nvSpPr>
        <p:spPr>
          <a:xfrm>
            <a:off x="9214757" y="631643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a:latin typeface="Arial"/>
                <a:cs typeface="Arial"/>
              </a:rPr>
              <a:t>Francesco Scatena </a:t>
            </a:r>
            <a:endParaRPr lang="it-IT">
              <a:latin typeface="The Hand Bold"/>
              <a:cs typeface="Arial"/>
            </a:endParaRPr>
          </a:p>
        </p:txBody>
      </p:sp>
    </p:spTree>
    <p:extLst>
      <p:ext uri="{BB962C8B-B14F-4D97-AF65-F5344CB8AC3E}">
        <p14:creationId xmlns:p14="http://schemas.microsoft.com/office/powerpoint/2010/main" val="3022643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095511-0C42-4677-B722-49EF100496AE}"/>
              </a:ext>
            </a:extLst>
          </p:cNvPr>
          <p:cNvSpPr>
            <a:spLocks noGrp="1"/>
          </p:cNvSpPr>
          <p:nvPr>
            <p:ph type="title"/>
          </p:nvPr>
        </p:nvSpPr>
        <p:spPr/>
        <p:txBody>
          <a:bodyPr>
            <a:normAutofit/>
          </a:bodyPr>
          <a:lstStyle/>
          <a:p>
            <a:r>
              <a:rPr lang="it-IT" sz="3800">
                <a:latin typeface="Arial"/>
                <a:cs typeface="Arial"/>
              </a:rPr>
              <a:t>I Ludi nell'impero</a:t>
            </a:r>
          </a:p>
        </p:txBody>
      </p:sp>
      <p:sp>
        <p:nvSpPr>
          <p:cNvPr id="3" name="Segnaposto contenuto 2">
            <a:extLst>
              <a:ext uri="{FF2B5EF4-FFF2-40B4-BE49-F238E27FC236}">
                <a16:creationId xmlns:a16="http://schemas.microsoft.com/office/drawing/2014/main" id="{AD70C027-7A09-4677-BC91-B6516DE03C97}"/>
              </a:ext>
            </a:extLst>
          </p:cNvPr>
          <p:cNvSpPr>
            <a:spLocks noGrp="1"/>
          </p:cNvSpPr>
          <p:nvPr>
            <p:ph idx="1"/>
          </p:nvPr>
        </p:nvSpPr>
        <p:spPr>
          <a:xfrm>
            <a:off x="987879" y="2514490"/>
            <a:ext cx="5902778" cy="3530781"/>
          </a:xfrm>
        </p:spPr>
        <p:txBody>
          <a:bodyPr vert="horz" lIns="91440" tIns="45720" rIns="91440" bIns="45720" rtlCol="0" anchor="t">
            <a:normAutofit/>
          </a:bodyPr>
          <a:lstStyle/>
          <a:p>
            <a:pPr marL="0" indent="0" algn="just">
              <a:buNone/>
            </a:pPr>
            <a:r>
              <a:rPr lang="it-IT" sz="1700" dirty="0">
                <a:latin typeface="Arial"/>
                <a:ea typeface="+mn-lt"/>
                <a:cs typeface="+mn-lt"/>
              </a:rPr>
              <a:t>Conosciamo anche l'esistenza di ludi in città d'Italia e nelle province: a Pompei, Nola, Este e a </a:t>
            </a:r>
            <a:r>
              <a:rPr lang="it-IT" sz="1700" dirty="0" err="1">
                <a:latin typeface="Arial"/>
                <a:ea typeface="+mn-lt"/>
                <a:cs typeface="+mn-lt"/>
              </a:rPr>
              <a:t>Praeneste</a:t>
            </a:r>
            <a:r>
              <a:rPr lang="it-IT" sz="1700" dirty="0">
                <a:latin typeface="Arial"/>
                <a:ea typeface="+mn-lt"/>
                <a:cs typeface="+mn-lt"/>
              </a:rPr>
              <a:t> mentre nelle provincie in Provenza (a Nimes), in Spagna (a Barcellona) e ad Alessandria.  </a:t>
            </a:r>
            <a:endParaRPr lang="it-IT" sz="1700" dirty="0"/>
          </a:p>
        </p:txBody>
      </p:sp>
      <p:pic>
        <p:nvPicPr>
          <p:cNvPr id="6" name="Immagine 6" descr="Immagine che contiene terra, cemento&#10;&#10;Descrizione generata automaticamente">
            <a:extLst>
              <a:ext uri="{FF2B5EF4-FFF2-40B4-BE49-F238E27FC236}">
                <a16:creationId xmlns:a16="http://schemas.microsoft.com/office/drawing/2014/main" id="{85C09F6E-B305-4CAE-9294-F1558406A6B0}"/>
              </a:ext>
            </a:extLst>
          </p:cNvPr>
          <p:cNvPicPr>
            <a:picLocks noChangeAspect="1"/>
          </p:cNvPicPr>
          <p:nvPr/>
        </p:nvPicPr>
        <p:blipFill>
          <a:blip r:embed="rId2"/>
          <a:stretch>
            <a:fillRect/>
          </a:stretch>
        </p:blipFill>
        <p:spPr>
          <a:xfrm>
            <a:off x="7682508" y="1779814"/>
            <a:ext cx="3018234" cy="4563835"/>
          </a:xfrm>
          <a:prstGeom prst="rect">
            <a:avLst/>
          </a:prstGeom>
        </p:spPr>
      </p:pic>
      <p:sp>
        <p:nvSpPr>
          <p:cNvPr id="4" name="CasellaDiTesto 3">
            <a:extLst>
              <a:ext uri="{FF2B5EF4-FFF2-40B4-BE49-F238E27FC236}">
                <a16:creationId xmlns:a16="http://schemas.microsoft.com/office/drawing/2014/main" id="{E02B46B7-ED89-4E47-86E1-107736285418}"/>
              </a:ext>
            </a:extLst>
          </p:cNvPr>
          <p:cNvSpPr txBox="1"/>
          <p:nvPr/>
        </p:nvSpPr>
        <p:spPr>
          <a:xfrm>
            <a:off x="8860972" y="642529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a:latin typeface="Arial"/>
                <a:cs typeface="Arial"/>
              </a:rPr>
              <a:t>Francesco Scatena </a:t>
            </a:r>
          </a:p>
        </p:txBody>
      </p:sp>
    </p:spTree>
    <p:extLst>
      <p:ext uri="{BB962C8B-B14F-4D97-AF65-F5344CB8AC3E}">
        <p14:creationId xmlns:p14="http://schemas.microsoft.com/office/powerpoint/2010/main" val="1637518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68CDA99-AEA5-4C76-96E8-9C9E77ED7E0A}"/>
              </a:ext>
            </a:extLst>
          </p:cNvPr>
          <p:cNvSpPr>
            <a:spLocks noGrp="1"/>
          </p:cNvSpPr>
          <p:nvPr>
            <p:ph type="title"/>
          </p:nvPr>
        </p:nvSpPr>
        <p:spPr>
          <a:xfrm>
            <a:off x="630936" y="640080"/>
            <a:ext cx="4818888" cy="1481328"/>
          </a:xfrm>
        </p:spPr>
        <p:txBody>
          <a:bodyPr anchor="b">
            <a:normAutofit/>
          </a:bodyPr>
          <a:lstStyle/>
          <a:p>
            <a:pPr>
              <a:lnSpc>
                <a:spcPct val="90000"/>
              </a:lnSpc>
            </a:pPr>
            <a:r>
              <a:rPr lang="it-IT" sz="4800">
                <a:latin typeface="Arial"/>
                <a:ea typeface="+mj-lt"/>
                <a:cs typeface="+mj-lt"/>
              </a:rPr>
              <a:t>Le classi dei Gladiatori</a:t>
            </a:r>
            <a:r>
              <a:rPr lang="it-IT" sz="4800">
                <a:ea typeface="+mj-lt"/>
                <a:cs typeface="+mj-lt"/>
              </a:rPr>
              <a:t> </a:t>
            </a:r>
            <a:endParaRPr lang="it-IT" sz="4800"/>
          </a:p>
        </p:txBody>
      </p:sp>
      <p:sp>
        <p:nvSpPr>
          <p:cNvPr id="7"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DD9762D3-0F46-4902-B765-D921E3E5728D}"/>
              </a:ext>
            </a:extLst>
          </p:cNvPr>
          <p:cNvSpPr>
            <a:spLocks noGrp="1"/>
          </p:cNvSpPr>
          <p:nvPr>
            <p:ph idx="1"/>
          </p:nvPr>
        </p:nvSpPr>
        <p:spPr>
          <a:xfrm>
            <a:off x="236329" y="2565654"/>
            <a:ext cx="5403995" cy="3969693"/>
          </a:xfrm>
        </p:spPr>
        <p:txBody>
          <a:bodyPr vert="horz" lIns="91440" tIns="45720" rIns="91440" bIns="45720" rtlCol="0" anchor="t">
            <a:normAutofit/>
          </a:bodyPr>
          <a:lstStyle/>
          <a:p>
            <a:pPr marL="0" indent="0" algn="just">
              <a:lnSpc>
                <a:spcPct val="100000"/>
              </a:lnSpc>
              <a:buNone/>
            </a:pPr>
            <a:r>
              <a:rPr lang="it-IT" sz="1700" dirty="0">
                <a:latin typeface="Arial"/>
                <a:ea typeface="+mn-lt"/>
                <a:cs typeface="+mn-lt"/>
              </a:rPr>
              <a:t>Non tutte le classi dei gladiatori sono esistite contemporaneamente. Le più antiche di esse derivano semplicemente come si è visto dall'imitazione dell'armamento di popolazioni nemiche per antonomasia dei Romani si tratta dei gladiatori </a:t>
            </a:r>
            <a:r>
              <a:rPr lang="it-IT" sz="1700" dirty="0" err="1">
                <a:latin typeface="Arial"/>
                <a:ea typeface="+mn-lt"/>
                <a:cs typeface="+mn-lt"/>
              </a:rPr>
              <a:t>samnites</a:t>
            </a:r>
            <a:r>
              <a:rPr lang="it-IT" sz="1700" dirty="0">
                <a:latin typeface="Arial"/>
                <a:ea typeface="+mn-lt"/>
                <a:cs typeface="+mn-lt"/>
              </a:rPr>
              <a:t>, galli e </a:t>
            </a:r>
            <a:r>
              <a:rPr lang="it-IT" sz="1700" dirty="0" err="1">
                <a:latin typeface="Arial"/>
                <a:ea typeface="+mn-lt"/>
                <a:cs typeface="+mn-lt"/>
              </a:rPr>
              <a:t>thraces</a:t>
            </a:r>
            <a:r>
              <a:rPr lang="it-IT" sz="1700" dirty="0">
                <a:latin typeface="Arial"/>
                <a:ea typeface="+mn-lt"/>
                <a:cs typeface="+mn-lt"/>
              </a:rPr>
              <a:t>, introdotti in epoche successive, probabilmente nell'ordine qui indicato. I </a:t>
            </a:r>
            <a:r>
              <a:rPr lang="it-IT" sz="1700" dirty="0" err="1">
                <a:latin typeface="Arial"/>
                <a:ea typeface="+mn-lt"/>
                <a:cs typeface="+mn-lt"/>
              </a:rPr>
              <a:t>thraces</a:t>
            </a:r>
            <a:r>
              <a:rPr lang="it-IT" sz="1700" dirty="0">
                <a:latin typeface="Arial"/>
                <a:ea typeface="+mn-lt"/>
                <a:cs typeface="+mn-lt"/>
              </a:rPr>
              <a:t> continueranno a esistere fino a età imperiale mentre le altre due scompariranno all'inizio dell'età imperiale. I galli cambieranno nome in </a:t>
            </a:r>
            <a:r>
              <a:rPr lang="it-IT" sz="1700" dirty="0" err="1">
                <a:latin typeface="Arial"/>
                <a:ea typeface="+mn-lt"/>
                <a:cs typeface="+mn-lt"/>
              </a:rPr>
              <a:t>murmillones</a:t>
            </a:r>
            <a:r>
              <a:rPr lang="it-IT" sz="1700" dirty="0">
                <a:latin typeface="Arial"/>
                <a:ea typeface="+mn-lt"/>
                <a:cs typeface="+mn-lt"/>
              </a:rPr>
              <a:t> ( per il nome dell'armatura gallica "</a:t>
            </a:r>
            <a:r>
              <a:rPr lang="it-IT" sz="1700" dirty="0" err="1">
                <a:latin typeface="Arial"/>
                <a:ea typeface="+mn-lt"/>
                <a:cs typeface="+mn-lt"/>
              </a:rPr>
              <a:t>murmillo</a:t>
            </a:r>
            <a:r>
              <a:rPr lang="it-IT" sz="1700" dirty="0">
                <a:latin typeface="Arial"/>
                <a:ea typeface="+mn-lt"/>
                <a:cs typeface="+mn-lt"/>
              </a:rPr>
              <a:t>") </a:t>
            </a:r>
            <a:endParaRPr lang="it-IT" sz="1700" dirty="0"/>
          </a:p>
        </p:txBody>
      </p:sp>
      <mc:AlternateContent xmlns:mc="http://schemas.openxmlformats.org/markup-compatibility/2006" xmlns:p14="http://schemas.microsoft.com/office/powerpoint/2010/main">
        <mc:Choice Requires="p14">
          <p:contentPart p14:bwMode="auto" r:id="rId2">
            <p14:nvContentPartPr>
              <p14:cNvPr id="13" name="Ink 12">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13" name="Ink 12">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8" name="Immagine 9" descr="Immagine che contiene testo, esterni, trasporto, correndo&#10;&#10;Descrizione generata automaticamente">
            <a:extLst>
              <a:ext uri="{FF2B5EF4-FFF2-40B4-BE49-F238E27FC236}">
                <a16:creationId xmlns:a16="http://schemas.microsoft.com/office/drawing/2014/main" id="{D1D8B526-1DA6-400B-A650-7887DA75BFCD}"/>
              </a:ext>
            </a:extLst>
          </p:cNvPr>
          <p:cNvPicPr>
            <a:picLocks noChangeAspect="1"/>
          </p:cNvPicPr>
          <p:nvPr/>
        </p:nvPicPr>
        <p:blipFill>
          <a:blip r:embed="rId4"/>
          <a:stretch>
            <a:fillRect/>
          </a:stretch>
        </p:blipFill>
        <p:spPr>
          <a:xfrm>
            <a:off x="5921830" y="1998342"/>
            <a:ext cx="5342163" cy="3568889"/>
          </a:xfrm>
          <a:prstGeom prst="rect">
            <a:avLst/>
          </a:prstGeom>
        </p:spPr>
      </p:pic>
      <p:sp>
        <p:nvSpPr>
          <p:cNvPr id="4" name="CasellaDiTesto 3">
            <a:extLst>
              <a:ext uri="{FF2B5EF4-FFF2-40B4-BE49-F238E27FC236}">
                <a16:creationId xmlns:a16="http://schemas.microsoft.com/office/drawing/2014/main" id="{8045192B-A264-43DD-8D52-F5BAEEC9BE19}"/>
              </a:ext>
            </a:extLst>
          </p:cNvPr>
          <p:cNvSpPr txBox="1"/>
          <p:nvPr/>
        </p:nvSpPr>
        <p:spPr>
          <a:xfrm>
            <a:off x="9214757" y="634365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a:latin typeface="Arial"/>
                <a:cs typeface="Arial"/>
              </a:rPr>
              <a:t>Francesco Scatena </a:t>
            </a:r>
          </a:p>
        </p:txBody>
      </p:sp>
    </p:spTree>
    <p:extLst>
      <p:ext uri="{BB962C8B-B14F-4D97-AF65-F5344CB8AC3E}">
        <p14:creationId xmlns:p14="http://schemas.microsoft.com/office/powerpoint/2010/main" val="950629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C59AF3-7AEF-45B3-B2D1-0FE3F045C2D5}"/>
              </a:ext>
            </a:extLst>
          </p:cNvPr>
          <p:cNvSpPr>
            <a:spLocks noGrp="1"/>
          </p:cNvSpPr>
          <p:nvPr>
            <p:ph type="title"/>
          </p:nvPr>
        </p:nvSpPr>
        <p:spPr/>
        <p:txBody>
          <a:bodyPr>
            <a:normAutofit/>
          </a:bodyPr>
          <a:lstStyle/>
          <a:p>
            <a:r>
              <a:rPr lang="it-IT" sz="3800" dirty="0" err="1">
                <a:latin typeface="Arial"/>
                <a:cs typeface="Arial"/>
              </a:rPr>
              <a:t>Thraces</a:t>
            </a:r>
            <a:r>
              <a:rPr lang="it-IT" sz="3800" dirty="0">
                <a:latin typeface="Arial"/>
                <a:cs typeface="Arial"/>
              </a:rPr>
              <a:t> e </a:t>
            </a:r>
            <a:r>
              <a:rPr lang="it-IT" sz="3800" dirty="0" err="1">
                <a:latin typeface="Arial"/>
                <a:cs typeface="Arial"/>
              </a:rPr>
              <a:t>Murmillones</a:t>
            </a:r>
            <a:endParaRPr lang="it-IT" sz="3800" dirty="0"/>
          </a:p>
        </p:txBody>
      </p:sp>
      <p:sp>
        <p:nvSpPr>
          <p:cNvPr id="3" name="Segnaposto contenuto 2">
            <a:extLst>
              <a:ext uri="{FF2B5EF4-FFF2-40B4-BE49-F238E27FC236}">
                <a16:creationId xmlns:a16="http://schemas.microsoft.com/office/drawing/2014/main" id="{DAE0AA4F-9B83-4EE7-AB22-B611FC161952}"/>
              </a:ext>
            </a:extLst>
          </p:cNvPr>
          <p:cNvSpPr>
            <a:spLocks noGrp="1"/>
          </p:cNvSpPr>
          <p:nvPr>
            <p:ph idx="1"/>
          </p:nvPr>
        </p:nvSpPr>
        <p:spPr>
          <a:xfrm>
            <a:off x="838200" y="2398431"/>
            <a:ext cx="5167993" cy="4251960"/>
          </a:xfrm>
        </p:spPr>
        <p:txBody>
          <a:bodyPr vert="horz" lIns="91440" tIns="45720" rIns="91440" bIns="45720" rtlCol="0" anchor="t">
            <a:normAutofit/>
          </a:bodyPr>
          <a:lstStyle/>
          <a:p>
            <a:pPr marL="0" indent="0" algn="just">
              <a:buNone/>
            </a:pPr>
            <a:r>
              <a:rPr lang="it-IT" sz="1700" dirty="0">
                <a:latin typeface="Arial"/>
                <a:ea typeface="+mn-lt"/>
                <a:cs typeface="+mn-lt"/>
              </a:rPr>
              <a:t>I </a:t>
            </a:r>
            <a:r>
              <a:rPr lang="it-IT" sz="1700" dirty="0" err="1">
                <a:latin typeface="Arial"/>
                <a:ea typeface="+mn-lt"/>
                <a:cs typeface="+mn-lt"/>
              </a:rPr>
              <a:t>Thraces</a:t>
            </a:r>
            <a:r>
              <a:rPr lang="it-IT" sz="1700" dirty="0">
                <a:latin typeface="Arial"/>
                <a:ea typeface="+mn-lt"/>
                <a:cs typeface="+mn-lt"/>
              </a:rPr>
              <a:t> si distinguevano dall'armatura tracia caratteristica: elmo munito di </a:t>
            </a:r>
            <a:r>
              <a:rPr lang="it-IT" sz="1700" dirty="0" err="1">
                <a:latin typeface="Arial"/>
                <a:ea typeface="+mn-lt"/>
                <a:cs typeface="+mn-lt"/>
              </a:rPr>
              <a:t>lophos</a:t>
            </a:r>
            <a:r>
              <a:rPr lang="it-IT" sz="1700" dirty="0">
                <a:latin typeface="Arial"/>
                <a:ea typeface="+mn-lt"/>
                <a:cs typeface="+mn-lt"/>
              </a:rPr>
              <a:t> a forma di grifone, la spada breve e ricurva e portavano alti schinieri (</a:t>
            </a:r>
            <a:r>
              <a:rPr lang="it-IT" sz="1700" dirty="0" err="1">
                <a:latin typeface="Arial"/>
                <a:ea typeface="+mn-lt"/>
                <a:cs typeface="+mn-lt"/>
              </a:rPr>
              <a:t>cnemides</a:t>
            </a:r>
            <a:r>
              <a:rPr lang="it-IT" sz="1700" dirty="0">
                <a:latin typeface="Arial"/>
                <a:ea typeface="+mn-lt"/>
                <a:cs typeface="+mn-lt"/>
              </a:rPr>
              <a:t>) che proteggevano quasi per intero le gambe.</a:t>
            </a:r>
            <a:endParaRPr lang="it-IT" sz="1700" dirty="0">
              <a:latin typeface="Arial"/>
              <a:cs typeface="Arial"/>
            </a:endParaRPr>
          </a:p>
          <a:p>
            <a:pPr algn="just"/>
            <a:endParaRPr lang="it-IT" sz="1700" dirty="0">
              <a:latin typeface="Arial"/>
              <a:cs typeface="Arial"/>
            </a:endParaRPr>
          </a:p>
          <a:p>
            <a:pPr marL="0" indent="0" algn="just">
              <a:buNone/>
            </a:pPr>
            <a:r>
              <a:rPr lang="it-IT" sz="1700" dirty="0">
                <a:latin typeface="Arial"/>
                <a:ea typeface="+mn-lt"/>
                <a:cs typeface="+mn-lt"/>
              </a:rPr>
              <a:t>I </a:t>
            </a:r>
            <a:r>
              <a:rPr lang="it-IT" sz="1700" dirty="0" err="1">
                <a:latin typeface="Arial"/>
                <a:ea typeface="+mn-lt"/>
                <a:cs typeface="+mn-lt"/>
              </a:rPr>
              <a:t>Murmillones</a:t>
            </a:r>
            <a:r>
              <a:rPr lang="it-IT" sz="1700" dirty="0">
                <a:latin typeface="Arial"/>
                <a:ea typeface="+mn-lt"/>
                <a:cs typeface="+mn-lt"/>
              </a:rPr>
              <a:t> erano gladiatori più comuni ed erano l'opposto dei </a:t>
            </a:r>
            <a:r>
              <a:rPr lang="it-IT" sz="1700" dirty="0" err="1">
                <a:latin typeface="Arial"/>
                <a:ea typeface="+mn-lt"/>
                <a:cs typeface="+mn-lt"/>
              </a:rPr>
              <a:t>Thraces</a:t>
            </a:r>
            <a:r>
              <a:rPr lang="it-IT" sz="1700" dirty="0">
                <a:latin typeface="Arial"/>
                <a:ea typeface="+mn-lt"/>
                <a:cs typeface="+mn-lt"/>
              </a:rPr>
              <a:t>. Avevano un elmo, un lungo scudo rettangolare, un'ocrea alla gamba sinistra, una manica al braccio destro e come arma offensiva avevano il gladio. </a:t>
            </a:r>
            <a:endParaRPr lang="it-IT" sz="1700" dirty="0">
              <a:latin typeface="Arial"/>
              <a:cs typeface="Arial"/>
            </a:endParaRPr>
          </a:p>
        </p:txBody>
      </p:sp>
      <p:pic>
        <p:nvPicPr>
          <p:cNvPr id="9" name="Immagine 9" descr="Immagine che contiene persona&#10;&#10;Descrizione generata automaticamente">
            <a:extLst>
              <a:ext uri="{FF2B5EF4-FFF2-40B4-BE49-F238E27FC236}">
                <a16:creationId xmlns:a16="http://schemas.microsoft.com/office/drawing/2014/main" id="{376CE6A3-DD8D-4D86-A026-856F050A4C2B}"/>
              </a:ext>
            </a:extLst>
          </p:cNvPr>
          <p:cNvPicPr>
            <a:picLocks noChangeAspect="1"/>
          </p:cNvPicPr>
          <p:nvPr/>
        </p:nvPicPr>
        <p:blipFill>
          <a:blip r:embed="rId2"/>
          <a:stretch>
            <a:fillRect/>
          </a:stretch>
        </p:blipFill>
        <p:spPr>
          <a:xfrm>
            <a:off x="9256341" y="2119993"/>
            <a:ext cx="2551176" cy="4114800"/>
          </a:xfrm>
          <a:prstGeom prst="rect">
            <a:avLst/>
          </a:prstGeom>
        </p:spPr>
      </p:pic>
      <p:pic>
        <p:nvPicPr>
          <p:cNvPr id="10" name="Immagine 10" descr="Immagine che contiene testo, automazione&#10;&#10;Descrizione generata automaticamente">
            <a:extLst>
              <a:ext uri="{FF2B5EF4-FFF2-40B4-BE49-F238E27FC236}">
                <a16:creationId xmlns:a16="http://schemas.microsoft.com/office/drawing/2014/main" id="{7B2D5093-E7E3-4714-BEC1-DFF724216191}"/>
              </a:ext>
            </a:extLst>
          </p:cNvPr>
          <p:cNvPicPr>
            <a:picLocks noChangeAspect="1"/>
          </p:cNvPicPr>
          <p:nvPr/>
        </p:nvPicPr>
        <p:blipFill>
          <a:blip r:embed="rId3"/>
          <a:stretch>
            <a:fillRect/>
          </a:stretch>
        </p:blipFill>
        <p:spPr>
          <a:xfrm>
            <a:off x="6305550" y="2810556"/>
            <a:ext cx="2669721" cy="3250746"/>
          </a:xfrm>
          <a:prstGeom prst="rect">
            <a:avLst/>
          </a:prstGeom>
        </p:spPr>
      </p:pic>
      <p:sp>
        <p:nvSpPr>
          <p:cNvPr id="4" name="CasellaDiTesto 3">
            <a:extLst>
              <a:ext uri="{FF2B5EF4-FFF2-40B4-BE49-F238E27FC236}">
                <a16:creationId xmlns:a16="http://schemas.microsoft.com/office/drawing/2014/main" id="{8E224DB3-87BC-40E0-B17E-B75A69F607CB}"/>
              </a:ext>
            </a:extLst>
          </p:cNvPr>
          <p:cNvSpPr txBox="1"/>
          <p:nvPr/>
        </p:nvSpPr>
        <p:spPr>
          <a:xfrm>
            <a:off x="8983436" y="647972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a:latin typeface="Arial"/>
                <a:cs typeface="Arial"/>
              </a:rPr>
              <a:t>Francesco Scatena </a:t>
            </a:r>
          </a:p>
        </p:txBody>
      </p:sp>
    </p:spTree>
    <p:extLst>
      <p:ext uri="{BB962C8B-B14F-4D97-AF65-F5344CB8AC3E}">
        <p14:creationId xmlns:p14="http://schemas.microsoft.com/office/powerpoint/2010/main" val="3385005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6CB578-DF44-43B9-BFBF-BBCA170461DC}"/>
              </a:ext>
            </a:extLst>
          </p:cNvPr>
          <p:cNvSpPr>
            <a:spLocks noGrp="1"/>
          </p:cNvSpPr>
          <p:nvPr>
            <p:ph type="title"/>
          </p:nvPr>
        </p:nvSpPr>
        <p:spPr/>
        <p:txBody>
          <a:bodyPr>
            <a:normAutofit/>
          </a:bodyPr>
          <a:lstStyle/>
          <a:p>
            <a:r>
              <a:rPr lang="it-IT" sz="3800">
                <a:latin typeface="Arial"/>
                <a:cs typeface="Arial"/>
              </a:rPr>
              <a:t>Il Museo del Colosseo </a:t>
            </a:r>
          </a:p>
        </p:txBody>
      </p:sp>
      <p:sp>
        <p:nvSpPr>
          <p:cNvPr id="3" name="Segnaposto contenuto 2">
            <a:extLst>
              <a:ext uri="{FF2B5EF4-FFF2-40B4-BE49-F238E27FC236}">
                <a16:creationId xmlns:a16="http://schemas.microsoft.com/office/drawing/2014/main" id="{BCC8F9E4-F370-437F-864C-7E97442D71A5}"/>
              </a:ext>
            </a:extLst>
          </p:cNvPr>
          <p:cNvSpPr>
            <a:spLocks noGrp="1"/>
          </p:cNvSpPr>
          <p:nvPr>
            <p:ph idx="1"/>
          </p:nvPr>
        </p:nvSpPr>
        <p:spPr>
          <a:xfrm>
            <a:off x="702129" y="1942991"/>
            <a:ext cx="6324600" cy="4550517"/>
          </a:xfrm>
        </p:spPr>
        <p:txBody>
          <a:bodyPr vert="horz" lIns="91440" tIns="45720" rIns="91440" bIns="45720" rtlCol="0" anchor="t">
            <a:normAutofit/>
          </a:bodyPr>
          <a:lstStyle/>
          <a:p>
            <a:pPr marL="0" indent="0">
              <a:buNone/>
            </a:pPr>
            <a:r>
              <a:rPr lang="it-IT" sz="1700">
                <a:latin typeface="Arial"/>
                <a:ea typeface="+mn-lt"/>
                <a:cs typeface="+mn-lt"/>
              </a:rPr>
              <a:t>Il  Colosseo, una delle più quotate mete turistiche a Roma poiché simbolo di Roma .Il museo comprende l’anfiteatro Flavio in cui si esibivano i gladiatori combattendo. Nel percorso espositivo del museo sono esposte le più importanti opere ricavate dagli scavi all’interno del Colosseo, sono importanti per comprendere il monumento a pieno. </a:t>
            </a:r>
            <a:endParaRPr lang="it-IT" sz="1700">
              <a:latin typeface="Arial"/>
              <a:cs typeface="Arial"/>
            </a:endParaRPr>
          </a:p>
          <a:p>
            <a:pPr marL="0" indent="0">
              <a:buNone/>
            </a:pPr>
            <a:endParaRPr lang="it-IT"/>
          </a:p>
        </p:txBody>
      </p:sp>
      <p:pic>
        <p:nvPicPr>
          <p:cNvPr id="4" name="Immagine 4" descr="Immagine che contiene cielo, esterni, edificio, vecchio&#10;&#10;Descrizione generata automaticamente">
            <a:extLst>
              <a:ext uri="{FF2B5EF4-FFF2-40B4-BE49-F238E27FC236}">
                <a16:creationId xmlns:a16="http://schemas.microsoft.com/office/drawing/2014/main" id="{7DC0C15D-84C2-4111-918B-C47529213A27}"/>
              </a:ext>
            </a:extLst>
          </p:cNvPr>
          <p:cNvPicPr>
            <a:picLocks noChangeAspect="1"/>
          </p:cNvPicPr>
          <p:nvPr/>
        </p:nvPicPr>
        <p:blipFill>
          <a:blip r:embed="rId2"/>
          <a:stretch>
            <a:fillRect/>
          </a:stretch>
        </p:blipFill>
        <p:spPr>
          <a:xfrm>
            <a:off x="7012001" y="2709311"/>
            <a:ext cx="4811485" cy="2698440"/>
          </a:xfrm>
          <a:prstGeom prst="rect">
            <a:avLst/>
          </a:prstGeom>
        </p:spPr>
      </p:pic>
      <p:sp>
        <p:nvSpPr>
          <p:cNvPr id="5" name="CasellaDiTesto 4">
            <a:extLst>
              <a:ext uri="{FF2B5EF4-FFF2-40B4-BE49-F238E27FC236}">
                <a16:creationId xmlns:a16="http://schemas.microsoft.com/office/drawing/2014/main" id="{89381EE8-E0AE-48D2-B75F-6946F569F5DF}"/>
              </a:ext>
            </a:extLst>
          </p:cNvPr>
          <p:cNvSpPr txBox="1"/>
          <p:nvPr/>
        </p:nvSpPr>
        <p:spPr>
          <a:xfrm>
            <a:off x="8792936" y="630282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a:latin typeface="Arial"/>
                <a:cs typeface="Arial"/>
              </a:rPr>
              <a:t>Michele Brutti </a:t>
            </a:r>
          </a:p>
        </p:txBody>
      </p:sp>
    </p:spTree>
    <p:extLst>
      <p:ext uri="{BB962C8B-B14F-4D97-AF65-F5344CB8AC3E}">
        <p14:creationId xmlns:p14="http://schemas.microsoft.com/office/powerpoint/2010/main" val="670583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951C0F-2267-441B-86EF-E7F12A6A4D02}"/>
              </a:ext>
            </a:extLst>
          </p:cNvPr>
          <p:cNvSpPr>
            <a:spLocks noGrp="1"/>
          </p:cNvSpPr>
          <p:nvPr>
            <p:ph type="title"/>
          </p:nvPr>
        </p:nvSpPr>
        <p:spPr/>
        <p:txBody>
          <a:bodyPr>
            <a:normAutofit/>
          </a:bodyPr>
          <a:lstStyle/>
          <a:p>
            <a:r>
              <a:rPr lang="it-IT" sz="3800">
                <a:latin typeface="Arial"/>
                <a:ea typeface="+mj-lt"/>
                <a:cs typeface="+mj-lt"/>
              </a:rPr>
              <a:t>L’iscrizione perduta del Colosseo </a:t>
            </a:r>
            <a:endParaRPr lang="it-IT" sz="3800">
              <a:latin typeface="Arial"/>
            </a:endParaRPr>
          </a:p>
        </p:txBody>
      </p:sp>
      <p:sp>
        <p:nvSpPr>
          <p:cNvPr id="3" name="Segnaposto contenuto 2">
            <a:extLst>
              <a:ext uri="{FF2B5EF4-FFF2-40B4-BE49-F238E27FC236}">
                <a16:creationId xmlns:a16="http://schemas.microsoft.com/office/drawing/2014/main" id="{8D3C6DE2-74BC-4879-82AF-29A35324F975}"/>
              </a:ext>
            </a:extLst>
          </p:cNvPr>
          <p:cNvSpPr>
            <a:spLocks noGrp="1"/>
          </p:cNvSpPr>
          <p:nvPr>
            <p:ph idx="1"/>
          </p:nvPr>
        </p:nvSpPr>
        <p:spPr>
          <a:xfrm>
            <a:off x="838200" y="1794913"/>
            <a:ext cx="6481482" cy="4688989"/>
          </a:xfrm>
        </p:spPr>
        <p:txBody>
          <a:bodyPr vert="horz" lIns="91440" tIns="45720" rIns="91440" bIns="45720" rtlCol="0" anchor="t">
            <a:normAutofit/>
          </a:bodyPr>
          <a:lstStyle/>
          <a:p>
            <a:pPr marL="0" indent="0">
              <a:buNone/>
            </a:pPr>
            <a:r>
              <a:rPr lang="it-IT" sz="1700" dirty="0">
                <a:latin typeface="Arial"/>
                <a:ea typeface="+mn-lt"/>
                <a:cs typeface="+mn-lt"/>
              </a:rPr>
              <a:t>Un recente terremoto ha danneggiato l’iscrizione di “</a:t>
            </a:r>
            <a:r>
              <a:rPr lang="it-IT" sz="1700" dirty="0" err="1">
                <a:latin typeface="Arial"/>
                <a:ea typeface="+mn-lt"/>
                <a:cs typeface="+mn-lt"/>
              </a:rPr>
              <a:t>Ruf</a:t>
            </a:r>
            <a:r>
              <a:rPr lang="it-IT" sz="1700" dirty="0">
                <a:latin typeface="Arial"/>
                <a:ea typeface="+mn-lt"/>
                <a:cs typeface="+mn-lt"/>
              </a:rPr>
              <a:t>(i)</a:t>
            </a:r>
            <a:r>
              <a:rPr lang="it-IT" sz="1700" dirty="0" err="1">
                <a:latin typeface="Arial"/>
                <a:ea typeface="+mn-lt"/>
                <a:cs typeface="+mn-lt"/>
              </a:rPr>
              <a:t>us</a:t>
            </a:r>
            <a:r>
              <a:rPr lang="it-IT" sz="1700" dirty="0">
                <a:latin typeface="Arial"/>
                <a:ea typeface="+mn-lt"/>
                <a:cs typeface="+mn-lt"/>
              </a:rPr>
              <a:t> </a:t>
            </a:r>
            <a:r>
              <a:rPr lang="it-IT" sz="1700" dirty="0" err="1">
                <a:latin typeface="Arial"/>
                <a:ea typeface="+mn-lt"/>
                <a:cs typeface="+mn-lt"/>
              </a:rPr>
              <a:t>Coecina</a:t>
            </a:r>
            <a:r>
              <a:rPr lang="it-IT" sz="1700" dirty="0">
                <a:latin typeface="Arial"/>
                <a:ea typeface="+mn-lt"/>
                <a:cs typeface="+mn-lt"/>
              </a:rPr>
              <a:t> Felix </a:t>
            </a:r>
            <a:r>
              <a:rPr lang="it-IT" sz="1700" dirty="0" err="1">
                <a:latin typeface="Arial"/>
                <a:ea typeface="+mn-lt"/>
                <a:cs typeface="+mn-lt"/>
              </a:rPr>
              <a:t>Lampadius</a:t>
            </a:r>
            <a:r>
              <a:rPr lang="it-IT" sz="1700" dirty="0">
                <a:latin typeface="Arial"/>
                <a:ea typeface="+mn-lt"/>
                <a:cs typeface="+mn-lt"/>
              </a:rPr>
              <a:t>”.</a:t>
            </a:r>
            <a:endParaRPr lang="en-US" sz="1700" dirty="0">
              <a:latin typeface="Arial"/>
              <a:ea typeface="+mn-lt"/>
              <a:cs typeface="Arial"/>
            </a:endParaRPr>
          </a:p>
          <a:p>
            <a:pPr marL="0" indent="0">
              <a:buNone/>
            </a:pPr>
            <a:r>
              <a:rPr lang="it-IT" sz="1700" dirty="0">
                <a:latin typeface="Arial"/>
                <a:ea typeface="+mn-lt"/>
                <a:cs typeface="+mn-lt"/>
              </a:rPr>
              <a:t>Tuttavia il segreto del testo va trovato nella disposizione dei fori, la cui funzione è stata prontamente correlata alla presenza di lettere in bronzo ed oro fissate attraverso perni. </a:t>
            </a:r>
            <a:r>
              <a:rPr lang="it-IT" sz="1700" dirty="0" err="1">
                <a:latin typeface="Arial"/>
                <a:ea typeface="+mn-lt"/>
                <a:cs typeface="+mn-lt"/>
              </a:rPr>
              <a:t>Géza</a:t>
            </a:r>
            <a:r>
              <a:rPr lang="it-IT" sz="1700" dirty="0">
                <a:latin typeface="Arial"/>
                <a:ea typeface="+mn-lt"/>
                <a:cs typeface="+mn-lt"/>
              </a:rPr>
              <a:t> </a:t>
            </a:r>
            <a:r>
              <a:rPr lang="it-IT" sz="1700" dirty="0" err="1">
                <a:latin typeface="Arial"/>
                <a:ea typeface="+mn-lt"/>
                <a:cs typeface="+mn-lt"/>
              </a:rPr>
              <a:t>Alföldy</a:t>
            </a:r>
            <a:r>
              <a:rPr lang="it-IT" sz="1700" dirty="0">
                <a:latin typeface="Arial"/>
                <a:ea typeface="+mn-lt"/>
                <a:cs typeface="+mn-lt"/>
              </a:rPr>
              <a:t>, è stato il primo a fare uno studio sistematico sulla disposizione di tali fori. Questo studio ha portato a ricostruire l’iscrizione originaria presente sul blocco, dedica inaugurale al Colosseo:</a:t>
            </a:r>
            <a:br>
              <a:rPr lang="en-US" dirty="0"/>
            </a:br>
            <a:endParaRPr lang="en-US" sz="1700" dirty="0">
              <a:latin typeface="Arial"/>
              <a:cs typeface="Arial"/>
            </a:endParaRPr>
          </a:p>
          <a:p>
            <a:pPr marL="0" indent="0">
              <a:buNone/>
            </a:pPr>
            <a:r>
              <a:rPr lang="it-IT" sz="1700" i="1" dirty="0">
                <a:latin typeface="Arial"/>
                <a:ea typeface="+mn-lt"/>
                <a:cs typeface="+mn-lt"/>
              </a:rPr>
              <a:t>Imperator Titus Caesar </a:t>
            </a:r>
            <a:r>
              <a:rPr lang="it-IT" sz="1700" i="1" dirty="0" err="1">
                <a:latin typeface="Arial"/>
                <a:ea typeface="+mn-lt"/>
                <a:cs typeface="+mn-lt"/>
              </a:rPr>
              <a:t>Vespasianus</a:t>
            </a:r>
            <a:r>
              <a:rPr lang="it-IT" sz="1700" i="1" dirty="0">
                <a:latin typeface="Arial"/>
                <a:ea typeface="+mn-lt"/>
                <a:cs typeface="+mn-lt"/>
              </a:rPr>
              <a:t> Augustus  </a:t>
            </a:r>
            <a:r>
              <a:rPr lang="it-IT" sz="1700" i="1" dirty="0" err="1">
                <a:latin typeface="Arial"/>
                <a:ea typeface="+mn-lt"/>
                <a:cs typeface="+mn-lt"/>
              </a:rPr>
              <a:t>amphitheatrum</a:t>
            </a:r>
            <a:r>
              <a:rPr lang="it-IT" sz="1700" i="1" dirty="0">
                <a:latin typeface="Arial"/>
                <a:ea typeface="+mn-lt"/>
                <a:cs typeface="+mn-lt"/>
              </a:rPr>
              <a:t> </a:t>
            </a:r>
            <a:r>
              <a:rPr lang="it-IT" sz="1700" i="1" dirty="0" err="1">
                <a:latin typeface="Arial"/>
                <a:ea typeface="+mn-lt"/>
                <a:cs typeface="+mn-lt"/>
              </a:rPr>
              <a:t>novum</a:t>
            </a:r>
            <a:r>
              <a:rPr lang="it-IT" sz="1700" i="1" dirty="0">
                <a:latin typeface="Arial"/>
                <a:ea typeface="+mn-lt"/>
                <a:cs typeface="+mn-lt"/>
              </a:rPr>
              <a:t> ex </a:t>
            </a:r>
            <a:r>
              <a:rPr lang="it-IT" sz="1700" i="1" dirty="0" err="1">
                <a:latin typeface="Arial"/>
                <a:ea typeface="+mn-lt"/>
                <a:cs typeface="+mn-lt"/>
              </a:rPr>
              <a:t>manubis</a:t>
            </a:r>
            <a:r>
              <a:rPr lang="it-IT" sz="1700" i="1" dirty="0">
                <a:latin typeface="Arial"/>
                <a:ea typeface="+mn-lt"/>
                <a:cs typeface="+mn-lt"/>
              </a:rPr>
              <a:t> fieri </a:t>
            </a:r>
            <a:r>
              <a:rPr lang="it-IT" sz="1700" i="1" dirty="0" err="1">
                <a:latin typeface="Arial"/>
                <a:ea typeface="+mn-lt"/>
                <a:cs typeface="+mn-lt"/>
              </a:rPr>
              <a:t>iussit</a:t>
            </a:r>
            <a:r>
              <a:rPr lang="it-IT" sz="1700" i="1" dirty="0">
                <a:latin typeface="Arial"/>
                <a:ea typeface="+mn-lt"/>
                <a:cs typeface="+mn-lt"/>
              </a:rPr>
              <a:t> ?</a:t>
            </a:r>
            <a:endParaRPr lang="it-IT" i="1" dirty="0">
              <a:latin typeface="Arial"/>
            </a:endParaRPr>
          </a:p>
          <a:p>
            <a:pPr marL="0" indent="0">
              <a:buNone/>
            </a:pPr>
            <a:r>
              <a:rPr lang="it-IT" sz="1700" dirty="0">
                <a:latin typeface="Arial"/>
                <a:ea typeface="+mn-lt"/>
                <a:cs typeface="+mn-lt"/>
              </a:rPr>
              <a:t>che, tradotto, significa: “L’imperatore Cesare Vespasiano Augusto fece erigere il nuovo anfiteatro con il provento del bottino”</a:t>
            </a:r>
            <a:endParaRPr lang="it-IT" sz="1700" dirty="0">
              <a:latin typeface="Arial"/>
              <a:cs typeface="Arial"/>
            </a:endParaRPr>
          </a:p>
          <a:p>
            <a:endParaRPr lang="it-IT" dirty="0"/>
          </a:p>
        </p:txBody>
      </p:sp>
      <p:pic>
        <p:nvPicPr>
          <p:cNvPr id="4" name="Immagine 4" descr="Immagine che contiene testo, edificio, materiale da costruzione, pietra&#10;&#10;Descrizione generata automaticamente">
            <a:extLst>
              <a:ext uri="{FF2B5EF4-FFF2-40B4-BE49-F238E27FC236}">
                <a16:creationId xmlns:a16="http://schemas.microsoft.com/office/drawing/2014/main" id="{0E3C666A-6882-49DB-A9FC-F30A13771BCC}"/>
              </a:ext>
            </a:extLst>
          </p:cNvPr>
          <p:cNvPicPr>
            <a:picLocks noChangeAspect="1"/>
          </p:cNvPicPr>
          <p:nvPr/>
        </p:nvPicPr>
        <p:blipFill>
          <a:blip r:embed="rId2"/>
          <a:stretch>
            <a:fillRect/>
          </a:stretch>
        </p:blipFill>
        <p:spPr>
          <a:xfrm>
            <a:off x="7492254" y="2995682"/>
            <a:ext cx="4457699" cy="2289782"/>
          </a:xfrm>
          <a:prstGeom prst="rect">
            <a:avLst/>
          </a:prstGeom>
        </p:spPr>
      </p:pic>
      <p:sp>
        <p:nvSpPr>
          <p:cNvPr id="5" name="CasellaDiTesto 4">
            <a:extLst>
              <a:ext uri="{FF2B5EF4-FFF2-40B4-BE49-F238E27FC236}">
                <a16:creationId xmlns:a16="http://schemas.microsoft.com/office/drawing/2014/main" id="{58402CC8-80A7-4E49-B685-2BCA19CE5EB0}"/>
              </a:ext>
            </a:extLst>
          </p:cNvPr>
          <p:cNvSpPr txBox="1"/>
          <p:nvPr/>
        </p:nvSpPr>
        <p:spPr>
          <a:xfrm>
            <a:off x="8556812" y="630442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a:latin typeface="Arial"/>
                <a:cs typeface="Arial"/>
              </a:rPr>
              <a:t>Michele Brutti</a:t>
            </a:r>
            <a:r>
              <a:rPr lang="it-IT"/>
              <a:t> </a:t>
            </a:r>
          </a:p>
        </p:txBody>
      </p:sp>
    </p:spTree>
    <p:extLst>
      <p:ext uri="{BB962C8B-B14F-4D97-AF65-F5344CB8AC3E}">
        <p14:creationId xmlns:p14="http://schemas.microsoft.com/office/powerpoint/2010/main" val="1656043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BEC48B-E8D7-4CDE-9EAE-BC57508DAC3F}"/>
              </a:ext>
            </a:extLst>
          </p:cNvPr>
          <p:cNvSpPr>
            <a:spLocks noGrp="1"/>
          </p:cNvSpPr>
          <p:nvPr>
            <p:ph type="title"/>
          </p:nvPr>
        </p:nvSpPr>
        <p:spPr/>
        <p:txBody>
          <a:bodyPr>
            <a:noAutofit/>
          </a:bodyPr>
          <a:lstStyle/>
          <a:p>
            <a:r>
              <a:rPr lang="it-IT" sz="3800">
                <a:latin typeface="Arial"/>
                <a:cs typeface="Arial"/>
              </a:rPr>
              <a:t>Bibliografia immagini  </a:t>
            </a:r>
          </a:p>
        </p:txBody>
      </p:sp>
      <p:sp>
        <p:nvSpPr>
          <p:cNvPr id="3" name="Segnaposto contenuto 2">
            <a:extLst>
              <a:ext uri="{FF2B5EF4-FFF2-40B4-BE49-F238E27FC236}">
                <a16:creationId xmlns:a16="http://schemas.microsoft.com/office/drawing/2014/main" id="{ACA46F62-F671-47FA-9951-DD075754B2C8}"/>
              </a:ext>
            </a:extLst>
          </p:cNvPr>
          <p:cNvSpPr>
            <a:spLocks noGrp="1"/>
          </p:cNvSpPr>
          <p:nvPr>
            <p:ph idx="1"/>
          </p:nvPr>
        </p:nvSpPr>
        <p:spPr/>
        <p:txBody>
          <a:bodyPr vert="horz" lIns="91440" tIns="45720" rIns="91440" bIns="45720" rtlCol="0" anchor="t">
            <a:normAutofit/>
          </a:bodyPr>
          <a:lstStyle/>
          <a:p>
            <a:pPr marL="0" indent="0">
              <a:buNone/>
            </a:pPr>
            <a:endParaRPr lang="it-IT" sz="1700">
              <a:latin typeface="Arial"/>
              <a:cs typeface="Arial"/>
            </a:endParaRPr>
          </a:p>
          <a:p>
            <a:pPr marL="0" indent="0">
              <a:buNone/>
            </a:pPr>
            <a:r>
              <a:rPr lang="it-IT" sz="1700">
                <a:latin typeface="Arial"/>
                <a:ea typeface="+mn-lt"/>
                <a:cs typeface="+mn-lt"/>
                <a:hlinkClick r:id="rId2"/>
              </a:rPr>
              <a:t>https://www.pinterest.it/pin/621004236123667645/</a:t>
            </a:r>
            <a:r>
              <a:rPr lang="it-IT" sz="1700">
                <a:latin typeface="Arial"/>
                <a:ea typeface="+mn-lt"/>
                <a:cs typeface="+mn-lt"/>
              </a:rPr>
              <a:t>   </a:t>
            </a:r>
            <a:r>
              <a:rPr lang="it-IT" sz="1700">
                <a:latin typeface="Arial"/>
                <a:ea typeface="+mn-lt"/>
                <a:cs typeface="+mn-lt"/>
                <a:hlinkClick r:id="rId3"/>
              </a:rPr>
              <a:t>https://www.pinterest.it/pin/362610207503336061/</a:t>
            </a:r>
            <a:r>
              <a:rPr lang="it-IT" sz="1700">
                <a:latin typeface="Arial"/>
                <a:ea typeface="+mn-lt"/>
                <a:cs typeface="+mn-lt"/>
              </a:rPr>
              <a:t>  </a:t>
            </a:r>
            <a:endParaRPr lang="it-IT"/>
          </a:p>
          <a:p>
            <a:pPr marL="0" indent="0">
              <a:buNone/>
            </a:pPr>
            <a:r>
              <a:rPr lang="it-IT" sz="1700">
                <a:latin typeface="Arial"/>
                <a:ea typeface="+mn-lt"/>
                <a:cs typeface="+mn-lt"/>
                <a:hlinkClick r:id="rId4"/>
              </a:rPr>
              <a:t>https://www.pinterest.it/pin/463800461624069081/</a:t>
            </a:r>
            <a:r>
              <a:rPr lang="it-IT" sz="1700">
                <a:latin typeface="Arial"/>
                <a:ea typeface="+mn-lt"/>
                <a:cs typeface="+mn-lt"/>
              </a:rPr>
              <a:t>   </a:t>
            </a:r>
            <a:r>
              <a:rPr lang="it-IT" sz="1700">
                <a:latin typeface="Arial"/>
                <a:ea typeface="+mn-lt"/>
                <a:cs typeface="+mn-lt"/>
                <a:hlinkClick r:id="rId5"/>
              </a:rPr>
              <a:t>https://www.pinterest.it/pin/341288477991117414/</a:t>
            </a:r>
            <a:r>
              <a:rPr lang="it-IT" sz="1700">
                <a:latin typeface="Arial"/>
                <a:ea typeface="+mn-lt"/>
                <a:cs typeface="+mn-lt"/>
              </a:rPr>
              <a:t> </a:t>
            </a:r>
            <a:endParaRPr lang="it-IT">
              <a:latin typeface="Arial"/>
            </a:endParaRPr>
          </a:p>
          <a:p>
            <a:pPr marL="0" indent="0">
              <a:buNone/>
            </a:pPr>
            <a:r>
              <a:rPr lang="it-IT" sz="1700">
                <a:latin typeface="Arial"/>
                <a:ea typeface="+mn-lt"/>
                <a:cs typeface="+mn-lt"/>
                <a:hlinkClick r:id="rId6"/>
              </a:rPr>
              <a:t>https://www.pinterest.it/pin/495888608963823760/</a:t>
            </a:r>
            <a:r>
              <a:rPr lang="it-IT" sz="1700">
                <a:latin typeface="Arial"/>
                <a:ea typeface="+mn-lt"/>
                <a:cs typeface="+mn-lt"/>
              </a:rPr>
              <a:t>   </a:t>
            </a:r>
            <a:r>
              <a:rPr lang="it-IT" sz="1700">
                <a:latin typeface="Arial"/>
                <a:ea typeface="+mn-lt"/>
                <a:cs typeface="+mn-lt"/>
                <a:hlinkClick r:id="rId7"/>
              </a:rPr>
              <a:t>https://www.pinterest.it/pin/705024516666823256/</a:t>
            </a:r>
            <a:r>
              <a:rPr lang="it-IT" sz="1700">
                <a:latin typeface="Arial"/>
                <a:ea typeface="+mn-lt"/>
                <a:cs typeface="+mn-lt"/>
              </a:rPr>
              <a:t> </a:t>
            </a:r>
            <a:endParaRPr lang="it-IT">
              <a:latin typeface="Arial"/>
              <a:cs typeface="Arial"/>
            </a:endParaRPr>
          </a:p>
          <a:p>
            <a:pPr marL="0" indent="0">
              <a:buNone/>
            </a:pPr>
            <a:r>
              <a:rPr lang="it-IT" sz="1700">
                <a:latin typeface="Arial"/>
                <a:ea typeface="+mn-lt"/>
                <a:cs typeface="+mn-lt"/>
                <a:hlinkClick r:id="rId8"/>
              </a:rPr>
              <a:t>https://www.pinterest.it/pin/13370130126973420/</a:t>
            </a:r>
            <a:r>
              <a:rPr lang="it-IT" sz="1700">
                <a:latin typeface="Arial"/>
                <a:ea typeface="+mn-lt"/>
                <a:cs typeface="+mn-lt"/>
              </a:rPr>
              <a:t>     </a:t>
            </a:r>
            <a:r>
              <a:rPr lang="it-IT" sz="1700">
                <a:latin typeface="Arial"/>
                <a:ea typeface="+mn-lt"/>
                <a:cs typeface="+mn-lt"/>
                <a:hlinkClick r:id="rId9"/>
              </a:rPr>
              <a:t>https://www.pinterest.it/pin/331296116328447524/</a:t>
            </a:r>
            <a:r>
              <a:rPr lang="it-IT" sz="1700">
                <a:latin typeface="Arial"/>
                <a:ea typeface="+mn-lt"/>
                <a:cs typeface="+mn-lt"/>
              </a:rPr>
              <a:t> </a:t>
            </a:r>
            <a:endParaRPr lang="it-IT">
              <a:latin typeface="Arial"/>
              <a:ea typeface="+mn-lt"/>
              <a:cs typeface="Arial"/>
            </a:endParaRPr>
          </a:p>
          <a:p>
            <a:pPr marL="0" indent="0">
              <a:buNone/>
            </a:pPr>
            <a:r>
              <a:rPr lang="it-IT" sz="1700">
                <a:latin typeface="Arial"/>
                <a:ea typeface="+mn-lt"/>
                <a:cs typeface="+mn-lt"/>
                <a:hlinkClick r:id="rId10"/>
              </a:rPr>
              <a:t>https://www.pinterest.it/pin/76490893659868722/</a:t>
            </a:r>
            <a:r>
              <a:rPr lang="it-IT" sz="1700">
                <a:latin typeface="Arial"/>
                <a:ea typeface="+mn-lt"/>
                <a:cs typeface="+mn-lt"/>
              </a:rPr>
              <a:t>     </a:t>
            </a:r>
            <a:r>
              <a:rPr lang="it-IT" sz="1700">
                <a:latin typeface="Arial"/>
                <a:ea typeface="+mn-lt"/>
                <a:cs typeface="+mn-lt"/>
                <a:hlinkClick r:id="rId11"/>
              </a:rPr>
              <a:t>https://www.pinterest.it/pin/375558056428179234/</a:t>
            </a:r>
            <a:r>
              <a:rPr lang="it-IT" sz="1700">
                <a:latin typeface="Arial"/>
                <a:ea typeface="+mn-lt"/>
                <a:cs typeface="+mn-lt"/>
              </a:rPr>
              <a:t> </a:t>
            </a:r>
            <a:endParaRPr lang="it-IT">
              <a:latin typeface="Arial"/>
            </a:endParaRPr>
          </a:p>
          <a:p>
            <a:pPr marL="0" indent="0">
              <a:buNone/>
            </a:pPr>
            <a:r>
              <a:rPr lang="it-IT" sz="1700">
                <a:latin typeface="Arial"/>
                <a:ea typeface="+mn-lt"/>
                <a:cs typeface="+mn-lt"/>
                <a:hlinkClick r:id="rId12"/>
              </a:rPr>
              <a:t>https://www.pinterest.it/pin/464222674087265985/</a:t>
            </a:r>
            <a:r>
              <a:rPr lang="it-IT" sz="1700">
                <a:latin typeface="Arial"/>
                <a:ea typeface="+mn-lt"/>
                <a:cs typeface="+mn-lt"/>
              </a:rPr>
              <a:t>   </a:t>
            </a:r>
            <a:r>
              <a:rPr lang="it-IT" sz="1700">
                <a:latin typeface="Arial"/>
                <a:ea typeface="+mn-lt"/>
                <a:cs typeface="+mn-lt"/>
                <a:hlinkClick r:id="rId13"/>
              </a:rPr>
              <a:t>https://www.pinterest.it/pin/13370130126969207/</a:t>
            </a:r>
            <a:r>
              <a:rPr lang="it-IT" sz="1700">
                <a:latin typeface="Arial"/>
                <a:ea typeface="+mn-lt"/>
                <a:cs typeface="+mn-lt"/>
              </a:rPr>
              <a:t> </a:t>
            </a:r>
            <a:endParaRPr lang="it-IT">
              <a:latin typeface="Arial"/>
            </a:endParaRPr>
          </a:p>
          <a:p>
            <a:pPr marL="0" indent="0">
              <a:buNone/>
            </a:pPr>
            <a:r>
              <a:rPr lang="it-IT" sz="1700">
                <a:latin typeface="Arial"/>
                <a:ea typeface="+mn-lt"/>
                <a:cs typeface="+mn-lt"/>
                <a:hlinkClick r:id="rId14"/>
              </a:rPr>
              <a:t>https://www.pinterest.it/pin/706431891532934552/</a:t>
            </a:r>
            <a:r>
              <a:rPr lang="it-IT" sz="1700">
                <a:latin typeface="Arial"/>
                <a:ea typeface="+mn-lt"/>
                <a:cs typeface="+mn-lt"/>
              </a:rPr>
              <a:t>   </a:t>
            </a:r>
            <a:r>
              <a:rPr lang="it-IT" sz="1700">
                <a:latin typeface="Arial"/>
                <a:ea typeface="+mn-lt"/>
                <a:cs typeface="+mn-lt"/>
                <a:hlinkClick r:id="rId15"/>
              </a:rPr>
              <a:t>https://www.pinterest.it/mondini1197/gladiatori/</a:t>
            </a:r>
            <a:r>
              <a:rPr lang="it-IT" sz="1700">
                <a:latin typeface="Arial"/>
                <a:ea typeface="+mn-lt"/>
                <a:cs typeface="+mn-lt"/>
              </a:rPr>
              <a:t> </a:t>
            </a:r>
            <a:endParaRPr lang="it-IT">
              <a:latin typeface="Arial"/>
            </a:endParaRPr>
          </a:p>
          <a:p>
            <a:pPr marL="0" indent="0">
              <a:buNone/>
            </a:pPr>
            <a:r>
              <a:rPr lang="it-IT" sz="1700">
                <a:latin typeface="Arial"/>
                <a:ea typeface="+mn-lt"/>
                <a:cs typeface="+mn-lt"/>
                <a:hlinkClick r:id="rId16"/>
              </a:rPr>
              <a:t>https://www.pinterest.it/pin/521221356877998173/</a:t>
            </a:r>
            <a:r>
              <a:rPr lang="it-IT" sz="1700">
                <a:latin typeface="Arial"/>
                <a:ea typeface="+mn-lt"/>
                <a:cs typeface="+mn-lt"/>
              </a:rPr>
              <a:t>    </a:t>
            </a:r>
            <a:r>
              <a:rPr lang="it-IT" sz="1700">
                <a:latin typeface="Arial"/>
                <a:ea typeface="+mn-lt"/>
                <a:cs typeface="+mn-lt"/>
                <a:hlinkClick r:id="rId17"/>
              </a:rPr>
              <a:t>https://www.pinterest.it/pin/299489443946283805/</a:t>
            </a:r>
            <a:r>
              <a:rPr lang="it-IT" sz="1700">
                <a:latin typeface="Arial"/>
                <a:ea typeface="+mn-lt"/>
                <a:cs typeface="+mn-lt"/>
              </a:rPr>
              <a:t>   </a:t>
            </a:r>
            <a:r>
              <a:rPr lang="it-IT" sz="1700">
                <a:latin typeface="Arial"/>
                <a:ea typeface="+mn-lt"/>
                <a:cs typeface="+mn-lt"/>
                <a:hlinkClick r:id="rId18"/>
              </a:rPr>
              <a:t>http://visiteromeguide.altervista.org/liscrizione-con-la-dedica-inaugurale-perduta-del-colosseo/ </a:t>
            </a:r>
            <a:endParaRPr lang="it-IT">
              <a:latin typeface="Arial"/>
            </a:endParaRPr>
          </a:p>
          <a:p>
            <a:pPr marL="0" indent="0">
              <a:buNone/>
            </a:pPr>
            <a:endParaRPr lang="it-IT" sz="1700">
              <a:latin typeface="Arial"/>
              <a:cs typeface="Arial"/>
            </a:endParaRPr>
          </a:p>
        </p:txBody>
      </p:sp>
    </p:spTree>
    <p:extLst>
      <p:ext uri="{BB962C8B-B14F-4D97-AF65-F5344CB8AC3E}">
        <p14:creationId xmlns:p14="http://schemas.microsoft.com/office/powerpoint/2010/main" val="4197274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DF49A4-FFAC-4A21-9898-D8A8A2391CD1}"/>
              </a:ext>
            </a:extLst>
          </p:cNvPr>
          <p:cNvSpPr>
            <a:spLocks noGrp="1"/>
          </p:cNvSpPr>
          <p:nvPr>
            <p:ph type="title"/>
          </p:nvPr>
        </p:nvSpPr>
        <p:spPr/>
        <p:txBody>
          <a:bodyPr>
            <a:normAutofit/>
          </a:bodyPr>
          <a:lstStyle/>
          <a:p>
            <a:r>
              <a:rPr lang="it-IT" sz="3800">
                <a:latin typeface="Arial"/>
                <a:cs typeface="Arial"/>
              </a:rPr>
              <a:t>Bibliografia argomenti </a:t>
            </a:r>
          </a:p>
        </p:txBody>
      </p:sp>
      <p:sp>
        <p:nvSpPr>
          <p:cNvPr id="3" name="Segnaposto contenuto 2">
            <a:extLst>
              <a:ext uri="{FF2B5EF4-FFF2-40B4-BE49-F238E27FC236}">
                <a16:creationId xmlns:a16="http://schemas.microsoft.com/office/drawing/2014/main" id="{878876B4-EA94-4DBB-8628-8D365C1440F3}"/>
              </a:ext>
            </a:extLst>
          </p:cNvPr>
          <p:cNvSpPr>
            <a:spLocks noGrp="1"/>
          </p:cNvSpPr>
          <p:nvPr>
            <p:ph idx="1"/>
          </p:nvPr>
        </p:nvSpPr>
        <p:spPr/>
        <p:txBody>
          <a:bodyPr vert="horz" lIns="91440" tIns="45720" rIns="91440" bIns="45720" rtlCol="0" anchor="t">
            <a:noAutofit/>
          </a:bodyPr>
          <a:lstStyle/>
          <a:p>
            <a:pPr marL="0" indent="0">
              <a:buNone/>
            </a:pPr>
            <a:r>
              <a:rPr lang="it-IT" sz="1700" dirty="0">
                <a:latin typeface="Arial"/>
                <a:ea typeface="+mn-lt"/>
                <a:cs typeface="+mn-lt"/>
                <a:hlinkClick r:id="rId2"/>
              </a:rPr>
              <a:t>http://visiteromeguide.altervista.org/liscrizione-con-la-dedica-inaugurale-perduta-del-colosseo/</a:t>
            </a:r>
            <a:br>
              <a:rPr lang="it-IT" sz="1700" dirty="0">
                <a:latin typeface="Arial"/>
                <a:ea typeface="+mn-lt"/>
                <a:cs typeface="+mn-lt"/>
                <a:hlinkClick r:id="rId2"/>
              </a:rPr>
            </a:br>
            <a:r>
              <a:rPr lang="it-IT" sz="1700" dirty="0">
                <a:latin typeface="Arial"/>
                <a:ea typeface="+mn-lt"/>
                <a:cs typeface="+mn-lt"/>
                <a:hlinkClick r:id="rId3"/>
              </a:rPr>
              <a:t>https://parcocolosseo.it/evento/storie-dal-colosseo-lezioni-di-epigrafia-iscrizione-di-lampadio/</a:t>
            </a:r>
            <a:br>
              <a:rPr lang="it-IT" sz="1700" dirty="0">
                <a:latin typeface="Arial"/>
                <a:ea typeface="+mn-lt"/>
                <a:cs typeface="+mn-lt"/>
                <a:hlinkClick r:id="rId3"/>
              </a:rPr>
            </a:br>
            <a:r>
              <a:rPr lang="it-IT" sz="1700" dirty="0">
                <a:latin typeface="Arial"/>
                <a:ea typeface="+mn-lt"/>
                <a:cs typeface="+mn-lt"/>
                <a:hlinkClick r:id="rId4"/>
              </a:rPr>
              <a:t>https://parcocolosseo.it/area/musei/museo-del-colosseo/</a:t>
            </a:r>
            <a:br>
              <a:rPr lang="it-IT" sz="1700" dirty="0">
                <a:latin typeface="Arial"/>
                <a:ea typeface="+mn-lt"/>
                <a:cs typeface="+mn-lt"/>
                <a:hlinkClick r:id="rId4"/>
              </a:rPr>
            </a:br>
            <a:r>
              <a:rPr lang="it-IT" sz="1700" dirty="0">
                <a:latin typeface="Arial"/>
                <a:ea typeface="+mn-lt"/>
                <a:cs typeface="+mn-lt"/>
                <a:hlinkClick r:id="rId5"/>
              </a:rPr>
              <a:t>https://www.romanoimpero.com/2010/03/ludus-magnus-palestra-gladiatori.html</a:t>
            </a:r>
            <a:br>
              <a:rPr lang="it-IT" sz="1700" dirty="0">
                <a:latin typeface="Arial"/>
                <a:ea typeface="+mn-lt"/>
                <a:cs typeface="+mn-lt"/>
                <a:hlinkClick r:id="rId5"/>
              </a:rPr>
            </a:br>
            <a:r>
              <a:rPr lang="it-IT" sz="1700" dirty="0">
                <a:latin typeface="Arial"/>
                <a:ea typeface="+mn-lt"/>
                <a:cs typeface="+mn-lt"/>
                <a:hlinkClick r:id="rId6"/>
              </a:rPr>
              <a:t>http://www.capitolivm.it/meraviglie-di-roma/il-ludus-magnus/</a:t>
            </a:r>
            <a:br>
              <a:rPr lang="it-IT" sz="1700" dirty="0">
                <a:latin typeface="Arial"/>
                <a:ea typeface="+mn-lt"/>
                <a:cs typeface="+mn-lt"/>
                <a:hlinkClick r:id="rId6"/>
              </a:rPr>
            </a:br>
            <a:r>
              <a:rPr lang="it-IT" sz="1700" dirty="0">
                <a:latin typeface="Arial"/>
                <a:ea typeface="+mn-lt"/>
                <a:cs typeface="+mn-lt"/>
                <a:hlinkClick r:id="rId7"/>
              </a:rPr>
              <a:t>https://www.romeandart.eu/it/arte-ludus-matutinus.html</a:t>
            </a:r>
            <a:br>
              <a:rPr lang="it-IT" sz="1700" dirty="0">
                <a:latin typeface="Arial"/>
                <a:ea typeface="+mn-lt"/>
                <a:cs typeface="+mn-lt"/>
                <a:hlinkClick r:id="rId7"/>
              </a:rPr>
            </a:br>
            <a:r>
              <a:rPr lang="it-IT" sz="1700" dirty="0">
                <a:latin typeface="Arial"/>
                <a:ea typeface="+mn-lt"/>
                <a:cs typeface="+mn-lt"/>
                <a:hlinkClick r:id="rId8"/>
              </a:rPr>
              <a:t>https://www.tibursuperbum.it/ita/note/romani/Circenses.htm</a:t>
            </a:r>
            <a:br>
              <a:rPr lang="it-IT" sz="1700" dirty="0">
                <a:latin typeface="Arial"/>
                <a:ea typeface="+mn-lt"/>
                <a:cs typeface="+mn-lt"/>
                <a:hlinkClick r:id="rId8"/>
              </a:rPr>
            </a:br>
            <a:r>
              <a:rPr lang="it-IT" sz="1700" dirty="0">
                <a:latin typeface="Arial"/>
                <a:ea typeface="+mn-lt"/>
                <a:cs typeface="+mn-lt"/>
                <a:hlinkClick r:id="rId9"/>
              </a:rPr>
              <a:t>https://it.wikipedia.org/wiki/Ludus_Magnus</a:t>
            </a:r>
            <a:br>
              <a:rPr lang="it-IT" sz="1700" dirty="0">
                <a:latin typeface="Arial"/>
                <a:ea typeface="+mn-lt"/>
                <a:cs typeface="+mn-lt"/>
                <a:hlinkClick r:id="rId9"/>
              </a:rPr>
            </a:br>
            <a:r>
              <a:rPr lang="it-IT" sz="1700" dirty="0">
                <a:latin typeface="Arial"/>
                <a:ea typeface="+mn-lt"/>
                <a:cs typeface="+mn-lt"/>
                <a:hlinkClick r:id="rId10"/>
              </a:rPr>
              <a:t>https://www.romanoimpero.com/2014/01/ludus-matutinus.html</a:t>
            </a:r>
            <a:br>
              <a:rPr lang="it-IT" sz="1700" dirty="0">
                <a:latin typeface="Arial"/>
                <a:ea typeface="+mn-lt"/>
                <a:cs typeface="+mn-lt"/>
                <a:hlinkClick r:id="rId10"/>
              </a:rPr>
            </a:br>
            <a:r>
              <a:rPr lang="it-IT" sz="1700" dirty="0">
                <a:latin typeface="Arial"/>
                <a:ea typeface="+mn-lt"/>
                <a:cs typeface="+mn-lt"/>
                <a:hlinkClick r:id="rId11"/>
              </a:rPr>
              <a:t>https://www.the-colosseum.net/ita/games/ludi.htm</a:t>
            </a:r>
            <a:br>
              <a:rPr lang="it-IT" sz="1700" dirty="0">
                <a:latin typeface="Arial"/>
                <a:ea typeface="+mn-lt"/>
                <a:cs typeface="+mn-lt"/>
                <a:hlinkClick r:id="rId11"/>
              </a:rPr>
            </a:br>
            <a:r>
              <a:rPr lang="it-IT" sz="1700" dirty="0">
                <a:latin typeface="Arial"/>
                <a:ea typeface="+mn-lt"/>
                <a:cs typeface="+mn-lt"/>
                <a:hlinkClick r:id="rId12"/>
              </a:rPr>
              <a:t>https://it.wikipedia.org/wiki/Colosseo</a:t>
            </a:r>
          </a:p>
          <a:p>
            <a:pPr marL="0" indent="0">
              <a:buNone/>
            </a:pPr>
            <a:r>
              <a:rPr lang="it-IT" sz="1700" i="1" dirty="0">
                <a:latin typeface="Arial"/>
                <a:cs typeface="Arial"/>
              </a:rPr>
              <a:t>Sangue e Arena </a:t>
            </a:r>
            <a:r>
              <a:rPr lang="it-IT" sz="1700" dirty="0">
                <a:latin typeface="Arial"/>
                <a:cs typeface="Arial"/>
              </a:rPr>
              <a:t>catalogo </a:t>
            </a:r>
            <a:r>
              <a:rPr lang="it-IT" sz="1700" dirty="0">
                <a:latin typeface="Arial"/>
                <a:ea typeface="+mn-lt"/>
                <a:cs typeface="Arial"/>
              </a:rPr>
              <a:t>della</a:t>
            </a:r>
            <a:r>
              <a:rPr lang="it-IT" sz="1700" dirty="0">
                <a:latin typeface="Arial"/>
                <a:ea typeface="+mn-lt"/>
                <a:cs typeface="+mn-lt"/>
              </a:rPr>
              <a:t> mostra tenutasi a Roma, Colosseo, 22 giugno 2001 - 7 gennaio 2002, casa editrice Electa</a:t>
            </a:r>
            <a:endParaRPr lang="it-IT" sz="1700" dirty="0">
              <a:latin typeface="Arial"/>
              <a:cs typeface="Arial"/>
            </a:endParaRPr>
          </a:p>
        </p:txBody>
      </p:sp>
    </p:spTree>
    <p:extLst>
      <p:ext uri="{BB962C8B-B14F-4D97-AF65-F5344CB8AC3E}">
        <p14:creationId xmlns:p14="http://schemas.microsoft.com/office/powerpoint/2010/main" val="2653939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4B0C56ED-1E41-49F1-A679-6A7717ED0A26}"/>
              </a:ext>
            </a:extLst>
          </p:cNvPr>
          <p:cNvSpPr>
            <a:spLocks noGrp="1"/>
          </p:cNvSpPr>
          <p:nvPr>
            <p:ph idx="1"/>
          </p:nvPr>
        </p:nvSpPr>
        <p:spPr>
          <a:xfrm>
            <a:off x="253093" y="1303455"/>
            <a:ext cx="5630636" cy="5299710"/>
          </a:xfrm>
        </p:spPr>
        <p:txBody>
          <a:bodyPr vert="horz" lIns="91440" tIns="45720" rIns="91440" bIns="45720" rtlCol="0" anchor="t">
            <a:noAutofit/>
          </a:bodyPr>
          <a:lstStyle/>
          <a:p>
            <a:pPr marL="0" indent="0" algn="just">
              <a:buNone/>
            </a:pPr>
            <a:r>
              <a:rPr lang="it-IT" sz="1700">
                <a:latin typeface="Arial"/>
                <a:ea typeface="+mn-lt"/>
                <a:cs typeface="+mn-lt"/>
              </a:rPr>
              <a:t>Il Ludus Magnus era la più importante palestra per gladiatori di tutta Roma, situata a fianco e ad est del Colosseo, tra l’Esquilino e il Celio. Venne realizzata da Domiziano e fu costruita con mattoni a pianta rettangolari su tre livelli. Il modello era lo stesso utilizzato per le caserme dotato al centro di un vastissimo giardino, due ordini di colonne in travertino e una fontana ad ogni angolo.  Su uno dei lati del giardino si apriva una grande aula, probabilmente adibita ai vari culti dei gladiatori con le varie statue dei vari Dei. L’entrata principale era posta a nord con una gradinata che conduceva a Via Labicana. Al centro del giardino vi era un anfiteatro per gli allenamenti dei gladiatori. La sua forma ellittica ricorda molto il Colosseo, la cui metà è ancora interrata sotto la Via San Giovanni.  Infine, il Ludus Magnus era dotato di una galleria sotterranea che comunicava con la parte sotterranea del Colosseo, per il passaggio indisturbato dei gladiatori.  </a:t>
            </a:r>
            <a:endParaRPr lang="it-IT" sz="1700">
              <a:latin typeface="Arial"/>
              <a:cs typeface="Arial"/>
            </a:endParaRPr>
          </a:p>
          <a:p>
            <a:endParaRPr lang="it-IT" sz="1700"/>
          </a:p>
        </p:txBody>
      </p:sp>
      <p:sp>
        <p:nvSpPr>
          <p:cNvPr id="5" name="CasellaDiTesto 4">
            <a:extLst>
              <a:ext uri="{FF2B5EF4-FFF2-40B4-BE49-F238E27FC236}">
                <a16:creationId xmlns:a16="http://schemas.microsoft.com/office/drawing/2014/main" id="{F14630B8-20C6-424D-A187-2DE91BCF2051}"/>
              </a:ext>
            </a:extLst>
          </p:cNvPr>
          <p:cNvSpPr txBox="1"/>
          <p:nvPr/>
        </p:nvSpPr>
        <p:spPr>
          <a:xfrm>
            <a:off x="723900" y="478972"/>
            <a:ext cx="516527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3600">
                <a:latin typeface="Arial"/>
                <a:ea typeface="+mn-lt"/>
                <a:cs typeface="+mn-lt"/>
              </a:rPr>
              <a:t>Caratteristiche</a:t>
            </a:r>
            <a:endParaRPr lang="it-IT" sz="3600">
              <a:latin typeface="Arial"/>
            </a:endParaRPr>
          </a:p>
          <a:p>
            <a:pPr algn="l"/>
            <a:endParaRPr lang="it-IT"/>
          </a:p>
        </p:txBody>
      </p:sp>
      <p:pic>
        <p:nvPicPr>
          <p:cNvPr id="2" name="Immagine 3" descr="Immagine che contiene cielo, edificio, esterni, vecchio&#10;&#10;Descrizione generata automaticamente">
            <a:extLst>
              <a:ext uri="{FF2B5EF4-FFF2-40B4-BE49-F238E27FC236}">
                <a16:creationId xmlns:a16="http://schemas.microsoft.com/office/drawing/2014/main" id="{EB548750-CCC7-42B6-9BA1-2DF92E3DFC93}"/>
              </a:ext>
            </a:extLst>
          </p:cNvPr>
          <p:cNvPicPr>
            <a:picLocks noChangeAspect="1"/>
          </p:cNvPicPr>
          <p:nvPr/>
        </p:nvPicPr>
        <p:blipFill>
          <a:blip r:embed="rId2"/>
          <a:stretch>
            <a:fillRect/>
          </a:stretch>
        </p:blipFill>
        <p:spPr>
          <a:xfrm>
            <a:off x="6969579" y="3434443"/>
            <a:ext cx="4308020" cy="3268435"/>
          </a:xfrm>
          <a:prstGeom prst="rect">
            <a:avLst/>
          </a:prstGeom>
        </p:spPr>
      </p:pic>
      <p:pic>
        <p:nvPicPr>
          <p:cNvPr id="4" name="Immagine 7" descr="Immagine che contiene interni&#10;&#10;Descrizione generata automaticamente">
            <a:extLst>
              <a:ext uri="{FF2B5EF4-FFF2-40B4-BE49-F238E27FC236}">
                <a16:creationId xmlns:a16="http://schemas.microsoft.com/office/drawing/2014/main" id="{5C4B8F37-D85E-49F7-B660-1B78ECC6CBDC}"/>
              </a:ext>
            </a:extLst>
          </p:cNvPr>
          <p:cNvPicPr>
            <a:picLocks noChangeAspect="1"/>
          </p:cNvPicPr>
          <p:nvPr/>
        </p:nvPicPr>
        <p:blipFill>
          <a:blip r:embed="rId3"/>
          <a:stretch>
            <a:fillRect/>
          </a:stretch>
        </p:blipFill>
        <p:spPr>
          <a:xfrm>
            <a:off x="6955971" y="368751"/>
            <a:ext cx="4348842" cy="3058890"/>
          </a:xfrm>
          <a:prstGeom prst="rect">
            <a:avLst/>
          </a:prstGeom>
        </p:spPr>
      </p:pic>
      <p:sp>
        <p:nvSpPr>
          <p:cNvPr id="6" name="CasellaDiTesto 5">
            <a:extLst>
              <a:ext uri="{FF2B5EF4-FFF2-40B4-BE49-F238E27FC236}">
                <a16:creationId xmlns:a16="http://schemas.microsoft.com/office/drawing/2014/main" id="{BF0B6ACE-8131-41E9-856C-5D228DB53130}"/>
              </a:ext>
            </a:extLst>
          </p:cNvPr>
          <p:cNvSpPr txBox="1"/>
          <p:nvPr/>
        </p:nvSpPr>
        <p:spPr>
          <a:xfrm>
            <a:off x="4825253" y="641648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a:latin typeface="Arial"/>
                <a:cs typeface="Arial"/>
              </a:rPr>
              <a:t>Tommaso Croppo </a:t>
            </a:r>
          </a:p>
        </p:txBody>
      </p:sp>
    </p:spTree>
    <p:extLst>
      <p:ext uri="{BB962C8B-B14F-4D97-AF65-F5344CB8AC3E}">
        <p14:creationId xmlns:p14="http://schemas.microsoft.com/office/powerpoint/2010/main" val="921874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03B5BB7B-9E8A-445E-816D-08EE32B75C0F}"/>
              </a:ext>
            </a:extLst>
          </p:cNvPr>
          <p:cNvSpPr>
            <a:spLocks noGrp="1"/>
          </p:cNvSpPr>
          <p:nvPr>
            <p:ph idx="1"/>
          </p:nvPr>
        </p:nvSpPr>
        <p:spPr>
          <a:xfrm>
            <a:off x="838200" y="1929384"/>
            <a:ext cx="5467350" cy="4251960"/>
          </a:xfrm>
        </p:spPr>
        <p:txBody>
          <a:bodyPr vert="horz" lIns="91440" tIns="45720" rIns="91440" bIns="45720" rtlCol="0" anchor="t">
            <a:normAutofit/>
          </a:bodyPr>
          <a:lstStyle/>
          <a:p>
            <a:pPr marL="0" indent="0" algn="just">
              <a:buNone/>
            </a:pPr>
            <a:r>
              <a:rPr lang="it-IT" sz="1700">
                <a:latin typeface="Arial"/>
                <a:ea typeface="+mn-lt"/>
                <a:cs typeface="+mn-lt"/>
              </a:rPr>
              <a:t>La costruzione del Ludus risale a Domiziano e venne costruito in un quartiere abitativo tardo-repubblicano. Fu edificato sui resti dell’incendio neroniano e nel corso degli anni vi furono diverse restaurazioni: in epoca tardoantica, sotto Odoacre e l’ultima sotto Traiano. Di fatto la vita del Ludus Magnus si concluse insieme a quella del Colosseo e successivamente vennero erette su di essa numerose chiese. Verso la fine del VI secolo, venne utilizzato come cimitero. La fase attualmente visibile si riferisce ad un restauro avvenuto sotto Traiano, che comportò la demolizione e la ricostruzione di parte dell’elevato.</a:t>
            </a:r>
            <a:endParaRPr lang="it-IT" sz="1700">
              <a:latin typeface="Arial"/>
              <a:cs typeface="Arial"/>
            </a:endParaRPr>
          </a:p>
          <a:p>
            <a:endParaRPr lang="it-IT"/>
          </a:p>
        </p:txBody>
      </p:sp>
      <p:sp>
        <p:nvSpPr>
          <p:cNvPr id="6" name="CasellaDiTesto 5">
            <a:extLst>
              <a:ext uri="{FF2B5EF4-FFF2-40B4-BE49-F238E27FC236}">
                <a16:creationId xmlns:a16="http://schemas.microsoft.com/office/drawing/2014/main" id="{0D65ADA0-563F-43C5-AC4E-5DEF8B97ADAA}"/>
              </a:ext>
            </a:extLst>
          </p:cNvPr>
          <p:cNvSpPr txBox="1"/>
          <p:nvPr/>
        </p:nvSpPr>
        <p:spPr>
          <a:xfrm>
            <a:off x="1166132" y="1220561"/>
            <a:ext cx="2743200"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it-IT" sz="3800">
                <a:latin typeface="Arial"/>
                <a:ea typeface="+mn-lt"/>
                <a:cs typeface="+mn-lt"/>
              </a:rPr>
              <a:t>Storia</a:t>
            </a:r>
            <a:endParaRPr lang="it-IT" sz="3800">
              <a:latin typeface="Arial"/>
            </a:endParaRPr>
          </a:p>
        </p:txBody>
      </p:sp>
      <p:pic>
        <p:nvPicPr>
          <p:cNvPr id="2" name="Immagine 3" descr="Immagine che contiene edificio, scultura, statua&#10;&#10;Descrizione generata automaticamente">
            <a:extLst>
              <a:ext uri="{FF2B5EF4-FFF2-40B4-BE49-F238E27FC236}">
                <a16:creationId xmlns:a16="http://schemas.microsoft.com/office/drawing/2014/main" id="{9930E63E-87BC-41A2-A253-B8B264CEF641}"/>
              </a:ext>
            </a:extLst>
          </p:cNvPr>
          <p:cNvPicPr>
            <a:picLocks noChangeAspect="1"/>
          </p:cNvPicPr>
          <p:nvPr/>
        </p:nvPicPr>
        <p:blipFill>
          <a:blip r:embed="rId2"/>
          <a:stretch>
            <a:fillRect/>
          </a:stretch>
        </p:blipFill>
        <p:spPr>
          <a:xfrm>
            <a:off x="7214507" y="940572"/>
            <a:ext cx="3627664" cy="5357855"/>
          </a:xfrm>
          <a:prstGeom prst="rect">
            <a:avLst/>
          </a:prstGeom>
        </p:spPr>
      </p:pic>
      <p:sp>
        <p:nvSpPr>
          <p:cNvPr id="4" name="CasellaDiTesto 3">
            <a:extLst>
              <a:ext uri="{FF2B5EF4-FFF2-40B4-BE49-F238E27FC236}">
                <a16:creationId xmlns:a16="http://schemas.microsoft.com/office/drawing/2014/main" id="{1D1916CD-5334-4821-BACD-9A2C6AE26BDC}"/>
              </a:ext>
            </a:extLst>
          </p:cNvPr>
          <p:cNvSpPr txBox="1"/>
          <p:nvPr/>
        </p:nvSpPr>
        <p:spPr>
          <a:xfrm>
            <a:off x="10092017" y="648372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a:latin typeface="Arial"/>
                <a:cs typeface="Arial"/>
              </a:rPr>
              <a:t>Tommaso Croppo </a:t>
            </a:r>
          </a:p>
        </p:txBody>
      </p:sp>
    </p:spTree>
    <p:extLst>
      <p:ext uri="{BB962C8B-B14F-4D97-AF65-F5344CB8AC3E}">
        <p14:creationId xmlns:p14="http://schemas.microsoft.com/office/powerpoint/2010/main" val="1812892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05EC0709-89DC-4DF6-AD09-EA8CD1244DB2}"/>
              </a:ext>
            </a:extLst>
          </p:cNvPr>
          <p:cNvSpPr>
            <a:spLocks noGrp="1"/>
          </p:cNvSpPr>
          <p:nvPr>
            <p:ph idx="1"/>
          </p:nvPr>
        </p:nvSpPr>
        <p:spPr>
          <a:xfrm>
            <a:off x="838200" y="1929384"/>
            <a:ext cx="5399315" cy="4251960"/>
          </a:xfrm>
        </p:spPr>
        <p:txBody>
          <a:bodyPr vert="horz" lIns="91440" tIns="45720" rIns="91440" bIns="45720" rtlCol="0" anchor="t">
            <a:normAutofit/>
          </a:bodyPr>
          <a:lstStyle/>
          <a:p>
            <a:pPr marL="0" indent="0" algn="just">
              <a:buNone/>
            </a:pPr>
            <a:r>
              <a:rPr lang="it-IT" dirty="0">
                <a:ea typeface="+mn-lt"/>
                <a:cs typeface="+mn-lt"/>
              </a:rPr>
              <a:t>I</a:t>
            </a:r>
            <a:r>
              <a:rPr lang="it-IT" sz="1700" dirty="0">
                <a:latin typeface="Arial"/>
                <a:ea typeface="+mn-lt"/>
                <a:cs typeface="+mn-lt"/>
              </a:rPr>
              <a:t>l gruppo dei gladiatori era costituito principalmente da scavi, da condannati a morte, da debitori o da ex prigionieri di guerra. Essi combattevano all’inizio contro sagome umane, i </a:t>
            </a:r>
            <a:r>
              <a:rPr lang="it-IT" sz="1700" i="1" dirty="0" err="1">
                <a:latin typeface="Arial"/>
                <a:ea typeface="+mn-lt"/>
                <a:cs typeface="+mn-lt"/>
              </a:rPr>
              <a:t>palum</a:t>
            </a:r>
            <a:r>
              <a:rPr lang="it-IT" sz="1700" dirty="0">
                <a:latin typeface="Arial"/>
                <a:ea typeface="+mn-lt"/>
                <a:cs typeface="+mn-lt"/>
              </a:rPr>
              <a:t>, e poi tra di loro ma con armi fittizie. I combattenti della stesso gruppo, la </a:t>
            </a:r>
            <a:r>
              <a:rPr lang="it-IT" sz="1700" i="1" dirty="0" err="1">
                <a:latin typeface="Arial"/>
                <a:ea typeface="+mn-lt"/>
                <a:cs typeface="+mn-lt"/>
              </a:rPr>
              <a:t>familia</a:t>
            </a:r>
            <a:r>
              <a:rPr lang="it-IT" sz="1700" i="1" dirty="0">
                <a:latin typeface="Arial"/>
                <a:ea typeface="+mn-lt"/>
                <a:cs typeface="+mn-lt"/>
              </a:rPr>
              <a:t> </a:t>
            </a:r>
            <a:r>
              <a:rPr lang="it-IT" sz="1700" i="1" dirty="0" err="1">
                <a:latin typeface="Arial"/>
                <a:ea typeface="+mn-lt"/>
                <a:cs typeface="+mn-lt"/>
              </a:rPr>
              <a:t>gladatoria</a:t>
            </a:r>
            <a:r>
              <a:rPr lang="it-IT" sz="1700" i="1" dirty="0">
                <a:latin typeface="Arial"/>
                <a:ea typeface="+mn-lt"/>
                <a:cs typeface="+mn-lt"/>
              </a:rPr>
              <a:t>. </a:t>
            </a:r>
            <a:r>
              <a:rPr lang="it-IT" sz="1700" dirty="0">
                <a:latin typeface="Arial"/>
                <a:ea typeface="+mn-lt"/>
                <a:cs typeface="+mn-lt"/>
              </a:rPr>
              <a:t>Coloro che facevano commercio di gladiatori e che affittavano questi ultimi all’organizzatore, l’</a:t>
            </a:r>
            <a:r>
              <a:rPr lang="it-IT" sz="1700" i="1" dirty="0">
                <a:latin typeface="Arial"/>
                <a:ea typeface="+mn-lt"/>
                <a:cs typeface="+mn-lt"/>
              </a:rPr>
              <a:t>editor</a:t>
            </a:r>
            <a:r>
              <a:rPr lang="it-IT" sz="1700" dirty="0">
                <a:latin typeface="Arial"/>
                <a:ea typeface="+mn-lt"/>
                <a:cs typeface="+mn-lt"/>
              </a:rPr>
              <a:t>, era detto </a:t>
            </a:r>
            <a:r>
              <a:rPr lang="it-IT" sz="1700" i="1" dirty="0">
                <a:latin typeface="Arial"/>
                <a:ea typeface="+mn-lt"/>
                <a:cs typeface="+mn-lt"/>
              </a:rPr>
              <a:t>lanista. </a:t>
            </a:r>
            <a:r>
              <a:rPr lang="it-IT" sz="1700" dirty="0">
                <a:latin typeface="Arial"/>
                <a:ea typeface="+mn-lt"/>
                <a:cs typeface="+mn-lt"/>
              </a:rPr>
              <a:t>Egli era spesso un ex-gladiatore appoggiato dai cosiddetti </a:t>
            </a:r>
            <a:r>
              <a:rPr lang="it-IT" sz="1700" i="1" dirty="0" err="1">
                <a:latin typeface="Arial"/>
                <a:ea typeface="+mn-lt"/>
                <a:cs typeface="+mn-lt"/>
              </a:rPr>
              <a:t>Doctores</a:t>
            </a:r>
            <a:r>
              <a:rPr lang="it-IT" sz="1700" i="1" dirty="0">
                <a:latin typeface="Arial"/>
                <a:ea typeface="+mn-lt"/>
                <a:cs typeface="+mn-lt"/>
              </a:rPr>
              <a:t>,</a:t>
            </a:r>
            <a:r>
              <a:rPr lang="it-IT" sz="1700" dirty="0">
                <a:latin typeface="Arial"/>
                <a:ea typeface="+mn-lt"/>
                <a:cs typeface="+mn-lt"/>
              </a:rPr>
              <a:t> spesso portava come segno di comando una bacchetta (</a:t>
            </a:r>
            <a:r>
              <a:rPr lang="it-IT" sz="1700" i="1" dirty="0">
                <a:latin typeface="Arial"/>
                <a:ea typeface="+mn-lt"/>
                <a:cs typeface="+mn-lt"/>
              </a:rPr>
              <a:t>virga</a:t>
            </a:r>
            <a:r>
              <a:rPr lang="it-IT" sz="1700" dirty="0">
                <a:latin typeface="Arial"/>
                <a:ea typeface="+mn-lt"/>
                <a:cs typeface="+mn-lt"/>
              </a:rPr>
              <a:t>) e provvedeva la palestra dell’equipaggiamento adatto ai suoi gladiatori a seconda della loro maestria.</a:t>
            </a:r>
            <a:endParaRPr lang="it-IT" sz="1700" dirty="0">
              <a:latin typeface="Arial"/>
              <a:cs typeface="Arial"/>
            </a:endParaRPr>
          </a:p>
          <a:p>
            <a:endParaRPr lang="it-IT" dirty="0"/>
          </a:p>
        </p:txBody>
      </p:sp>
      <p:sp>
        <p:nvSpPr>
          <p:cNvPr id="5" name="CasellaDiTesto 4">
            <a:extLst>
              <a:ext uri="{FF2B5EF4-FFF2-40B4-BE49-F238E27FC236}">
                <a16:creationId xmlns:a16="http://schemas.microsoft.com/office/drawing/2014/main" id="{3B5A15D2-D98E-4913-8542-6D951C145477}"/>
              </a:ext>
            </a:extLst>
          </p:cNvPr>
          <p:cNvSpPr txBox="1"/>
          <p:nvPr/>
        </p:nvSpPr>
        <p:spPr>
          <a:xfrm>
            <a:off x="1240972" y="1254579"/>
            <a:ext cx="2743200"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3800">
                <a:latin typeface="Arial"/>
                <a:ea typeface="+mn-lt"/>
                <a:cs typeface="+mn-lt"/>
              </a:rPr>
              <a:t>I Gladiatori</a:t>
            </a:r>
            <a:endParaRPr lang="it-IT" sz="3800">
              <a:latin typeface="Arial"/>
            </a:endParaRPr>
          </a:p>
        </p:txBody>
      </p:sp>
      <p:pic>
        <p:nvPicPr>
          <p:cNvPr id="2" name="Immagine 3" descr="Immagine che contiene testo, bambola&#10;&#10;Descrizione generata automaticamente">
            <a:extLst>
              <a:ext uri="{FF2B5EF4-FFF2-40B4-BE49-F238E27FC236}">
                <a16:creationId xmlns:a16="http://schemas.microsoft.com/office/drawing/2014/main" id="{51DCB36A-30C8-4B9D-A50E-1031D8F39826}"/>
              </a:ext>
            </a:extLst>
          </p:cNvPr>
          <p:cNvPicPr>
            <a:picLocks noChangeAspect="1"/>
          </p:cNvPicPr>
          <p:nvPr/>
        </p:nvPicPr>
        <p:blipFill>
          <a:blip r:embed="rId2"/>
          <a:stretch>
            <a:fillRect/>
          </a:stretch>
        </p:blipFill>
        <p:spPr>
          <a:xfrm>
            <a:off x="7440465" y="1450442"/>
            <a:ext cx="3671207" cy="4727121"/>
          </a:xfrm>
          <a:prstGeom prst="rect">
            <a:avLst/>
          </a:prstGeom>
        </p:spPr>
      </p:pic>
      <p:sp>
        <p:nvSpPr>
          <p:cNvPr id="4" name="CasellaDiTesto 3">
            <a:extLst>
              <a:ext uri="{FF2B5EF4-FFF2-40B4-BE49-F238E27FC236}">
                <a16:creationId xmlns:a16="http://schemas.microsoft.com/office/drawing/2014/main" id="{899A55FD-129F-48EC-9CB9-E12142C40FB1}"/>
              </a:ext>
            </a:extLst>
          </p:cNvPr>
          <p:cNvSpPr txBox="1"/>
          <p:nvPr/>
        </p:nvSpPr>
        <p:spPr>
          <a:xfrm>
            <a:off x="9935135" y="639407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a:latin typeface="Arial"/>
                <a:cs typeface="Arial"/>
              </a:rPr>
              <a:t>Tommaso Croppo </a:t>
            </a:r>
          </a:p>
        </p:txBody>
      </p:sp>
    </p:spTree>
    <p:extLst>
      <p:ext uri="{BB962C8B-B14F-4D97-AF65-F5344CB8AC3E}">
        <p14:creationId xmlns:p14="http://schemas.microsoft.com/office/powerpoint/2010/main" val="3393403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126F109C-4E4B-4F7C-90A8-20BCDA8F7954}"/>
              </a:ext>
            </a:extLst>
          </p:cNvPr>
          <p:cNvSpPr>
            <a:spLocks noGrp="1"/>
          </p:cNvSpPr>
          <p:nvPr>
            <p:ph idx="1"/>
          </p:nvPr>
        </p:nvSpPr>
        <p:spPr>
          <a:xfrm>
            <a:off x="838200" y="1834134"/>
            <a:ext cx="6324600" cy="3979818"/>
          </a:xfrm>
        </p:spPr>
        <p:txBody>
          <a:bodyPr vert="horz" lIns="91440" tIns="45720" rIns="91440" bIns="45720" rtlCol="0" anchor="t">
            <a:normAutofit/>
          </a:bodyPr>
          <a:lstStyle/>
          <a:p>
            <a:pPr marL="0" indent="0" algn="just">
              <a:buNone/>
            </a:pPr>
            <a:r>
              <a:rPr lang="it-IT" sz="1700">
                <a:latin typeface="Arial"/>
                <a:ea typeface="+mn-lt"/>
                <a:cs typeface="+mn-lt"/>
              </a:rPr>
              <a:t>Accanto al Ludus sorgevano:</a:t>
            </a:r>
            <a:endParaRPr lang="it-IT" sz="1700">
              <a:latin typeface="Arial"/>
              <a:cs typeface="Arial"/>
            </a:endParaRPr>
          </a:p>
          <a:p>
            <a:pPr algn="just"/>
            <a:r>
              <a:rPr lang="it-IT" sz="1700">
                <a:latin typeface="Arial"/>
                <a:ea typeface="+mn-lt"/>
                <a:cs typeface="+mn-lt"/>
              </a:rPr>
              <a:t>lo </a:t>
            </a:r>
            <a:r>
              <a:rPr lang="it-IT" sz="1700" i="1" err="1">
                <a:latin typeface="Arial"/>
                <a:ea typeface="+mn-lt"/>
                <a:cs typeface="+mn-lt"/>
              </a:rPr>
              <a:t>spoliarium</a:t>
            </a:r>
            <a:r>
              <a:rPr lang="it-IT" sz="1700">
                <a:latin typeface="Arial"/>
                <a:ea typeface="+mn-lt"/>
                <a:cs typeface="+mn-lt"/>
              </a:rPr>
              <a:t>: dove venivano sistemati i cadaveri dopo un  combattimento</a:t>
            </a:r>
            <a:endParaRPr lang="it-IT" sz="1700">
              <a:latin typeface="Arial"/>
              <a:cs typeface="Arial"/>
            </a:endParaRPr>
          </a:p>
          <a:p>
            <a:pPr algn="just"/>
            <a:r>
              <a:rPr lang="it-IT" sz="1700">
                <a:latin typeface="Arial"/>
                <a:ea typeface="+mn-lt"/>
                <a:cs typeface="+mn-lt"/>
              </a:rPr>
              <a:t>il </a:t>
            </a:r>
            <a:r>
              <a:rPr lang="it-IT" sz="1700" i="1" err="1">
                <a:latin typeface="Arial"/>
                <a:ea typeface="+mn-lt"/>
                <a:cs typeface="+mn-lt"/>
              </a:rPr>
              <a:t>saniarium</a:t>
            </a:r>
            <a:r>
              <a:rPr lang="it-IT" sz="1700">
                <a:latin typeface="Arial"/>
                <a:ea typeface="+mn-lt"/>
                <a:cs typeface="+mn-lt"/>
              </a:rPr>
              <a:t>: un pronto soccorso per i gladiatori feriti</a:t>
            </a:r>
            <a:endParaRPr lang="it-IT" sz="1700">
              <a:latin typeface="Arial"/>
              <a:cs typeface="Arial"/>
            </a:endParaRPr>
          </a:p>
          <a:p>
            <a:pPr algn="just"/>
            <a:r>
              <a:rPr lang="it-IT" sz="1700">
                <a:latin typeface="Arial"/>
                <a:ea typeface="+mn-lt"/>
                <a:cs typeface="+mn-lt"/>
              </a:rPr>
              <a:t>il </a:t>
            </a:r>
            <a:r>
              <a:rPr lang="it-IT" sz="1700" i="1" err="1">
                <a:latin typeface="Arial"/>
                <a:ea typeface="+mn-lt"/>
                <a:cs typeface="+mn-lt"/>
              </a:rPr>
              <a:t>summum</a:t>
            </a:r>
            <a:r>
              <a:rPr lang="it-IT" sz="1700" i="1">
                <a:latin typeface="Arial"/>
                <a:ea typeface="+mn-lt"/>
                <a:cs typeface="+mn-lt"/>
              </a:rPr>
              <a:t> </a:t>
            </a:r>
            <a:r>
              <a:rPr lang="it-IT" sz="1700" i="1" err="1">
                <a:latin typeface="Arial"/>
                <a:ea typeface="+mn-lt"/>
                <a:cs typeface="+mn-lt"/>
              </a:rPr>
              <a:t>choragium</a:t>
            </a:r>
            <a:r>
              <a:rPr lang="it-IT" sz="1700">
                <a:latin typeface="Arial"/>
                <a:ea typeface="+mn-lt"/>
                <a:cs typeface="+mn-lt"/>
              </a:rPr>
              <a:t>: magazzino  dove si tenevano si conservavano i costumi, macchine ed ogni genere di attrezzature per la scenografia del Colosseo</a:t>
            </a:r>
            <a:endParaRPr lang="it-IT" sz="1700">
              <a:latin typeface="Arial"/>
              <a:cs typeface="Arial"/>
            </a:endParaRPr>
          </a:p>
          <a:p>
            <a:pPr algn="just"/>
            <a:r>
              <a:rPr lang="it-IT" sz="1700">
                <a:latin typeface="Arial"/>
                <a:ea typeface="+mn-lt"/>
                <a:cs typeface="+mn-lt"/>
              </a:rPr>
              <a:t>l’</a:t>
            </a:r>
            <a:r>
              <a:rPr lang="it-IT" sz="1700" i="1" err="1">
                <a:latin typeface="Arial"/>
                <a:ea typeface="+mn-lt"/>
                <a:cs typeface="+mn-lt"/>
              </a:rPr>
              <a:t>armamentarium</a:t>
            </a:r>
            <a:r>
              <a:rPr lang="it-IT" sz="1700">
                <a:latin typeface="Arial"/>
                <a:ea typeface="+mn-lt"/>
                <a:cs typeface="+mn-lt"/>
              </a:rPr>
              <a:t>: deposito delle armi ed officina per ripararle </a:t>
            </a:r>
            <a:endParaRPr lang="it-IT" sz="1700">
              <a:latin typeface="Arial"/>
              <a:cs typeface="Arial"/>
            </a:endParaRPr>
          </a:p>
          <a:p>
            <a:pPr algn="just"/>
            <a:r>
              <a:rPr lang="it-IT" sz="1700">
                <a:latin typeface="Arial"/>
                <a:ea typeface="+mn-lt"/>
                <a:cs typeface="+mn-lt"/>
              </a:rPr>
              <a:t>la mensa per i gladiatori</a:t>
            </a:r>
            <a:endParaRPr lang="it-IT" sz="1700">
              <a:latin typeface="Arial"/>
              <a:cs typeface="Arial"/>
            </a:endParaRPr>
          </a:p>
          <a:p>
            <a:endParaRPr lang="it-IT"/>
          </a:p>
        </p:txBody>
      </p:sp>
      <p:sp>
        <p:nvSpPr>
          <p:cNvPr id="5" name="CasellaDiTesto 4">
            <a:extLst>
              <a:ext uri="{FF2B5EF4-FFF2-40B4-BE49-F238E27FC236}">
                <a16:creationId xmlns:a16="http://schemas.microsoft.com/office/drawing/2014/main" id="{87893D12-1A7E-4F02-B799-7077EFED6C14}"/>
              </a:ext>
            </a:extLst>
          </p:cNvPr>
          <p:cNvSpPr txBox="1"/>
          <p:nvPr/>
        </p:nvSpPr>
        <p:spPr>
          <a:xfrm>
            <a:off x="533400" y="887187"/>
            <a:ext cx="6022521"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3800">
                <a:latin typeface="Arial"/>
                <a:ea typeface="+mn-lt"/>
                <a:cs typeface="+mn-lt"/>
              </a:rPr>
              <a:t>Suddivisioni degli ambienti</a:t>
            </a:r>
            <a:endParaRPr lang="it-IT" sz="3800">
              <a:latin typeface="Arial"/>
            </a:endParaRPr>
          </a:p>
        </p:txBody>
      </p:sp>
      <p:sp>
        <p:nvSpPr>
          <p:cNvPr id="2" name="CasellaDiTesto 1">
            <a:extLst>
              <a:ext uri="{FF2B5EF4-FFF2-40B4-BE49-F238E27FC236}">
                <a16:creationId xmlns:a16="http://schemas.microsoft.com/office/drawing/2014/main" id="{7FEA0E0E-8F4D-4C9A-8C60-E18F6900B81F}"/>
              </a:ext>
            </a:extLst>
          </p:cNvPr>
          <p:cNvSpPr txBox="1"/>
          <p:nvPr/>
        </p:nvSpPr>
        <p:spPr>
          <a:xfrm>
            <a:off x="9473293" y="628361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a:latin typeface="Arial"/>
                <a:cs typeface="Arial"/>
              </a:rPr>
              <a:t>Tommaso Croppo </a:t>
            </a:r>
          </a:p>
        </p:txBody>
      </p:sp>
      <p:pic>
        <p:nvPicPr>
          <p:cNvPr id="4" name="Immagine 5" descr="Immagine che contiene testo, antropode, invertebrato, granchio&#10;&#10;Descrizione generata automaticamente">
            <a:extLst>
              <a:ext uri="{FF2B5EF4-FFF2-40B4-BE49-F238E27FC236}">
                <a16:creationId xmlns:a16="http://schemas.microsoft.com/office/drawing/2014/main" id="{35D37C40-C4C4-4D1D-B632-C3A14FC5B68B}"/>
              </a:ext>
            </a:extLst>
          </p:cNvPr>
          <p:cNvPicPr>
            <a:picLocks noChangeAspect="1"/>
          </p:cNvPicPr>
          <p:nvPr/>
        </p:nvPicPr>
        <p:blipFill>
          <a:blip r:embed="rId2"/>
          <a:stretch>
            <a:fillRect/>
          </a:stretch>
        </p:blipFill>
        <p:spPr>
          <a:xfrm>
            <a:off x="7425018" y="674643"/>
            <a:ext cx="4099111" cy="2303834"/>
          </a:xfrm>
          <a:prstGeom prst="rect">
            <a:avLst/>
          </a:prstGeom>
        </p:spPr>
      </p:pic>
      <p:pic>
        <p:nvPicPr>
          <p:cNvPr id="6" name="Immagine 6" descr="Immagine che contiene esterni, pietra, mattone, vecchio&#10;&#10;Descrizione generata automaticamente">
            <a:extLst>
              <a:ext uri="{FF2B5EF4-FFF2-40B4-BE49-F238E27FC236}">
                <a16:creationId xmlns:a16="http://schemas.microsoft.com/office/drawing/2014/main" id="{3AF59D99-1386-42C5-AAAA-8021278249ED}"/>
              </a:ext>
            </a:extLst>
          </p:cNvPr>
          <p:cNvPicPr>
            <a:picLocks noChangeAspect="1"/>
          </p:cNvPicPr>
          <p:nvPr/>
        </p:nvPicPr>
        <p:blipFill>
          <a:blip r:embed="rId3"/>
          <a:stretch>
            <a:fillRect/>
          </a:stretch>
        </p:blipFill>
        <p:spPr>
          <a:xfrm>
            <a:off x="7951694" y="3195918"/>
            <a:ext cx="3314700" cy="2494429"/>
          </a:xfrm>
          <a:prstGeom prst="rect">
            <a:avLst/>
          </a:prstGeom>
        </p:spPr>
      </p:pic>
    </p:spTree>
    <p:extLst>
      <p:ext uri="{BB962C8B-B14F-4D97-AF65-F5344CB8AC3E}">
        <p14:creationId xmlns:p14="http://schemas.microsoft.com/office/powerpoint/2010/main" val="2560549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75EBED-E795-4E0C-AD58-B552FF48DE54}"/>
              </a:ext>
            </a:extLst>
          </p:cNvPr>
          <p:cNvSpPr>
            <a:spLocks noGrp="1"/>
          </p:cNvSpPr>
          <p:nvPr>
            <p:ph type="title"/>
          </p:nvPr>
        </p:nvSpPr>
        <p:spPr/>
        <p:txBody>
          <a:bodyPr>
            <a:normAutofit/>
          </a:bodyPr>
          <a:lstStyle/>
          <a:p>
            <a:r>
              <a:rPr lang="it-IT" sz="3800">
                <a:latin typeface="Arial"/>
                <a:ea typeface="+mj-lt"/>
                <a:cs typeface="+mj-lt"/>
              </a:rPr>
              <a:t>Gli altri Ludi: </a:t>
            </a:r>
            <a:r>
              <a:rPr lang="it-IT" sz="3800" err="1">
                <a:latin typeface="Arial"/>
                <a:ea typeface="+mj-lt"/>
                <a:cs typeface="+mj-lt"/>
              </a:rPr>
              <a:t>Dacicus</a:t>
            </a:r>
            <a:r>
              <a:rPr lang="it-IT" sz="3800">
                <a:latin typeface="Arial"/>
                <a:ea typeface="+mj-lt"/>
                <a:cs typeface="+mj-lt"/>
              </a:rPr>
              <a:t>, </a:t>
            </a:r>
            <a:r>
              <a:rPr lang="it-IT" sz="3800" err="1">
                <a:latin typeface="Arial"/>
                <a:ea typeface="+mj-lt"/>
                <a:cs typeface="+mj-lt"/>
              </a:rPr>
              <a:t>Gallicus</a:t>
            </a:r>
            <a:r>
              <a:rPr lang="it-IT" sz="3800">
                <a:latin typeface="Arial"/>
                <a:ea typeface="+mj-lt"/>
                <a:cs typeface="+mj-lt"/>
              </a:rPr>
              <a:t> e </a:t>
            </a:r>
            <a:r>
              <a:rPr lang="it-IT" sz="3800" err="1">
                <a:latin typeface="Arial"/>
                <a:ea typeface="+mj-lt"/>
                <a:cs typeface="+mj-lt"/>
              </a:rPr>
              <a:t>Matutinus</a:t>
            </a:r>
            <a:endParaRPr lang="it-IT" sz="3800" err="1">
              <a:latin typeface="Arial"/>
            </a:endParaRPr>
          </a:p>
        </p:txBody>
      </p:sp>
      <p:sp>
        <p:nvSpPr>
          <p:cNvPr id="3" name="Segnaposto contenuto 2">
            <a:extLst>
              <a:ext uri="{FF2B5EF4-FFF2-40B4-BE49-F238E27FC236}">
                <a16:creationId xmlns:a16="http://schemas.microsoft.com/office/drawing/2014/main" id="{55C38A39-2CC9-41E5-816B-70462E7A4A55}"/>
              </a:ext>
            </a:extLst>
          </p:cNvPr>
          <p:cNvSpPr>
            <a:spLocks noGrp="1"/>
          </p:cNvSpPr>
          <p:nvPr>
            <p:ph idx="1"/>
          </p:nvPr>
        </p:nvSpPr>
        <p:spPr>
          <a:xfrm>
            <a:off x="838200" y="1929384"/>
            <a:ext cx="10161815" cy="4251960"/>
          </a:xfrm>
        </p:spPr>
        <p:txBody>
          <a:bodyPr vert="horz" lIns="91440" tIns="45720" rIns="91440" bIns="45720" rtlCol="0" anchor="t">
            <a:normAutofit/>
          </a:bodyPr>
          <a:lstStyle/>
          <a:p>
            <a:pPr marL="0" indent="0" algn="just">
              <a:buNone/>
            </a:pPr>
            <a:r>
              <a:rPr lang="it-IT" sz="1700">
                <a:latin typeface="Arial"/>
                <a:ea typeface="+mn-lt"/>
                <a:cs typeface="+mn-lt"/>
              </a:rPr>
              <a:t>Anche questi costruiti da Domiziano, tutti vicini fra di loro e al Ludus Magnus: Questi sono:</a:t>
            </a:r>
            <a:endParaRPr lang="it-IT" sz="1700">
              <a:latin typeface="Arial"/>
              <a:cs typeface="Arial"/>
            </a:endParaRPr>
          </a:p>
          <a:p>
            <a:pPr marL="0" indent="0" algn="just">
              <a:buNone/>
            </a:pPr>
            <a:r>
              <a:rPr lang="it-IT" sz="1700">
                <a:latin typeface="Arial"/>
                <a:ea typeface="+mn-lt"/>
                <a:cs typeface="+mn-lt"/>
              </a:rPr>
              <a:t>-</a:t>
            </a:r>
            <a:r>
              <a:rPr lang="it-IT" sz="1700" i="1">
                <a:latin typeface="Arial"/>
                <a:ea typeface="+mn-lt"/>
                <a:cs typeface="+mn-lt"/>
              </a:rPr>
              <a:t>Ludus </a:t>
            </a:r>
            <a:r>
              <a:rPr lang="it-IT" sz="1700" i="1" err="1">
                <a:latin typeface="Arial"/>
                <a:ea typeface="+mn-lt"/>
                <a:cs typeface="+mn-lt"/>
              </a:rPr>
              <a:t>Dacicus</a:t>
            </a:r>
            <a:r>
              <a:rPr lang="it-IT" sz="1700">
                <a:latin typeface="Arial"/>
                <a:ea typeface="+mn-lt"/>
                <a:cs typeface="+mn-lt"/>
              </a:rPr>
              <a:t>: destinato ai prigionieri di guerra in Dacia e successivamente allargate a qualsiasi gladiatori. Collocato tra le terme di Traiano e il Ludus Magnus.</a:t>
            </a:r>
            <a:endParaRPr lang="it-IT" sz="1700">
              <a:latin typeface="Arial"/>
              <a:cs typeface="Arial"/>
            </a:endParaRPr>
          </a:p>
          <a:p>
            <a:pPr marL="0" indent="0" algn="just">
              <a:buNone/>
            </a:pPr>
            <a:r>
              <a:rPr lang="it-IT" sz="1700">
                <a:latin typeface="Arial"/>
                <a:ea typeface="+mn-lt"/>
                <a:cs typeface="+mn-lt"/>
              </a:rPr>
              <a:t>-</a:t>
            </a:r>
            <a:r>
              <a:rPr lang="it-IT" sz="1700" i="1">
                <a:latin typeface="Arial"/>
                <a:ea typeface="+mn-lt"/>
                <a:cs typeface="+mn-lt"/>
              </a:rPr>
              <a:t>Ludus</a:t>
            </a:r>
            <a:r>
              <a:rPr lang="it-IT" sz="1700">
                <a:latin typeface="Arial"/>
                <a:ea typeface="+mn-lt"/>
                <a:cs typeface="+mn-lt"/>
              </a:rPr>
              <a:t> </a:t>
            </a:r>
            <a:r>
              <a:rPr lang="it-IT" sz="1700" i="1" err="1">
                <a:latin typeface="Arial"/>
                <a:ea typeface="+mn-lt"/>
                <a:cs typeface="+mn-lt"/>
              </a:rPr>
              <a:t>Gallicus</a:t>
            </a:r>
            <a:r>
              <a:rPr lang="it-IT" sz="1700">
                <a:latin typeface="Arial"/>
                <a:ea typeface="+mn-lt"/>
                <a:cs typeface="+mn-lt"/>
              </a:rPr>
              <a:t>: riservato a gladiatori di origine Gallica , era il </a:t>
            </a:r>
            <a:r>
              <a:rPr lang="it-IT" sz="1700" err="1">
                <a:latin typeface="Arial"/>
                <a:ea typeface="+mn-lt"/>
                <a:cs typeface="+mn-lt"/>
              </a:rPr>
              <a:t>ludus</a:t>
            </a:r>
            <a:r>
              <a:rPr lang="it-IT" sz="1700">
                <a:latin typeface="Arial"/>
                <a:ea typeface="+mn-lt"/>
                <a:cs typeface="+mn-lt"/>
              </a:rPr>
              <a:t> più piccolo ed era situato ai piedi del tempio del Divo Claudio</a:t>
            </a:r>
            <a:endParaRPr lang="it-IT" sz="1700">
              <a:latin typeface="Arial"/>
              <a:cs typeface="Arial"/>
            </a:endParaRPr>
          </a:p>
          <a:p>
            <a:pPr marL="0" indent="0" algn="just">
              <a:buNone/>
            </a:pPr>
            <a:r>
              <a:rPr lang="it-IT" sz="1700">
                <a:latin typeface="Arial"/>
                <a:ea typeface="+mn-lt"/>
                <a:cs typeface="+mn-lt"/>
              </a:rPr>
              <a:t>-</a:t>
            </a:r>
            <a:r>
              <a:rPr lang="it-IT" sz="1700" i="1">
                <a:latin typeface="Arial"/>
                <a:ea typeface="+mn-lt"/>
                <a:cs typeface="+mn-lt"/>
              </a:rPr>
              <a:t>Ludus </a:t>
            </a:r>
            <a:r>
              <a:rPr lang="it-IT" sz="1700" i="1" err="1">
                <a:latin typeface="Arial"/>
                <a:ea typeface="+mn-lt"/>
                <a:cs typeface="+mn-lt"/>
              </a:rPr>
              <a:t>Matutinus</a:t>
            </a:r>
            <a:r>
              <a:rPr lang="it-IT" sz="1700">
                <a:latin typeface="Arial"/>
                <a:ea typeface="+mn-lt"/>
                <a:cs typeface="+mn-lt"/>
              </a:rPr>
              <a:t>: così chiamato per il tempo in cui veniva utilizzato, ossia di mattina. Si usava per gli allenamenti alle </a:t>
            </a:r>
            <a:r>
              <a:rPr lang="it-IT" sz="1700" i="1" err="1">
                <a:latin typeface="Arial"/>
                <a:ea typeface="+mn-lt"/>
                <a:cs typeface="+mn-lt"/>
              </a:rPr>
              <a:t>venationes</a:t>
            </a:r>
            <a:r>
              <a:rPr lang="it-IT" sz="1700">
                <a:latin typeface="Arial"/>
                <a:ea typeface="+mn-lt"/>
                <a:cs typeface="+mn-lt"/>
              </a:rPr>
              <a:t>, lotte tra gladiatori e belve che si svolgevano al mattino. Sembra stesse tra il tempio del Divo Claudio, sul Celio, e sul </a:t>
            </a:r>
            <a:r>
              <a:rPr lang="it-IT" sz="1700" i="1">
                <a:latin typeface="Arial"/>
                <a:ea typeface="+mn-lt"/>
                <a:cs typeface="+mn-lt"/>
              </a:rPr>
              <a:t>vicus </a:t>
            </a:r>
            <a:r>
              <a:rPr lang="it-IT" sz="1700" i="1" err="1">
                <a:latin typeface="Arial"/>
                <a:ea typeface="+mn-lt"/>
                <a:cs typeface="+mn-lt"/>
              </a:rPr>
              <a:t>Capitis</a:t>
            </a:r>
            <a:r>
              <a:rPr lang="it-IT" sz="1700" i="1">
                <a:latin typeface="Arial"/>
                <a:ea typeface="+mn-lt"/>
                <a:cs typeface="+mn-lt"/>
              </a:rPr>
              <a:t> </a:t>
            </a:r>
            <a:r>
              <a:rPr lang="it-IT" sz="1700" i="1" err="1">
                <a:latin typeface="Arial"/>
                <a:ea typeface="+mn-lt"/>
                <a:cs typeface="+mn-lt"/>
              </a:rPr>
              <a:t>Africae</a:t>
            </a:r>
            <a:r>
              <a:rPr lang="it-IT" sz="1700" i="1">
                <a:latin typeface="Arial"/>
                <a:ea typeface="+mn-lt"/>
                <a:cs typeface="+mn-lt"/>
              </a:rPr>
              <a:t> </a:t>
            </a:r>
            <a:r>
              <a:rPr lang="it-IT" sz="1700">
                <a:latin typeface="Arial"/>
                <a:ea typeface="+mn-lt"/>
                <a:cs typeface="+mn-lt"/>
              </a:rPr>
              <a:t>(via Capo d’Africa).</a:t>
            </a:r>
            <a:endParaRPr lang="it-IT" sz="1700">
              <a:latin typeface="Arial"/>
              <a:cs typeface="Arial"/>
            </a:endParaRPr>
          </a:p>
          <a:p>
            <a:endParaRPr lang="it-IT"/>
          </a:p>
        </p:txBody>
      </p:sp>
      <p:sp>
        <p:nvSpPr>
          <p:cNvPr id="4" name="CasellaDiTesto 3">
            <a:extLst>
              <a:ext uri="{FF2B5EF4-FFF2-40B4-BE49-F238E27FC236}">
                <a16:creationId xmlns:a16="http://schemas.microsoft.com/office/drawing/2014/main" id="{76B3B3E9-F92A-40DE-B44F-B027370B325D}"/>
              </a:ext>
            </a:extLst>
          </p:cNvPr>
          <p:cNvSpPr txBox="1"/>
          <p:nvPr/>
        </p:nvSpPr>
        <p:spPr>
          <a:xfrm>
            <a:off x="8847364" y="618036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a:latin typeface="Arial"/>
                <a:cs typeface="Arial"/>
              </a:rPr>
              <a:t>Tommaso Croppo </a:t>
            </a:r>
          </a:p>
        </p:txBody>
      </p:sp>
    </p:spTree>
    <p:extLst>
      <p:ext uri="{BB962C8B-B14F-4D97-AF65-F5344CB8AC3E}">
        <p14:creationId xmlns:p14="http://schemas.microsoft.com/office/powerpoint/2010/main" val="1022066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D29C1B-A1CD-4231-85BD-58D436B4AA6B}"/>
              </a:ext>
            </a:extLst>
          </p:cNvPr>
          <p:cNvSpPr>
            <a:spLocks noGrp="1"/>
          </p:cNvSpPr>
          <p:nvPr>
            <p:ph type="title"/>
          </p:nvPr>
        </p:nvSpPr>
        <p:spPr/>
        <p:txBody>
          <a:bodyPr>
            <a:normAutofit/>
          </a:bodyPr>
          <a:lstStyle/>
          <a:p>
            <a:r>
              <a:rPr lang="it-IT" sz="3800">
                <a:latin typeface="Arial"/>
                <a:cs typeface="Arial"/>
              </a:rPr>
              <a:t>Ludi Gladiatori </a:t>
            </a:r>
          </a:p>
        </p:txBody>
      </p:sp>
      <p:sp>
        <p:nvSpPr>
          <p:cNvPr id="3" name="Segnaposto contenuto 2">
            <a:extLst>
              <a:ext uri="{FF2B5EF4-FFF2-40B4-BE49-F238E27FC236}">
                <a16:creationId xmlns:a16="http://schemas.microsoft.com/office/drawing/2014/main" id="{95F2CC3E-0881-463A-9438-E7AA7EB2FA01}"/>
              </a:ext>
            </a:extLst>
          </p:cNvPr>
          <p:cNvSpPr>
            <a:spLocks noGrp="1"/>
          </p:cNvSpPr>
          <p:nvPr>
            <p:ph idx="1"/>
          </p:nvPr>
        </p:nvSpPr>
        <p:spPr/>
        <p:txBody>
          <a:bodyPr vert="horz" lIns="91440" tIns="45720" rIns="91440" bIns="45720" rtlCol="0" anchor="t">
            <a:noAutofit/>
          </a:bodyPr>
          <a:lstStyle/>
          <a:p>
            <a:pPr marL="0" indent="0" algn="just">
              <a:buNone/>
            </a:pPr>
            <a:r>
              <a:rPr lang="it-IT" sz="1700" dirty="0">
                <a:latin typeface="Arial"/>
                <a:cs typeface="Arial"/>
              </a:rPr>
              <a:t>Sicuramente alcuni nomi erano noti tra i gladiatori e infiammavano particolarmente le aspettative degli spettatori. In più ritrovamenti ritorna inciso il nome “</a:t>
            </a:r>
            <a:r>
              <a:rPr lang="it-IT" sz="1700" dirty="0" err="1">
                <a:latin typeface="Arial"/>
                <a:cs typeface="Arial"/>
              </a:rPr>
              <a:t>Quintus</a:t>
            </a:r>
            <a:r>
              <a:rPr lang="it-IT" sz="1700" dirty="0">
                <a:latin typeface="Arial"/>
                <a:cs typeface="Arial"/>
              </a:rPr>
              <a:t>”. Purtroppo la sua fama non è giunta fino ad oggi ma possiamo solo supporre che fosse stato celebre ai suoi tempi, come i nostri calciatori che riempiono gli stadi. </a:t>
            </a:r>
            <a:endParaRPr lang="it-IT" sz="1700" dirty="0">
              <a:ea typeface="+mn-lt"/>
              <a:cs typeface="+mn-lt"/>
            </a:endParaRPr>
          </a:p>
          <a:p>
            <a:pPr marL="0" indent="0" algn="just">
              <a:buNone/>
            </a:pPr>
            <a:r>
              <a:rPr lang="it-IT" sz="1700" dirty="0">
                <a:latin typeface="Arial"/>
                <a:cs typeface="Arial"/>
              </a:rPr>
              <a:t>I Ludi Latini erano diversi. Domiziano ne fece costruire 4 uno di questi e il </a:t>
            </a:r>
            <a:r>
              <a:rPr lang="it-IT" sz="1700" i="1" dirty="0">
                <a:latin typeface="Arial"/>
                <a:cs typeface="Arial"/>
              </a:rPr>
              <a:t>Ludus </a:t>
            </a:r>
            <a:r>
              <a:rPr lang="it-IT" sz="1700" i="1" dirty="0" err="1">
                <a:latin typeface="Arial"/>
                <a:cs typeface="Arial"/>
              </a:rPr>
              <a:t>Gallicus</a:t>
            </a:r>
            <a:r>
              <a:rPr lang="it-IT" sz="1700" dirty="0">
                <a:latin typeface="Arial"/>
                <a:cs typeface="Arial"/>
              </a:rPr>
              <a:t>, certamente detto così per l’assegnazione a gladiatori di origine gallica. Sorgeva nella seconda regione, giusto al confine con la terza regio, ma lontano dalle altre scuole gladiatorie della zona (</a:t>
            </a:r>
            <a:r>
              <a:rPr lang="it-IT" sz="1700" i="1" dirty="0">
                <a:latin typeface="Arial"/>
                <a:cs typeface="Arial"/>
              </a:rPr>
              <a:t>Ludus Magnus </a:t>
            </a:r>
            <a:r>
              <a:rPr lang="it-IT" sz="1700" i="1" dirty="0" err="1">
                <a:latin typeface="Arial"/>
                <a:cs typeface="Arial"/>
              </a:rPr>
              <a:t>Dacius</a:t>
            </a:r>
            <a:r>
              <a:rPr lang="it-IT" sz="1700" dirty="0">
                <a:latin typeface="Arial"/>
                <a:cs typeface="Arial"/>
              </a:rPr>
              <a:t>). Nelle catacombe di San Callisto sulla Via Appia è stata rinvenuta una lastra marmorea che porta il nome di </a:t>
            </a:r>
            <a:r>
              <a:rPr lang="it-IT" sz="1700" dirty="0" err="1">
                <a:latin typeface="Arial"/>
                <a:cs typeface="Arial"/>
              </a:rPr>
              <a:t>Eutico</a:t>
            </a:r>
            <a:r>
              <a:rPr lang="it-IT" sz="1700" dirty="0">
                <a:latin typeface="Arial"/>
                <a:cs typeface="Arial"/>
              </a:rPr>
              <a:t> e la sua qualifica: “custode del fienile” probabilmente era di  un uomo nella condizione di schiavo o di libero e l’epigrafe identificava il suo posto in un sepolcro collettivo. L’iscrizione ci dice che fu presso il </a:t>
            </a:r>
            <a:r>
              <a:rPr lang="it-IT" sz="1700" i="1" dirty="0">
                <a:latin typeface="Arial"/>
                <a:cs typeface="Arial"/>
              </a:rPr>
              <a:t>Ludus </a:t>
            </a:r>
            <a:r>
              <a:rPr lang="it-IT" sz="1700" i="1" dirty="0" err="1">
                <a:latin typeface="Arial"/>
                <a:cs typeface="Arial"/>
              </a:rPr>
              <a:t>Gallicus</a:t>
            </a:r>
            <a:r>
              <a:rPr lang="it-IT" sz="1700" i="1" dirty="0">
                <a:latin typeface="Arial"/>
                <a:cs typeface="Arial"/>
              </a:rPr>
              <a:t> </a:t>
            </a:r>
            <a:r>
              <a:rPr lang="it-IT" sz="1700" dirty="0">
                <a:latin typeface="Arial"/>
                <a:cs typeface="Arial"/>
              </a:rPr>
              <a:t>e si ritiene il fienile, che egli custodì, un magazzino rinvenuto sotto la chiesa di San Clemente. L’epoca è compresa tra la fine del II secolo e l’inizio del III secolo D.C. </a:t>
            </a:r>
            <a:endParaRPr lang="it-IT" sz="1700" dirty="0">
              <a:ea typeface="+mn-lt"/>
              <a:cs typeface="+mn-lt"/>
            </a:endParaRPr>
          </a:p>
          <a:p>
            <a:endParaRPr lang="it-IT" sz="1700" dirty="0">
              <a:ea typeface="+mn-lt"/>
              <a:cs typeface="+mn-lt"/>
            </a:endParaRPr>
          </a:p>
          <a:p>
            <a:endParaRPr lang="it-IT" dirty="0"/>
          </a:p>
        </p:txBody>
      </p:sp>
      <p:sp>
        <p:nvSpPr>
          <p:cNvPr id="4" name="CasellaDiTesto 3">
            <a:extLst>
              <a:ext uri="{FF2B5EF4-FFF2-40B4-BE49-F238E27FC236}">
                <a16:creationId xmlns:a16="http://schemas.microsoft.com/office/drawing/2014/main" id="{A33A3B54-7DEB-4356-AA18-2A03743F0432}"/>
              </a:ext>
            </a:extLst>
          </p:cNvPr>
          <p:cNvSpPr txBox="1"/>
          <p:nvPr/>
        </p:nvSpPr>
        <p:spPr>
          <a:xfrm>
            <a:off x="8942614" y="627561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a:latin typeface="Arial"/>
                <a:cs typeface="Arial"/>
              </a:rPr>
              <a:t>Matteo Stacchini </a:t>
            </a:r>
          </a:p>
        </p:txBody>
      </p:sp>
    </p:spTree>
    <p:extLst>
      <p:ext uri="{BB962C8B-B14F-4D97-AF65-F5344CB8AC3E}">
        <p14:creationId xmlns:p14="http://schemas.microsoft.com/office/powerpoint/2010/main" val="1363656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10F7B6-52C0-4423-85D9-09C7B8F035BA}"/>
              </a:ext>
            </a:extLst>
          </p:cNvPr>
          <p:cNvSpPr>
            <a:spLocks noGrp="1"/>
          </p:cNvSpPr>
          <p:nvPr>
            <p:ph type="title"/>
          </p:nvPr>
        </p:nvSpPr>
        <p:spPr/>
        <p:txBody>
          <a:bodyPr/>
          <a:lstStyle/>
          <a:p>
            <a:r>
              <a:rPr lang="it-IT" sz="3800">
                <a:latin typeface="Arial"/>
                <a:cs typeface="Arial"/>
              </a:rPr>
              <a:t>Epigrafia anfiteatrale </a:t>
            </a:r>
            <a:endParaRPr lang="it-IT" sz="3800"/>
          </a:p>
        </p:txBody>
      </p:sp>
      <p:sp>
        <p:nvSpPr>
          <p:cNvPr id="3" name="Segnaposto contenuto 2">
            <a:extLst>
              <a:ext uri="{FF2B5EF4-FFF2-40B4-BE49-F238E27FC236}">
                <a16:creationId xmlns:a16="http://schemas.microsoft.com/office/drawing/2014/main" id="{3368BFF5-275C-4516-9898-46AA868B3144}"/>
              </a:ext>
            </a:extLst>
          </p:cNvPr>
          <p:cNvSpPr>
            <a:spLocks noGrp="1"/>
          </p:cNvSpPr>
          <p:nvPr>
            <p:ph idx="1"/>
          </p:nvPr>
        </p:nvSpPr>
        <p:spPr/>
        <p:txBody>
          <a:bodyPr vert="horz" lIns="91440" tIns="45720" rIns="91440" bIns="45720" rtlCol="0" anchor="t">
            <a:noAutofit/>
          </a:bodyPr>
          <a:lstStyle/>
          <a:p>
            <a:pPr marL="0" indent="0" algn="just">
              <a:buNone/>
            </a:pPr>
            <a:r>
              <a:rPr lang="it-IT" sz="1700" dirty="0">
                <a:latin typeface="Arial"/>
                <a:ea typeface="+mn-lt"/>
                <a:cs typeface="+mn-lt"/>
              </a:rPr>
              <a:t>I frammenti rinvenuti, relativi alle grandiniate dell’anfiteatro Flavio, malgrado purtroppo la loro incompletezza, ci forniscono una guida sufficiente per immaginare, almeno in parte, la vita che si animava su quei spalti.</a:t>
            </a:r>
            <a:endParaRPr lang="it-IT" sz="1700" dirty="0">
              <a:latin typeface="Arial"/>
              <a:cs typeface="Arial"/>
            </a:endParaRPr>
          </a:p>
          <a:p>
            <a:pPr marL="0" indent="0" algn="just">
              <a:buNone/>
            </a:pPr>
            <a:r>
              <a:rPr lang="it-IT" sz="1700" dirty="0">
                <a:latin typeface="Arial"/>
                <a:ea typeface="+mn-lt"/>
                <a:cs typeface="+mn-lt"/>
              </a:rPr>
              <a:t> Gli spettatori prendevamo posto ordinatamente; una linea verticale incisa sull’alzata del grandino segnava il limite a sinistra del posto assegnato. Alcuni spettatori, di un certo rilievo, ottenevano dei posti riservati. E questo il caso degli abitanti di </a:t>
            </a:r>
            <a:r>
              <a:rPr lang="it-IT" sz="1700" dirty="0" err="1">
                <a:latin typeface="Arial"/>
                <a:ea typeface="+mn-lt"/>
                <a:cs typeface="+mn-lt"/>
              </a:rPr>
              <a:t>Gades</a:t>
            </a:r>
            <a:r>
              <a:rPr lang="it-IT" sz="1700" dirty="0">
                <a:latin typeface="Arial"/>
                <a:ea typeface="+mn-lt"/>
                <a:cs typeface="+mn-lt"/>
              </a:rPr>
              <a:t> (attuale Cadice, città portuale nel sud-ovest della Spagna, all’epoca inserita nella provincia romana baltica) che passavano a Roma gran parte dell’anno, facendo affari e partecipando attivamente alla vita culturale della città.</a:t>
            </a:r>
          </a:p>
          <a:p>
            <a:pPr marL="0" indent="0" algn="just">
              <a:buNone/>
            </a:pPr>
            <a:r>
              <a:rPr lang="it-IT" sz="1700" i="1" dirty="0" err="1">
                <a:latin typeface="Arial"/>
                <a:ea typeface="+mn-lt"/>
                <a:cs typeface="+mn-lt"/>
              </a:rPr>
              <a:t>Gaditanorum</a:t>
            </a:r>
            <a:r>
              <a:rPr lang="it-IT" sz="1700" i="1" dirty="0">
                <a:latin typeface="Arial"/>
                <a:ea typeface="+mn-lt"/>
                <a:cs typeface="+mn-lt"/>
              </a:rPr>
              <a:t>[---]</a:t>
            </a:r>
          </a:p>
          <a:p>
            <a:pPr marL="0" indent="0" algn="just">
              <a:buNone/>
            </a:pPr>
            <a:r>
              <a:rPr lang="it-IT" sz="1700" i="1" dirty="0" err="1">
                <a:latin typeface="Arial"/>
                <a:ea typeface="+mn-lt"/>
                <a:cs typeface="+mn-lt"/>
              </a:rPr>
              <a:t>Gaditan</a:t>
            </a:r>
            <a:r>
              <a:rPr lang="it-IT" sz="1700" i="1" dirty="0">
                <a:latin typeface="Arial"/>
                <a:ea typeface="+mn-lt"/>
                <a:cs typeface="+mn-lt"/>
              </a:rPr>
              <a:t>[</a:t>
            </a:r>
            <a:r>
              <a:rPr lang="it-IT" sz="1700" i="1" dirty="0" err="1">
                <a:latin typeface="Arial"/>
                <a:ea typeface="+mn-lt"/>
                <a:cs typeface="+mn-lt"/>
              </a:rPr>
              <a:t>orum</a:t>
            </a:r>
            <a:r>
              <a:rPr lang="it-IT" sz="1700" i="1" dirty="0">
                <a:latin typeface="Arial"/>
                <a:ea typeface="+mn-lt"/>
                <a:cs typeface="+mn-lt"/>
              </a:rPr>
              <a:t>---]</a:t>
            </a:r>
            <a:endParaRPr lang="it-IT" sz="1700" i="1" dirty="0">
              <a:latin typeface="Arial"/>
              <a:cs typeface="Arial"/>
            </a:endParaRPr>
          </a:p>
          <a:p>
            <a:pPr marL="0" indent="0" algn="just">
              <a:buNone/>
            </a:pPr>
            <a:r>
              <a:rPr lang="it-IT" sz="1700" dirty="0">
                <a:latin typeface="Arial"/>
                <a:ea typeface="+mn-lt"/>
                <a:cs typeface="+mn-lt"/>
              </a:rPr>
              <a:t>Tra un’esibizione e un'altra dei gladiatori, si poteva ingannare l’attesa con la tabula lusoria, un passatempo in voga simile ad una scacchiera, che veniva scolpita su grandi o basolato. I giocatori erano due, muniti di dadi e di pedine e lo scopo era costringe l’avversario all’impossibilità di muoversi, una sorta di scacchi . </a:t>
            </a:r>
            <a:endParaRPr lang="it-IT" sz="1700" dirty="0">
              <a:latin typeface="Arial"/>
              <a:cs typeface="Arial"/>
            </a:endParaRPr>
          </a:p>
          <a:p>
            <a:endParaRPr lang="it-IT" sz="1700" dirty="0">
              <a:latin typeface="Arial"/>
              <a:cs typeface="Arial"/>
            </a:endParaRPr>
          </a:p>
        </p:txBody>
      </p:sp>
      <p:sp>
        <p:nvSpPr>
          <p:cNvPr id="4" name="CasellaDiTesto 3">
            <a:extLst>
              <a:ext uri="{FF2B5EF4-FFF2-40B4-BE49-F238E27FC236}">
                <a16:creationId xmlns:a16="http://schemas.microsoft.com/office/drawing/2014/main" id="{308B8ECF-DB29-439E-B64E-74BDA04B7662}"/>
              </a:ext>
            </a:extLst>
          </p:cNvPr>
          <p:cNvSpPr txBox="1"/>
          <p:nvPr/>
        </p:nvSpPr>
        <p:spPr>
          <a:xfrm>
            <a:off x="8792936" y="618036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a:latin typeface="Arial"/>
                <a:cs typeface="Arial"/>
              </a:rPr>
              <a:t>Matteo Stacchini </a:t>
            </a:r>
          </a:p>
        </p:txBody>
      </p:sp>
    </p:spTree>
    <p:extLst>
      <p:ext uri="{BB962C8B-B14F-4D97-AF65-F5344CB8AC3E}">
        <p14:creationId xmlns:p14="http://schemas.microsoft.com/office/powerpoint/2010/main" val="3072543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BACA68-3ED1-40EA-95A5-68FF9C9AF447}"/>
              </a:ext>
            </a:extLst>
          </p:cNvPr>
          <p:cNvSpPr>
            <a:spLocks noGrp="1"/>
          </p:cNvSpPr>
          <p:nvPr>
            <p:ph type="title"/>
          </p:nvPr>
        </p:nvSpPr>
        <p:spPr/>
        <p:txBody>
          <a:bodyPr>
            <a:normAutofit/>
          </a:bodyPr>
          <a:lstStyle/>
          <a:p>
            <a:r>
              <a:rPr lang="it-IT" sz="3800">
                <a:latin typeface="Arial"/>
                <a:cs typeface="Arial"/>
              </a:rPr>
              <a:t>Ludus Gladiatorius </a:t>
            </a:r>
          </a:p>
        </p:txBody>
      </p:sp>
      <p:sp>
        <p:nvSpPr>
          <p:cNvPr id="3" name="Segnaposto contenuto 2">
            <a:extLst>
              <a:ext uri="{FF2B5EF4-FFF2-40B4-BE49-F238E27FC236}">
                <a16:creationId xmlns:a16="http://schemas.microsoft.com/office/drawing/2014/main" id="{14C0CC82-4B61-4C0A-B7C1-2BF5FF1E0413}"/>
              </a:ext>
            </a:extLst>
          </p:cNvPr>
          <p:cNvSpPr>
            <a:spLocks noGrp="1"/>
          </p:cNvSpPr>
          <p:nvPr>
            <p:ph idx="1"/>
          </p:nvPr>
        </p:nvSpPr>
        <p:spPr>
          <a:xfrm>
            <a:off x="838200" y="1929384"/>
            <a:ext cx="5508172" cy="4251960"/>
          </a:xfrm>
        </p:spPr>
        <p:txBody>
          <a:bodyPr vert="horz" lIns="91440" tIns="45720" rIns="91440" bIns="45720" rtlCol="0" anchor="t">
            <a:normAutofit/>
          </a:bodyPr>
          <a:lstStyle/>
          <a:p>
            <a:pPr marL="0" indent="0" algn="just">
              <a:buNone/>
            </a:pPr>
            <a:r>
              <a:rPr lang="it-IT" sz="1700" dirty="0">
                <a:latin typeface="Arial"/>
                <a:ea typeface="+mn-lt"/>
                <a:cs typeface="+mn-lt"/>
              </a:rPr>
              <a:t>L'esistenza di caserme (ludi) destinate a ospitare i gladiatori e il personale relativo (</a:t>
            </a:r>
            <a:r>
              <a:rPr lang="it-IT" sz="1700" i="1" dirty="0" err="1">
                <a:latin typeface="Arial"/>
                <a:ea typeface="+mn-lt"/>
                <a:cs typeface="+mn-lt"/>
              </a:rPr>
              <a:t>lanistae</a:t>
            </a:r>
            <a:r>
              <a:rPr lang="it-IT" sz="1700" i="1" dirty="0">
                <a:latin typeface="Arial"/>
                <a:ea typeface="+mn-lt"/>
                <a:cs typeface="+mn-lt"/>
              </a:rPr>
              <a:t>, </a:t>
            </a:r>
            <a:r>
              <a:rPr lang="it-IT" sz="1700" i="1" dirty="0" err="1">
                <a:latin typeface="Arial"/>
                <a:ea typeface="+mn-lt"/>
                <a:cs typeface="+mn-lt"/>
              </a:rPr>
              <a:t>doctores</a:t>
            </a:r>
            <a:r>
              <a:rPr lang="it-IT" sz="1700" i="1" dirty="0">
                <a:latin typeface="Arial"/>
                <a:ea typeface="+mn-lt"/>
                <a:cs typeface="+mn-lt"/>
              </a:rPr>
              <a:t> </a:t>
            </a:r>
            <a:r>
              <a:rPr lang="it-IT" sz="1700" dirty="0">
                <a:latin typeface="Arial"/>
                <a:ea typeface="+mn-lt"/>
                <a:cs typeface="+mn-lt"/>
              </a:rPr>
              <a:t>ecc..) è testimonianza fin dalla fine del II sec </a:t>
            </a:r>
            <a:r>
              <a:rPr lang="it-IT" sz="1700" dirty="0" err="1">
                <a:latin typeface="Arial"/>
                <a:ea typeface="+mn-lt"/>
                <a:cs typeface="+mn-lt"/>
              </a:rPr>
              <a:t>a.C</a:t>
            </a:r>
            <a:r>
              <a:rPr lang="it-IT" sz="1700" dirty="0">
                <a:latin typeface="Arial"/>
                <a:ea typeface="+mn-lt"/>
                <a:cs typeface="+mn-lt"/>
              </a:rPr>
              <a:t>, quando il console P. </a:t>
            </a:r>
            <a:r>
              <a:rPr lang="it-IT" sz="1700" dirty="0" err="1">
                <a:latin typeface="Arial"/>
                <a:ea typeface="+mn-lt"/>
                <a:cs typeface="+mn-lt"/>
              </a:rPr>
              <a:t>Rutilius</a:t>
            </a:r>
            <a:r>
              <a:rPr lang="it-IT" sz="1700" dirty="0">
                <a:latin typeface="Arial"/>
                <a:ea typeface="+mn-lt"/>
                <a:cs typeface="+mn-lt"/>
              </a:rPr>
              <a:t> impiegò i </a:t>
            </a:r>
            <a:r>
              <a:rPr lang="it-IT" sz="1700" i="1" dirty="0" err="1">
                <a:latin typeface="Arial"/>
                <a:ea typeface="+mn-lt"/>
                <a:cs typeface="+mn-lt"/>
              </a:rPr>
              <a:t>doctores</a:t>
            </a:r>
            <a:r>
              <a:rPr lang="it-IT" sz="1700" dirty="0">
                <a:latin typeface="Arial"/>
                <a:ea typeface="+mn-lt"/>
                <a:cs typeface="+mn-lt"/>
              </a:rPr>
              <a:t> ( ovvero maestri d'armi) per allenare i suoi soldati a una tecnica schermistica più raffinata. Non sappiamo se questo </a:t>
            </a:r>
            <a:r>
              <a:rPr lang="it-IT" sz="1700" i="1" dirty="0" err="1">
                <a:latin typeface="Arial"/>
                <a:ea typeface="+mn-lt"/>
                <a:cs typeface="+mn-lt"/>
              </a:rPr>
              <a:t>ludus</a:t>
            </a:r>
            <a:r>
              <a:rPr lang="it-IT" sz="1700" dirty="0">
                <a:latin typeface="Arial"/>
                <a:ea typeface="+mn-lt"/>
                <a:cs typeface="+mn-lt"/>
              </a:rPr>
              <a:t> si trovasse a Capua o a Roma, anche se a giudicare dalle notizie più antiche indicano che Capua sia più probabile. Sappiamo anche che la rivolta di Spartaco e dei suoi gladiatori è avvenuta nel 73 </a:t>
            </a:r>
            <a:r>
              <a:rPr lang="it-IT" sz="1700" dirty="0" err="1">
                <a:latin typeface="Arial"/>
                <a:ea typeface="+mn-lt"/>
                <a:cs typeface="+mn-lt"/>
              </a:rPr>
              <a:t>a.C</a:t>
            </a:r>
            <a:r>
              <a:rPr lang="it-IT" sz="1700" dirty="0">
                <a:latin typeface="Arial"/>
                <a:ea typeface="+mn-lt"/>
                <a:cs typeface="+mn-lt"/>
              </a:rPr>
              <a:t> a Capua. </a:t>
            </a:r>
            <a:endParaRPr lang="it-IT" sz="1700" dirty="0">
              <a:latin typeface="Arial"/>
              <a:cs typeface="Arial"/>
            </a:endParaRPr>
          </a:p>
        </p:txBody>
      </p:sp>
      <p:pic>
        <p:nvPicPr>
          <p:cNvPr id="5" name="Immagine 5" descr="Immagine che contiene testo, persona, esterni, uomo&#10;&#10;Descrizione generata automaticamente">
            <a:extLst>
              <a:ext uri="{FF2B5EF4-FFF2-40B4-BE49-F238E27FC236}">
                <a16:creationId xmlns:a16="http://schemas.microsoft.com/office/drawing/2014/main" id="{672BF8F2-955A-4186-9500-5E20EB99B1AA}"/>
              </a:ext>
            </a:extLst>
          </p:cNvPr>
          <p:cNvPicPr>
            <a:picLocks noChangeAspect="1"/>
          </p:cNvPicPr>
          <p:nvPr/>
        </p:nvPicPr>
        <p:blipFill>
          <a:blip r:embed="rId2"/>
          <a:stretch>
            <a:fillRect/>
          </a:stretch>
        </p:blipFill>
        <p:spPr>
          <a:xfrm>
            <a:off x="6629400" y="2400416"/>
            <a:ext cx="4607378" cy="2996061"/>
          </a:xfrm>
          <a:prstGeom prst="rect">
            <a:avLst/>
          </a:prstGeom>
        </p:spPr>
      </p:pic>
      <p:sp>
        <p:nvSpPr>
          <p:cNvPr id="4" name="CasellaDiTesto 3">
            <a:extLst>
              <a:ext uri="{FF2B5EF4-FFF2-40B4-BE49-F238E27FC236}">
                <a16:creationId xmlns:a16="http://schemas.microsoft.com/office/drawing/2014/main" id="{DE39A974-A8DB-4AB6-B95F-B1CD23C68665}"/>
              </a:ext>
            </a:extLst>
          </p:cNvPr>
          <p:cNvSpPr txBox="1"/>
          <p:nvPr/>
        </p:nvSpPr>
        <p:spPr>
          <a:xfrm>
            <a:off x="8847364" y="618036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a:latin typeface="Arial"/>
                <a:cs typeface="Arial"/>
              </a:rPr>
              <a:t>Francesco Scatena </a:t>
            </a:r>
          </a:p>
        </p:txBody>
      </p:sp>
    </p:spTree>
    <p:extLst>
      <p:ext uri="{BB962C8B-B14F-4D97-AF65-F5344CB8AC3E}">
        <p14:creationId xmlns:p14="http://schemas.microsoft.com/office/powerpoint/2010/main" val="3898060751"/>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0</TotalTime>
  <Words>2177</Words>
  <Application>Microsoft Office PowerPoint</Application>
  <PresentationFormat>Widescreen</PresentationFormat>
  <Paragraphs>81</Paragraphs>
  <Slides>19</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19</vt:i4>
      </vt:variant>
    </vt:vector>
  </HeadingPairs>
  <TitlesOfParts>
    <vt:vector size="23" baseType="lpstr">
      <vt:lpstr>Arial</vt:lpstr>
      <vt:lpstr>The Hand Bold</vt:lpstr>
      <vt:lpstr>The Serif Hand Black</vt:lpstr>
      <vt:lpstr>SketchyVTI</vt:lpstr>
      <vt:lpstr>Ludus Magnus</vt:lpstr>
      <vt:lpstr>Presentazione standard di PowerPoint</vt:lpstr>
      <vt:lpstr>Presentazione standard di PowerPoint</vt:lpstr>
      <vt:lpstr>Presentazione standard di PowerPoint</vt:lpstr>
      <vt:lpstr>Presentazione standard di PowerPoint</vt:lpstr>
      <vt:lpstr>Gli altri Ludi: Dacicus, Gallicus e Matutinus</vt:lpstr>
      <vt:lpstr>Ludi Gladiatori </vt:lpstr>
      <vt:lpstr>Epigrafia anfiteatrale </vt:lpstr>
      <vt:lpstr>Ludus Gladiatorius </vt:lpstr>
      <vt:lpstr>I ludi in epoca repubblicana </vt:lpstr>
      <vt:lpstr>I ludi in età Augustea</vt:lpstr>
      <vt:lpstr>Cesare e i Ludi </vt:lpstr>
      <vt:lpstr>I Ludi nell'impero</vt:lpstr>
      <vt:lpstr>Le classi dei Gladiatori </vt:lpstr>
      <vt:lpstr>Thraces e Murmillones</vt:lpstr>
      <vt:lpstr>Il Museo del Colosseo </vt:lpstr>
      <vt:lpstr>L’iscrizione perduta del Colosseo </vt:lpstr>
      <vt:lpstr>Bibliografia immagini  </vt:lpstr>
      <vt:lpstr>Bibliografia argomenti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
  <cp:lastModifiedBy>Francesco Guizzi</cp:lastModifiedBy>
  <cp:revision>5</cp:revision>
  <dcterms:created xsi:type="dcterms:W3CDTF">2021-10-15T10:21:45Z</dcterms:created>
  <dcterms:modified xsi:type="dcterms:W3CDTF">2021-10-19T09:33:33Z</dcterms:modified>
</cp:coreProperties>
</file>