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6" r:id="rId11"/>
  </p:sldIdLst>
  <p:sldSz cx="12192000" cy="6858000"/>
  <p:notesSz cx="6858000" cy="9144000"/>
  <p:defaultText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38484-32A5-B84D-AF57-6977D773EA7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IT"/>
          </a:p>
        </p:txBody>
      </p:sp>
      <p:sp>
        <p:nvSpPr>
          <p:cNvPr id="3" name="Subtitle 2">
            <a:extLst>
              <a:ext uri="{FF2B5EF4-FFF2-40B4-BE49-F238E27FC236}">
                <a16:creationId xmlns:a16="http://schemas.microsoft.com/office/drawing/2014/main" id="{41C437DF-F64A-9F42-829A-BB2161BEF1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IT"/>
          </a:p>
        </p:txBody>
      </p:sp>
      <p:sp>
        <p:nvSpPr>
          <p:cNvPr id="4" name="Date Placeholder 3">
            <a:extLst>
              <a:ext uri="{FF2B5EF4-FFF2-40B4-BE49-F238E27FC236}">
                <a16:creationId xmlns:a16="http://schemas.microsoft.com/office/drawing/2014/main" id="{DB809E62-F94B-6D48-9C8A-36E497CA5FBF}"/>
              </a:ext>
            </a:extLst>
          </p:cNvPr>
          <p:cNvSpPr>
            <a:spLocks noGrp="1"/>
          </p:cNvSpPr>
          <p:nvPr>
            <p:ph type="dt" sz="half" idx="10"/>
          </p:nvPr>
        </p:nvSpPr>
        <p:spPr/>
        <p:txBody>
          <a:bodyPr/>
          <a:lstStyle/>
          <a:p>
            <a:fld id="{C269033D-095F-C44A-9190-28129D93B267}" type="datetimeFigureOut">
              <a:rPr lang="en-IT" smtClean="0"/>
              <a:t>10/14/2021</a:t>
            </a:fld>
            <a:endParaRPr lang="en-IT"/>
          </a:p>
        </p:txBody>
      </p:sp>
      <p:sp>
        <p:nvSpPr>
          <p:cNvPr id="5" name="Footer Placeholder 4">
            <a:extLst>
              <a:ext uri="{FF2B5EF4-FFF2-40B4-BE49-F238E27FC236}">
                <a16:creationId xmlns:a16="http://schemas.microsoft.com/office/drawing/2014/main" id="{ADD29A81-037A-354F-8534-49D4E30BFD97}"/>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5ECC8ADC-3558-6B42-863D-AC0D9FD407D8}"/>
              </a:ext>
            </a:extLst>
          </p:cNvPr>
          <p:cNvSpPr>
            <a:spLocks noGrp="1"/>
          </p:cNvSpPr>
          <p:nvPr>
            <p:ph type="sldNum" sz="quarter" idx="12"/>
          </p:nvPr>
        </p:nvSpPr>
        <p:spPr/>
        <p:txBody>
          <a:bodyPr/>
          <a:lstStyle/>
          <a:p>
            <a:fld id="{DDC4E684-EB4B-A84A-BA8E-6B2E5C12885B}" type="slidenum">
              <a:rPr lang="en-IT" smtClean="0"/>
              <a:t>‹N›</a:t>
            </a:fld>
            <a:endParaRPr lang="en-IT"/>
          </a:p>
        </p:txBody>
      </p:sp>
    </p:spTree>
    <p:extLst>
      <p:ext uri="{BB962C8B-B14F-4D97-AF65-F5344CB8AC3E}">
        <p14:creationId xmlns:p14="http://schemas.microsoft.com/office/powerpoint/2010/main" val="1320858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B0EC6-F23A-9249-8F6F-40642AC3F149}"/>
              </a:ext>
            </a:extLst>
          </p:cNvPr>
          <p:cNvSpPr>
            <a:spLocks noGrp="1"/>
          </p:cNvSpPr>
          <p:nvPr>
            <p:ph type="title"/>
          </p:nvPr>
        </p:nvSpPr>
        <p:spPr/>
        <p:txBody>
          <a:bodyPr/>
          <a:lstStyle/>
          <a:p>
            <a:r>
              <a:rPr lang="en-GB"/>
              <a:t>Click to edit Master title style</a:t>
            </a:r>
            <a:endParaRPr lang="en-IT"/>
          </a:p>
        </p:txBody>
      </p:sp>
      <p:sp>
        <p:nvSpPr>
          <p:cNvPr id="3" name="Vertical Text Placeholder 2">
            <a:extLst>
              <a:ext uri="{FF2B5EF4-FFF2-40B4-BE49-F238E27FC236}">
                <a16:creationId xmlns:a16="http://schemas.microsoft.com/office/drawing/2014/main" id="{85F14553-6C8D-A540-A524-255153D7D0B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Date Placeholder 3">
            <a:extLst>
              <a:ext uri="{FF2B5EF4-FFF2-40B4-BE49-F238E27FC236}">
                <a16:creationId xmlns:a16="http://schemas.microsoft.com/office/drawing/2014/main" id="{02BBECB6-2213-DF44-B985-DC5E3082FE8B}"/>
              </a:ext>
            </a:extLst>
          </p:cNvPr>
          <p:cNvSpPr>
            <a:spLocks noGrp="1"/>
          </p:cNvSpPr>
          <p:nvPr>
            <p:ph type="dt" sz="half" idx="10"/>
          </p:nvPr>
        </p:nvSpPr>
        <p:spPr/>
        <p:txBody>
          <a:bodyPr/>
          <a:lstStyle/>
          <a:p>
            <a:fld id="{C269033D-095F-C44A-9190-28129D93B267}" type="datetimeFigureOut">
              <a:rPr lang="en-IT" smtClean="0"/>
              <a:t>10/14/2021</a:t>
            </a:fld>
            <a:endParaRPr lang="en-IT"/>
          </a:p>
        </p:txBody>
      </p:sp>
      <p:sp>
        <p:nvSpPr>
          <p:cNvPr id="5" name="Footer Placeholder 4">
            <a:extLst>
              <a:ext uri="{FF2B5EF4-FFF2-40B4-BE49-F238E27FC236}">
                <a16:creationId xmlns:a16="http://schemas.microsoft.com/office/drawing/2014/main" id="{AE1B80BE-198A-294C-8EF0-7B1C8647A17B}"/>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1782683A-8459-4240-A56B-DAF59978DD41}"/>
              </a:ext>
            </a:extLst>
          </p:cNvPr>
          <p:cNvSpPr>
            <a:spLocks noGrp="1"/>
          </p:cNvSpPr>
          <p:nvPr>
            <p:ph type="sldNum" sz="quarter" idx="12"/>
          </p:nvPr>
        </p:nvSpPr>
        <p:spPr/>
        <p:txBody>
          <a:bodyPr/>
          <a:lstStyle/>
          <a:p>
            <a:fld id="{DDC4E684-EB4B-A84A-BA8E-6B2E5C12885B}" type="slidenum">
              <a:rPr lang="en-IT" smtClean="0"/>
              <a:t>‹N›</a:t>
            </a:fld>
            <a:endParaRPr lang="en-IT"/>
          </a:p>
        </p:txBody>
      </p:sp>
    </p:spTree>
    <p:extLst>
      <p:ext uri="{BB962C8B-B14F-4D97-AF65-F5344CB8AC3E}">
        <p14:creationId xmlns:p14="http://schemas.microsoft.com/office/powerpoint/2010/main" val="2587409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FEC022-180A-2C44-A86D-103FB0683585}"/>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IT"/>
          </a:p>
        </p:txBody>
      </p:sp>
      <p:sp>
        <p:nvSpPr>
          <p:cNvPr id="3" name="Vertical Text Placeholder 2">
            <a:extLst>
              <a:ext uri="{FF2B5EF4-FFF2-40B4-BE49-F238E27FC236}">
                <a16:creationId xmlns:a16="http://schemas.microsoft.com/office/drawing/2014/main" id="{BAB91FA8-DACD-FB42-A4B3-831FF0851CC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Date Placeholder 3">
            <a:extLst>
              <a:ext uri="{FF2B5EF4-FFF2-40B4-BE49-F238E27FC236}">
                <a16:creationId xmlns:a16="http://schemas.microsoft.com/office/drawing/2014/main" id="{052BD305-F2C7-8E4B-BA2D-0E4E9A5F7ECB}"/>
              </a:ext>
            </a:extLst>
          </p:cNvPr>
          <p:cNvSpPr>
            <a:spLocks noGrp="1"/>
          </p:cNvSpPr>
          <p:nvPr>
            <p:ph type="dt" sz="half" idx="10"/>
          </p:nvPr>
        </p:nvSpPr>
        <p:spPr/>
        <p:txBody>
          <a:bodyPr/>
          <a:lstStyle/>
          <a:p>
            <a:fld id="{C269033D-095F-C44A-9190-28129D93B267}" type="datetimeFigureOut">
              <a:rPr lang="en-IT" smtClean="0"/>
              <a:t>10/14/2021</a:t>
            </a:fld>
            <a:endParaRPr lang="en-IT"/>
          </a:p>
        </p:txBody>
      </p:sp>
      <p:sp>
        <p:nvSpPr>
          <p:cNvPr id="5" name="Footer Placeholder 4">
            <a:extLst>
              <a:ext uri="{FF2B5EF4-FFF2-40B4-BE49-F238E27FC236}">
                <a16:creationId xmlns:a16="http://schemas.microsoft.com/office/drawing/2014/main" id="{77B14470-94FA-624B-9C1A-9B9C0E1E21B0}"/>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1C95CD30-61A5-8D45-B617-A14FBBBE3954}"/>
              </a:ext>
            </a:extLst>
          </p:cNvPr>
          <p:cNvSpPr>
            <a:spLocks noGrp="1"/>
          </p:cNvSpPr>
          <p:nvPr>
            <p:ph type="sldNum" sz="quarter" idx="12"/>
          </p:nvPr>
        </p:nvSpPr>
        <p:spPr/>
        <p:txBody>
          <a:bodyPr/>
          <a:lstStyle/>
          <a:p>
            <a:fld id="{DDC4E684-EB4B-A84A-BA8E-6B2E5C12885B}" type="slidenum">
              <a:rPr lang="en-IT" smtClean="0"/>
              <a:t>‹N›</a:t>
            </a:fld>
            <a:endParaRPr lang="en-IT"/>
          </a:p>
        </p:txBody>
      </p:sp>
    </p:spTree>
    <p:extLst>
      <p:ext uri="{BB962C8B-B14F-4D97-AF65-F5344CB8AC3E}">
        <p14:creationId xmlns:p14="http://schemas.microsoft.com/office/powerpoint/2010/main" val="2481383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52B9E-28EC-284D-BA18-A6913798965E}"/>
              </a:ext>
            </a:extLst>
          </p:cNvPr>
          <p:cNvSpPr>
            <a:spLocks noGrp="1"/>
          </p:cNvSpPr>
          <p:nvPr>
            <p:ph type="title"/>
          </p:nvPr>
        </p:nvSpPr>
        <p:spPr/>
        <p:txBody>
          <a:bodyPr/>
          <a:lstStyle/>
          <a:p>
            <a:r>
              <a:rPr lang="en-GB"/>
              <a:t>Click to edit Master title style</a:t>
            </a:r>
            <a:endParaRPr lang="en-IT"/>
          </a:p>
        </p:txBody>
      </p:sp>
      <p:sp>
        <p:nvSpPr>
          <p:cNvPr id="3" name="Content Placeholder 2">
            <a:extLst>
              <a:ext uri="{FF2B5EF4-FFF2-40B4-BE49-F238E27FC236}">
                <a16:creationId xmlns:a16="http://schemas.microsoft.com/office/drawing/2014/main" id="{DA8633E4-F173-FE4C-AA35-54281D5E2D0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Date Placeholder 3">
            <a:extLst>
              <a:ext uri="{FF2B5EF4-FFF2-40B4-BE49-F238E27FC236}">
                <a16:creationId xmlns:a16="http://schemas.microsoft.com/office/drawing/2014/main" id="{4AD8CD5C-1AB1-244A-AF79-C912EC53F762}"/>
              </a:ext>
            </a:extLst>
          </p:cNvPr>
          <p:cNvSpPr>
            <a:spLocks noGrp="1"/>
          </p:cNvSpPr>
          <p:nvPr>
            <p:ph type="dt" sz="half" idx="10"/>
          </p:nvPr>
        </p:nvSpPr>
        <p:spPr/>
        <p:txBody>
          <a:bodyPr/>
          <a:lstStyle/>
          <a:p>
            <a:fld id="{C269033D-095F-C44A-9190-28129D93B267}" type="datetimeFigureOut">
              <a:rPr lang="en-IT" smtClean="0"/>
              <a:t>10/14/2021</a:t>
            </a:fld>
            <a:endParaRPr lang="en-IT"/>
          </a:p>
        </p:txBody>
      </p:sp>
      <p:sp>
        <p:nvSpPr>
          <p:cNvPr id="5" name="Footer Placeholder 4">
            <a:extLst>
              <a:ext uri="{FF2B5EF4-FFF2-40B4-BE49-F238E27FC236}">
                <a16:creationId xmlns:a16="http://schemas.microsoft.com/office/drawing/2014/main" id="{DC7B5532-7822-C14E-A8AF-BF458E3407E2}"/>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14B5984C-EA82-A447-9126-E44AE367D574}"/>
              </a:ext>
            </a:extLst>
          </p:cNvPr>
          <p:cNvSpPr>
            <a:spLocks noGrp="1"/>
          </p:cNvSpPr>
          <p:nvPr>
            <p:ph type="sldNum" sz="quarter" idx="12"/>
          </p:nvPr>
        </p:nvSpPr>
        <p:spPr/>
        <p:txBody>
          <a:bodyPr/>
          <a:lstStyle/>
          <a:p>
            <a:fld id="{DDC4E684-EB4B-A84A-BA8E-6B2E5C12885B}" type="slidenum">
              <a:rPr lang="en-IT" smtClean="0"/>
              <a:t>‹N›</a:t>
            </a:fld>
            <a:endParaRPr lang="en-IT"/>
          </a:p>
        </p:txBody>
      </p:sp>
    </p:spTree>
    <p:extLst>
      <p:ext uri="{BB962C8B-B14F-4D97-AF65-F5344CB8AC3E}">
        <p14:creationId xmlns:p14="http://schemas.microsoft.com/office/powerpoint/2010/main" val="975514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F039A-9BE1-AC49-AAEC-FECCDDC0F9A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IT"/>
          </a:p>
        </p:txBody>
      </p:sp>
      <p:sp>
        <p:nvSpPr>
          <p:cNvPr id="3" name="Text Placeholder 2">
            <a:extLst>
              <a:ext uri="{FF2B5EF4-FFF2-40B4-BE49-F238E27FC236}">
                <a16:creationId xmlns:a16="http://schemas.microsoft.com/office/drawing/2014/main" id="{21E21482-1835-2E41-9ECD-19CCA24E4D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F477407-F96C-CD4D-90A5-0AA9709A4FBC}"/>
              </a:ext>
            </a:extLst>
          </p:cNvPr>
          <p:cNvSpPr>
            <a:spLocks noGrp="1"/>
          </p:cNvSpPr>
          <p:nvPr>
            <p:ph type="dt" sz="half" idx="10"/>
          </p:nvPr>
        </p:nvSpPr>
        <p:spPr/>
        <p:txBody>
          <a:bodyPr/>
          <a:lstStyle/>
          <a:p>
            <a:fld id="{C269033D-095F-C44A-9190-28129D93B267}" type="datetimeFigureOut">
              <a:rPr lang="en-IT" smtClean="0"/>
              <a:t>10/14/2021</a:t>
            </a:fld>
            <a:endParaRPr lang="en-IT"/>
          </a:p>
        </p:txBody>
      </p:sp>
      <p:sp>
        <p:nvSpPr>
          <p:cNvPr id="5" name="Footer Placeholder 4">
            <a:extLst>
              <a:ext uri="{FF2B5EF4-FFF2-40B4-BE49-F238E27FC236}">
                <a16:creationId xmlns:a16="http://schemas.microsoft.com/office/drawing/2014/main" id="{60A897BC-A5A9-7741-872D-BB35016A8EBC}"/>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8176EEC5-4C43-D74A-A1D4-C6AF8F350CFB}"/>
              </a:ext>
            </a:extLst>
          </p:cNvPr>
          <p:cNvSpPr>
            <a:spLocks noGrp="1"/>
          </p:cNvSpPr>
          <p:nvPr>
            <p:ph type="sldNum" sz="quarter" idx="12"/>
          </p:nvPr>
        </p:nvSpPr>
        <p:spPr/>
        <p:txBody>
          <a:bodyPr/>
          <a:lstStyle/>
          <a:p>
            <a:fld id="{DDC4E684-EB4B-A84A-BA8E-6B2E5C12885B}" type="slidenum">
              <a:rPr lang="en-IT" smtClean="0"/>
              <a:t>‹N›</a:t>
            </a:fld>
            <a:endParaRPr lang="en-IT"/>
          </a:p>
        </p:txBody>
      </p:sp>
    </p:spTree>
    <p:extLst>
      <p:ext uri="{BB962C8B-B14F-4D97-AF65-F5344CB8AC3E}">
        <p14:creationId xmlns:p14="http://schemas.microsoft.com/office/powerpoint/2010/main" val="1722137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CA152-980C-1D41-A08A-73E1B21C355F}"/>
              </a:ext>
            </a:extLst>
          </p:cNvPr>
          <p:cNvSpPr>
            <a:spLocks noGrp="1"/>
          </p:cNvSpPr>
          <p:nvPr>
            <p:ph type="title"/>
          </p:nvPr>
        </p:nvSpPr>
        <p:spPr/>
        <p:txBody>
          <a:bodyPr/>
          <a:lstStyle/>
          <a:p>
            <a:r>
              <a:rPr lang="en-GB"/>
              <a:t>Click to edit Master title style</a:t>
            </a:r>
            <a:endParaRPr lang="en-IT"/>
          </a:p>
        </p:txBody>
      </p:sp>
      <p:sp>
        <p:nvSpPr>
          <p:cNvPr id="3" name="Content Placeholder 2">
            <a:extLst>
              <a:ext uri="{FF2B5EF4-FFF2-40B4-BE49-F238E27FC236}">
                <a16:creationId xmlns:a16="http://schemas.microsoft.com/office/drawing/2014/main" id="{BFFBB93B-8925-8F4F-9C94-49D9B8D3988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Content Placeholder 3">
            <a:extLst>
              <a:ext uri="{FF2B5EF4-FFF2-40B4-BE49-F238E27FC236}">
                <a16:creationId xmlns:a16="http://schemas.microsoft.com/office/drawing/2014/main" id="{E7F886BA-49E3-3B47-8378-3E5597762B3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5" name="Date Placeholder 4">
            <a:extLst>
              <a:ext uri="{FF2B5EF4-FFF2-40B4-BE49-F238E27FC236}">
                <a16:creationId xmlns:a16="http://schemas.microsoft.com/office/drawing/2014/main" id="{ABE64F0B-967D-5D45-8178-0EEA835B75D6}"/>
              </a:ext>
            </a:extLst>
          </p:cNvPr>
          <p:cNvSpPr>
            <a:spLocks noGrp="1"/>
          </p:cNvSpPr>
          <p:nvPr>
            <p:ph type="dt" sz="half" idx="10"/>
          </p:nvPr>
        </p:nvSpPr>
        <p:spPr/>
        <p:txBody>
          <a:bodyPr/>
          <a:lstStyle/>
          <a:p>
            <a:fld id="{C269033D-095F-C44A-9190-28129D93B267}" type="datetimeFigureOut">
              <a:rPr lang="en-IT" smtClean="0"/>
              <a:t>10/14/2021</a:t>
            </a:fld>
            <a:endParaRPr lang="en-IT"/>
          </a:p>
        </p:txBody>
      </p:sp>
      <p:sp>
        <p:nvSpPr>
          <p:cNvPr id="6" name="Footer Placeholder 5">
            <a:extLst>
              <a:ext uri="{FF2B5EF4-FFF2-40B4-BE49-F238E27FC236}">
                <a16:creationId xmlns:a16="http://schemas.microsoft.com/office/drawing/2014/main" id="{15CE2E0F-46F7-2F49-BBFC-28DF643301DB}"/>
              </a:ext>
            </a:extLst>
          </p:cNvPr>
          <p:cNvSpPr>
            <a:spLocks noGrp="1"/>
          </p:cNvSpPr>
          <p:nvPr>
            <p:ph type="ftr" sz="quarter" idx="11"/>
          </p:nvPr>
        </p:nvSpPr>
        <p:spPr/>
        <p:txBody>
          <a:bodyPr/>
          <a:lstStyle/>
          <a:p>
            <a:endParaRPr lang="en-IT"/>
          </a:p>
        </p:txBody>
      </p:sp>
      <p:sp>
        <p:nvSpPr>
          <p:cNvPr id="7" name="Slide Number Placeholder 6">
            <a:extLst>
              <a:ext uri="{FF2B5EF4-FFF2-40B4-BE49-F238E27FC236}">
                <a16:creationId xmlns:a16="http://schemas.microsoft.com/office/drawing/2014/main" id="{DEC56D28-E15A-C94F-9C1A-631AE80876E1}"/>
              </a:ext>
            </a:extLst>
          </p:cNvPr>
          <p:cNvSpPr>
            <a:spLocks noGrp="1"/>
          </p:cNvSpPr>
          <p:nvPr>
            <p:ph type="sldNum" sz="quarter" idx="12"/>
          </p:nvPr>
        </p:nvSpPr>
        <p:spPr/>
        <p:txBody>
          <a:bodyPr/>
          <a:lstStyle/>
          <a:p>
            <a:fld id="{DDC4E684-EB4B-A84A-BA8E-6B2E5C12885B}" type="slidenum">
              <a:rPr lang="en-IT" smtClean="0"/>
              <a:t>‹N›</a:t>
            </a:fld>
            <a:endParaRPr lang="en-IT"/>
          </a:p>
        </p:txBody>
      </p:sp>
    </p:spTree>
    <p:extLst>
      <p:ext uri="{BB962C8B-B14F-4D97-AF65-F5344CB8AC3E}">
        <p14:creationId xmlns:p14="http://schemas.microsoft.com/office/powerpoint/2010/main" val="2938631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C08F6-87CF-B547-A85E-A773EE41D0FB}"/>
              </a:ext>
            </a:extLst>
          </p:cNvPr>
          <p:cNvSpPr>
            <a:spLocks noGrp="1"/>
          </p:cNvSpPr>
          <p:nvPr>
            <p:ph type="title"/>
          </p:nvPr>
        </p:nvSpPr>
        <p:spPr>
          <a:xfrm>
            <a:off x="839788" y="365125"/>
            <a:ext cx="10515600" cy="1325563"/>
          </a:xfrm>
        </p:spPr>
        <p:txBody>
          <a:bodyPr/>
          <a:lstStyle/>
          <a:p>
            <a:r>
              <a:rPr lang="en-GB"/>
              <a:t>Click to edit Master title style</a:t>
            </a:r>
            <a:endParaRPr lang="en-IT"/>
          </a:p>
        </p:txBody>
      </p:sp>
      <p:sp>
        <p:nvSpPr>
          <p:cNvPr id="3" name="Text Placeholder 2">
            <a:extLst>
              <a:ext uri="{FF2B5EF4-FFF2-40B4-BE49-F238E27FC236}">
                <a16:creationId xmlns:a16="http://schemas.microsoft.com/office/drawing/2014/main" id="{9A8100CD-B80F-394C-AAF6-062D8205DA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F0715E9-E109-D246-A5A4-C9C70BC19B5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5" name="Text Placeholder 4">
            <a:extLst>
              <a:ext uri="{FF2B5EF4-FFF2-40B4-BE49-F238E27FC236}">
                <a16:creationId xmlns:a16="http://schemas.microsoft.com/office/drawing/2014/main" id="{FECE4E0F-3C50-244C-AF67-6282B526D8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14A48E1-A7B5-044F-A685-CBC23F69D7A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7" name="Date Placeholder 6">
            <a:extLst>
              <a:ext uri="{FF2B5EF4-FFF2-40B4-BE49-F238E27FC236}">
                <a16:creationId xmlns:a16="http://schemas.microsoft.com/office/drawing/2014/main" id="{942C0E39-9E99-4F4D-BB7D-E42A2B38BE51}"/>
              </a:ext>
            </a:extLst>
          </p:cNvPr>
          <p:cNvSpPr>
            <a:spLocks noGrp="1"/>
          </p:cNvSpPr>
          <p:nvPr>
            <p:ph type="dt" sz="half" idx="10"/>
          </p:nvPr>
        </p:nvSpPr>
        <p:spPr/>
        <p:txBody>
          <a:bodyPr/>
          <a:lstStyle/>
          <a:p>
            <a:fld id="{C269033D-095F-C44A-9190-28129D93B267}" type="datetimeFigureOut">
              <a:rPr lang="en-IT" smtClean="0"/>
              <a:t>10/14/2021</a:t>
            </a:fld>
            <a:endParaRPr lang="en-IT"/>
          </a:p>
        </p:txBody>
      </p:sp>
      <p:sp>
        <p:nvSpPr>
          <p:cNvPr id="8" name="Footer Placeholder 7">
            <a:extLst>
              <a:ext uri="{FF2B5EF4-FFF2-40B4-BE49-F238E27FC236}">
                <a16:creationId xmlns:a16="http://schemas.microsoft.com/office/drawing/2014/main" id="{DC98CECA-A3E2-0645-83B2-CB7623E5259F}"/>
              </a:ext>
            </a:extLst>
          </p:cNvPr>
          <p:cNvSpPr>
            <a:spLocks noGrp="1"/>
          </p:cNvSpPr>
          <p:nvPr>
            <p:ph type="ftr" sz="quarter" idx="11"/>
          </p:nvPr>
        </p:nvSpPr>
        <p:spPr/>
        <p:txBody>
          <a:bodyPr/>
          <a:lstStyle/>
          <a:p>
            <a:endParaRPr lang="en-IT"/>
          </a:p>
        </p:txBody>
      </p:sp>
      <p:sp>
        <p:nvSpPr>
          <p:cNvPr id="9" name="Slide Number Placeholder 8">
            <a:extLst>
              <a:ext uri="{FF2B5EF4-FFF2-40B4-BE49-F238E27FC236}">
                <a16:creationId xmlns:a16="http://schemas.microsoft.com/office/drawing/2014/main" id="{616AE313-FBCA-E44F-9BAA-EE73E23BD96D}"/>
              </a:ext>
            </a:extLst>
          </p:cNvPr>
          <p:cNvSpPr>
            <a:spLocks noGrp="1"/>
          </p:cNvSpPr>
          <p:nvPr>
            <p:ph type="sldNum" sz="quarter" idx="12"/>
          </p:nvPr>
        </p:nvSpPr>
        <p:spPr/>
        <p:txBody>
          <a:bodyPr/>
          <a:lstStyle/>
          <a:p>
            <a:fld id="{DDC4E684-EB4B-A84A-BA8E-6B2E5C12885B}" type="slidenum">
              <a:rPr lang="en-IT" smtClean="0"/>
              <a:t>‹N›</a:t>
            </a:fld>
            <a:endParaRPr lang="en-IT"/>
          </a:p>
        </p:txBody>
      </p:sp>
    </p:spTree>
    <p:extLst>
      <p:ext uri="{BB962C8B-B14F-4D97-AF65-F5344CB8AC3E}">
        <p14:creationId xmlns:p14="http://schemas.microsoft.com/office/powerpoint/2010/main" val="2691935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B416B-F7DE-4344-B8B6-E269B04E262C}"/>
              </a:ext>
            </a:extLst>
          </p:cNvPr>
          <p:cNvSpPr>
            <a:spLocks noGrp="1"/>
          </p:cNvSpPr>
          <p:nvPr>
            <p:ph type="title"/>
          </p:nvPr>
        </p:nvSpPr>
        <p:spPr/>
        <p:txBody>
          <a:bodyPr/>
          <a:lstStyle/>
          <a:p>
            <a:r>
              <a:rPr lang="en-GB"/>
              <a:t>Click to edit Master title style</a:t>
            </a:r>
            <a:endParaRPr lang="en-IT"/>
          </a:p>
        </p:txBody>
      </p:sp>
      <p:sp>
        <p:nvSpPr>
          <p:cNvPr id="3" name="Date Placeholder 2">
            <a:extLst>
              <a:ext uri="{FF2B5EF4-FFF2-40B4-BE49-F238E27FC236}">
                <a16:creationId xmlns:a16="http://schemas.microsoft.com/office/drawing/2014/main" id="{6CF5DC35-0FB5-9242-955D-C03101C5B731}"/>
              </a:ext>
            </a:extLst>
          </p:cNvPr>
          <p:cNvSpPr>
            <a:spLocks noGrp="1"/>
          </p:cNvSpPr>
          <p:nvPr>
            <p:ph type="dt" sz="half" idx="10"/>
          </p:nvPr>
        </p:nvSpPr>
        <p:spPr/>
        <p:txBody>
          <a:bodyPr/>
          <a:lstStyle/>
          <a:p>
            <a:fld id="{C269033D-095F-C44A-9190-28129D93B267}" type="datetimeFigureOut">
              <a:rPr lang="en-IT" smtClean="0"/>
              <a:t>10/14/2021</a:t>
            </a:fld>
            <a:endParaRPr lang="en-IT"/>
          </a:p>
        </p:txBody>
      </p:sp>
      <p:sp>
        <p:nvSpPr>
          <p:cNvPr id="4" name="Footer Placeholder 3">
            <a:extLst>
              <a:ext uri="{FF2B5EF4-FFF2-40B4-BE49-F238E27FC236}">
                <a16:creationId xmlns:a16="http://schemas.microsoft.com/office/drawing/2014/main" id="{B82D1638-D0EC-EC40-8D3B-8E29805A0089}"/>
              </a:ext>
            </a:extLst>
          </p:cNvPr>
          <p:cNvSpPr>
            <a:spLocks noGrp="1"/>
          </p:cNvSpPr>
          <p:nvPr>
            <p:ph type="ftr" sz="quarter" idx="11"/>
          </p:nvPr>
        </p:nvSpPr>
        <p:spPr/>
        <p:txBody>
          <a:bodyPr/>
          <a:lstStyle/>
          <a:p>
            <a:endParaRPr lang="en-IT"/>
          </a:p>
        </p:txBody>
      </p:sp>
      <p:sp>
        <p:nvSpPr>
          <p:cNvPr id="5" name="Slide Number Placeholder 4">
            <a:extLst>
              <a:ext uri="{FF2B5EF4-FFF2-40B4-BE49-F238E27FC236}">
                <a16:creationId xmlns:a16="http://schemas.microsoft.com/office/drawing/2014/main" id="{1F169574-D5A1-1B46-B513-90CE28B7F6A3}"/>
              </a:ext>
            </a:extLst>
          </p:cNvPr>
          <p:cNvSpPr>
            <a:spLocks noGrp="1"/>
          </p:cNvSpPr>
          <p:nvPr>
            <p:ph type="sldNum" sz="quarter" idx="12"/>
          </p:nvPr>
        </p:nvSpPr>
        <p:spPr/>
        <p:txBody>
          <a:bodyPr/>
          <a:lstStyle/>
          <a:p>
            <a:fld id="{DDC4E684-EB4B-A84A-BA8E-6B2E5C12885B}" type="slidenum">
              <a:rPr lang="en-IT" smtClean="0"/>
              <a:t>‹N›</a:t>
            </a:fld>
            <a:endParaRPr lang="en-IT"/>
          </a:p>
        </p:txBody>
      </p:sp>
    </p:spTree>
    <p:extLst>
      <p:ext uri="{BB962C8B-B14F-4D97-AF65-F5344CB8AC3E}">
        <p14:creationId xmlns:p14="http://schemas.microsoft.com/office/powerpoint/2010/main" val="2559185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FE4A2D-9CA0-924B-9F29-BC7FB50BBA52}"/>
              </a:ext>
            </a:extLst>
          </p:cNvPr>
          <p:cNvSpPr>
            <a:spLocks noGrp="1"/>
          </p:cNvSpPr>
          <p:nvPr>
            <p:ph type="dt" sz="half" idx="10"/>
          </p:nvPr>
        </p:nvSpPr>
        <p:spPr/>
        <p:txBody>
          <a:bodyPr/>
          <a:lstStyle/>
          <a:p>
            <a:fld id="{C269033D-095F-C44A-9190-28129D93B267}" type="datetimeFigureOut">
              <a:rPr lang="en-IT" smtClean="0"/>
              <a:t>10/14/2021</a:t>
            </a:fld>
            <a:endParaRPr lang="en-IT"/>
          </a:p>
        </p:txBody>
      </p:sp>
      <p:sp>
        <p:nvSpPr>
          <p:cNvPr id="3" name="Footer Placeholder 2">
            <a:extLst>
              <a:ext uri="{FF2B5EF4-FFF2-40B4-BE49-F238E27FC236}">
                <a16:creationId xmlns:a16="http://schemas.microsoft.com/office/drawing/2014/main" id="{8A57867E-DA89-9E44-B1BE-3B79F665C894}"/>
              </a:ext>
            </a:extLst>
          </p:cNvPr>
          <p:cNvSpPr>
            <a:spLocks noGrp="1"/>
          </p:cNvSpPr>
          <p:nvPr>
            <p:ph type="ftr" sz="quarter" idx="11"/>
          </p:nvPr>
        </p:nvSpPr>
        <p:spPr/>
        <p:txBody>
          <a:bodyPr/>
          <a:lstStyle/>
          <a:p>
            <a:endParaRPr lang="en-IT"/>
          </a:p>
        </p:txBody>
      </p:sp>
      <p:sp>
        <p:nvSpPr>
          <p:cNvPr id="4" name="Slide Number Placeholder 3">
            <a:extLst>
              <a:ext uri="{FF2B5EF4-FFF2-40B4-BE49-F238E27FC236}">
                <a16:creationId xmlns:a16="http://schemas.microsoft.com/office/drawing/2014/main" id="{17149E07-C675-0143-B3F9-EB148CE0589D}"/>
              </a:ext>
            </a:extLst>
          </p:cNvPr>
          <p:cNvSpPr>
            <a:spLocks noGrp="1"/>
          </p:cNvSpPr>
          <p:nvPr>
            <p:ph type="sldNum" sz="quarter" idx="12"/>
          </p:nvPr>
        </p:nvSpPr>
        <p:spPr/>
        <p:txBody>
          <a:bodyPr/>
          <a:lstStyle/>
          <a:p>
            <a:fld id="{DDC4E684-EB4B-A84A-BA8E-6B2E5C12885B}" type="slidenum">
              <a:rPr lang="en-IT" smtClean="0"/>
              <a:t>‹N›</a:t>
            </a:fld>
            <a:endParaRPr lang="en-IT"/>
          </a:p>
        </p:txBody>
      </p:sp>
    </p:spTree>
    <p:extLst>
      <p:ext uri="{BB962C8B-B14F-4D97-AF65-F5344CB8AC3E}">
        <p14:creationId xmlns:p14="http://schemas.microsoft.com/office/powerpoint/2010/main" val="3804923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54D7D-A645-7E49-B1DE-E9C9D93EB10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IT"/>
          </a:p>
        </p:txBody>
      </p:sp>
      <p:sp>
        <p:nvSpPr>
          <p:cNvPr id="3" name="Content Placeholder 2">
            <a:extLst>
              <a:ext uri="{FF2B5EF4-FFF2-40B4-BE49-F238E27FC236}">
                <a16:creationId xmlns:a16="http://schemas.microsoft.com/office/drawing/2014/main" id="{6480B39B-E1B0-644F-BA8F-09A4A1D3A2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Text Placeholder 3">
            <a:extLst>
              <a:ext uri="{FF2B5EF4-FFF2-40B4-BE49-F238E27FC236}">
                <a16:creationId xmlns:a16="http://schemas.microsoft.com/office/drawing/2014/main" id="{9D1EDD7D-2090-1B44-88BA-D0E4C48809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053D28E-40B1-BD47-AF62-AAF1806C6A67}"/>
              </a:ext>
            </a:extLst>
          </p:cNvPr>
          <p:cNvSpPr>
            <a:spLocks noGrp="1"/>
          </p:cNvSpPr>
          <p:nvPr>
            <p:ph type="dt" sz="half" idx="10"/>
          </p:nvPr>
        </p:nvSpPr>
        <p:spPr/>
        <p:txBody>
          <a:bodyPr/>
          <a:lstStyle/>
          <a:p>
            <a:fld id="{C269033D-095F-C44A-9190-28129D93B267}" type="datetimeFigureOut">
              <a:rPr lang="en-IT" smtClean="0"/>
              <a:t>10/14/2021</a:t>
            </a:fld>
            <a:endParaRPr lang="en-IT"/>
          </a:p>
        </p:txBody>
      </p:sp>
      <p:sp>
        <p:nvSpPr>
          <p:cNvPr id="6" name="Footer Placeholder 5">
            <a:extLst>
              <a:ext uri="{FF2B5EF4-FFF2-40B4-BE49-F238E27FC236}">
                <a16:creationId xmlns:a16="http://schemas.microsoft.com/office/drawing/2014/main" id="{7A34BEEE-2841-9446-BAA0-FF8D0E1D0195}"/>
              </a:ext>
            </a:extLst>
          </p:cNvPr>
          <p:cNvSpPr>
            <a:spLocks noGrp="1"/>
          </p:cNvSpPr>
          <p:nvPr>
            <p:ph type="ftr" sz="quarter" idx="11"/>
          </p:nvPr>
        </p:nvSpPr>
        <p:spPr/>
        <p:txBody>
          <a:bodyPr/>
          <a:lstStyle/>
          <a:p>
            <a:endParaRPr lang="en-IT"/>
          </a:p>
        </p:txBody>
      </p:sp>
      <p:sp>
        <p:nvSpPr>
          <p:cNvPr id="7" name="Slide Number Placeholder 6">
            <a:extLst>
              <a:ext uri="{FF2B5EF4-FFF2-40B4-BE49-F238E27FC236}">
                <a16:creationId xmlns:a16="http://schemas.microsoft.com/office/drawing/2014/main" id="{4033AEFA-0E60-CD4F-8265-9CB7F2640EF7}"/>
              </a:ext>
            </a:extLst>
          </p:cNvPr>
          <p:cNvSpPr>
            <a:spLocks noGrp="1"/>
          </p:cNvSpPr>
          <p:nvPr>
            <p:ph type="sldNum" sz="quarter" idx="12"/>
          </p:nvPr>
        </p:nvSpPr>
        <p:spPr/>
        <p:txBody>
          <a:bodyPr/>
          <a:lstStyle/>
          <a:p>
            <a:fld id="{DDC4E684-EB4B-A84A-BA8E-6B2E5C12885B}" type="slidenum">
              <a:rPr lang="en-IT" smtClean="0"/>
              <a:t>‹N›</a:t>
            </a:fld>
            <a:endParaRPr lang="en-IT"/>
          </a:p>
        </p:txBody>
      </p:sp>
    </p:spTree>
    <p:extLst>
      <p:ext uri="{BB962C8B-B14F-4D97-AF65-F5344CB8AC3E}">
        <p14:creationId xmlns:p14="http://schemas.microsoft.com/office/powerpoint/2010/main" val="2736402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C9BDC-E6F9-0B4B-A9A4-009AB0D9D28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IT"/>
          </a:p>
        </p:txBody>
      </p:sp>
      <p:sp>
        <p:nvSpPr>
          <p:cNvPr id="3" name="Picture Placeholder 2">
            <a:extLst>
              <a:ext uri="{FF2B5EF4-FFF2-40B4-BE49-F238E27FC236}">
                <a16:creationId xmlns:a16="http://schemas.microsoft.com/office/drawing/2014/main" id="{1DF077E5-4587-BC4B-A48A-449DC3AEB0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T"/>
          </a:p>
        </p:txBody>
      </p:sp>
      <p:sp>
        <p:nvSpPr>
          <p:cNvPr id="4" name="Text Placeholder 3">
            <a:extLst>
              <a:ext uri="{FF2B5EF4-FFF2-40B4-BE49-F238E27FC236}">
                <a16:creationId xmlns:a16="http://schemas.microsoft.com/office/drawing/2014/main" id="{A794EFC5-C1E8-F04D-837A-F5C459E733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F413130-43E0-FC45-86F3-616E6BDCB2A0}"/>
              </a:ext>
            </a:extLst>
          </p:cNvPr>
          <p:cNvSpPr>
            <a:spLocks noGrp="1"/>
          </p:cNvSpPr>
          <p:nvPr>
            <p:ph type="dt" sz="half" idx="10"/>
          </p:nvPr>
        </p:nvSpPr>
        <p:spPr/>
        <p:txBody>
          <a:bodyPr/>
          <a:lstStyle/>
          <a:p>
            <a:fld id="{C269033D-095F-C44A-9190-28129D93B267}" type="datetimeFigureOut">
              <a:rPr lang="en-IT" smtClean="0"/>
              <a:t>10/14/2021</a:t>
            </a:fld>
            <a:endParaRPr lang="en-IT"/>
          </a:p>
        </p:txBody>
      </p:sp>
      <p:sp>
        <p:nvSpPr>
          <p:cNvPr id="6" name="Footer Placeholder 5">
            <a:extLst>
              <a:ext uri="{FF2B5EF4-FFF2-40B4-BE49-F238E27FC236}">
                <a16:creationId xmlns:a16="http://schemas.microsoft.com/office/drawing/2014/main" id="{14752383-EFC4-8846-947C-B060C8AA0FD6}"/>
              </a:ext>
            </a:extLst>
          </p:cNvPr>
          <p:cNvSpPr>
            <a:spLocks noGrp="1"/>
          </p:cNvSpPr>
          <p:nvPr>
            <p:ph type="ftr" sz="quarter" idx="11"/>
          </p:nvPr>
        </p:nvSpPr>
        <p:spPr/>
        <p:txBody>
          <a:bodyPr/>
          <a:lstStyle/>
          <a:p>
            <a:endParaRPr lang="en-IT"/>
          </a:p>
        </p:txBody>
      </p:sp>
      <p:sp>
        <p:nvSpPr>
          <p:cNvPr id="7" name="Slide Number Placeholder 6">
            <a:extLst>
              <a:ext uri="{FF2B5EF4-FFF2-40B4-BE49-F238E27FC236}">
                <a16:creationId xmlns:a16="http://schemas.microsoft.com/office/drawing/2014/main" id="{7469274F-9C4D-FE4F-AFE8-6A19B8A8BB43}"/>
              </a:ext>
            </a:extLst>
          </p:cNvPr>
          <p:cNvSpPr>
            <a:spLocks noGrp="1"/>
          </p:cNvSpPr>
          <p:nvPr>
            <p:ph type="sldNum" sz="quarter" idx="12"/>
          </p:nvPr>
        </p:nvSpPr>
        <p:spPr/>
        <p:txBody>
          <a:bodyPr/>
          <a:lstStyle/>
          <a:p>
            <a:fld id="{DDC4E684-EB4B-A84A-BA8E-6B2E5C12885B}" type="slidenum">
              <a:rPr lang="en-IT" smtClean="0"/>
              <a:t>‹N›</a:t>
            </a:fld>
            <a:endParaRPr lang="en-IT"/>
          </a:p>
        </p:txBody>
      </p:sp>
    </p:spTree>
    <p:extLst>
      <p:ext uri="{BB962C8B-B14F-4D97-AF65-F5344CB8AC3E}">
        <p14:creationId xmlns:p14="http://schemas.microsoft.com/office/powerpoint/2010/main" val="2642942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90A088-491B-B740-AFB1-FC282E681F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IT"/>
          </a:p>
        </p:txBody>
      </p:sp>
      <p:sp>
        <p:nvSpPr>
          <p:cNvPr id="3" name="Text Placeholder 2">
            <a:extLst>
              <a:ext uri="{FF2B5EF4-FFF2-40B4-BE49-F238E27FC236}">
                <a16:creationId xmlns:a16="http://schemas.microsoft.com/office/drawing/2014/main" id="{573E5385-FD07-CB48-ACB2-7F8A5DE013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Date Placeholder 3">
            <a:extLst>
              <a:ext uri="{FF2B5EF4-FFF2-40B4-BE49-F238E27FC236}">
                <a16:creationId xmlns:a16="http://schemas.microsoft.com/office/drawing/2014/main" id="{62F98195-A84F-D04A-8797-DFCA081B66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69033D-095F-C44A-9190-28129D93B267}" type="datetimeFigureOut">
              <a:rPr lang="en-IT" smtClean="0"/>
              <a:t>10/14/2021</a:t>
            </a:fld>
            <a:endParaRPr lang="en-IT"/>
          </a:p>
        </p:txBody>
      </p:sp>
      <p:sp>
        <p:nvSpPr>
          <p:cNvPr id="5" name="Footer Placeholder 4">
            <a:extLst>
              <a:ext uri="{FF2B5EF4-FFF2-40B4-BE49-F238E27FC236}">
                <a16:creationId xmlns:a16="http://schemas.microsoft.com/office/drawing/2014/main" id="{AD6C4B30-C75B-6049-BE7E-1FB4FB92EE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T"/>
          </a:p>
        </p:txBody>
      </p:sp>
      <p:sp>
        <p:nvSpPr>
          <p:cNvPr id="6" name="Slide Number Placeholder 5">
            <a:extLst>
              <a:ext uri="{FF2B5EF4-FFF2-40B4-BE49-F238E27FC236}">
                <a16:creationId xmlns:a16="http://schemas.microsoft.com/office/drawing/2014/main" id="{89EAACA6-C64D-774F-9ED2-1DE1C9C7D2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C4E684-EB4B-A84A-BA8E-6B2E5C12885B}" type="slidenum">
              <a:rPr lang="en-IT" smtClean="0"/>
              <a:t>‹N›</a:t>
            </a:fld>
            <a:endParaRPr lang="en-IT"/>
          </a:p>
        </p:txBody>
      </p:sp>
    </p:spTree>
    <p:extLst>
      <p:ext uri="{BB962C8B-B14F-4D97-AF65-F5344CB8AC3E}">
        <p14:creationId xmlns:p14="http://schemas.microsoft.com/office/powerpoint/2010/main" val="33649914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B34A3-B3CD-614F-97C3-F248547E750F}"/>
              </a:ext>
            </a:extLst>
          </p:cNvPr>
          <p:cNvSpPr>
            <a:spLocks noGrp="1"/>
          </p:cNvSpPr>
          <p:nvPr>
            <p:ph type="ctrTitle"/>
          </p:nvPr>
        </p:nvSpPr>
        <p:spPr>
          <a:xfrm>
            <a:off x="1523999" y="-659050"/>
            <a:ext cx="9144000" cy="2387600"/>
          </a:xfrm>
        </p:spPr>
        <p:txBody>
          <a:bodyPr/>
          <a:lstStyle/>
          <a:p>
            <a:r>
              <a:rPr lang="it-IT" dirty="0"/>
              <a:t>COLLE CAPITOLINO </a:t>
            </a:r>
            <a:endParaRPr lang="en-IT" dirty="0"/>
          </a:p>
        </p:txBody>
      </p:sp>
      <p:pic>
        <p:nvPicPr>
          <p:cNvPr id="14" name="Picture 14">
            <a:extLst>
              <a:ext uri="{FF2B5EF4-FFF2-40B4-BE49-F238E27FC236}">
                <a16:creationId xmlns:a16="http://schemas.microsoft.com/office/drawing/2014/main" id="{3F6E5D4A-2FF3-3140-96D9-12355A150A28}"/>
              </a:ext>
            </a:extLst>
          </p:cNvPr>
          <p:cNvPicPr>
            <a:picLocks noChangeAspect="1"/>
          </p:cNvPicPr>
          <p:nvPr/>
        </p:nvPicPr>
        <p:blipFill rotWithShape="1">
          <a:blip r:embed="rId2">
            <a:extLst>
              <a:ext uri="{28A0092B-C50C-407E-A947-70E740481C1C}">
                <a14:useLocalDpi xmlns:a14="http://schemas.microsoft.com/office/drawing/2010/main" val="0"/>
              </a:ext>
            </a:extLst>
          </a:blip>
          <a:srcRect t="30059" r="3946" b="20442"/>
          <a:stretch/>
        </p:blipFill>
        <p:spPr>
          <a:xfrm>
            <a:off x="789483" y="1728550"/>
            <a:ext cx="10613032" cy="46117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Subtitle 2">
            <a:extLst>
              <a:ext uri="{FF2B5EF4-FFF2-40B4-BE49-F238E27FC236}">
                <a16:creationId xmlns:a16="http://schemas.microsoft.com/office/drawing/2014/main" id="{F3296CA3-4265-3A41-8FA5-C08A791391B3}"/>
              </a:ext>
            </a:extLst>
          </p:cNvPr>
          <p:cNvSpPr>
            <a:spLocks noGrp="1"/>
          </p:cNvSpPr>
          <p:nvPr>
            <p:ph type="subTitle" idx="1"/>
          </p:nvPr>
        </p:nvSpPr>
        <p:spPr>
          <a:xfrm>
            <a:off x="789482" y="5619964"/>
            <a:ext cx="4142114" cy="811657"/>
          </a:xfrm>
        </p:spPr>
        <p:txBody>
          <a:bodyPr>
            <a:normAutofit fontScale="55000" lnSpcReduction="20000"/>
          </a:bodyPr>
          <a:lstStyle/>
          <a:p>
            <a:pPr rtl="0">
              <a:spcBef>
                <a:spcPts val="0"/>
              </a:spcBef>
              <a:spcAft>
                <a:spcPts val="0"/>
              </a:spcAft>
            </a:pPr>
            <a:r>
              <a:rPr lang="it-IT" sz="2400" b="0" i="0" u="none" strike="noStrike" dirty="0">
                <a:solidFill>
                  <a:schemeClr val="bg1"/>
                </a:solidFill>
                <a:effectLst/>
                <a:latin typeface="Arial" panose="020B0604020202020204" pitchFamily="34" charset="0"/>
              </a:rPr>
              <a:t>Agnese Attanasio, Margherita Lo Faso, </a:t>
            </a:r>
          </a:p>
          <a:p>
            <a:pPr rtl="0">
              <a:spcBef>
                <a:spcPts val="0"/>
              </a:spcBef>
              <a:spcAft>
                <a:spcPts val="0"/>
              </a:spcAft>
            </a:pPr>
            <a:r>
              <a:rPr lang="it-IT" sz="2400" b="0" i="0" u="none" strike="noStrike" dirty="0">
                <a:solidFill>
                  <a:schemeClr val="bg1"/>
                </a:solidFill>
                <a:effectLst/>
                <a:latin typeface="Arial" panose="020B0604020202020204" pitchFamily="34" charset="0"/>
              </a:rPr>
              <a:t>Emma Talamanca</a:t>
            </a:r>
            <a:endParaRPr lang="it-IT" b="0" dirty="0">
              <a:solidFill>
                <a:schemeClr val="bg1"/>
              </a:solidFill>
              <a:effectLst/>
            </a:endParaRPr>
          </a:p>
          <a:p>
            <a:br>
              <a:rPr lang="it-IT" dirty="0">
                <a:solidFill>
                  <a:schemeClr val="bg1"/>
                </a:solidFill>
              </a:rPr>
            </a:br>
            <a:endParaRPr lang="en-IT" dirty="0">
              <a:solidFill>
                <a:schemeClr val="bg1"/>
              </a:solidFill>
            </a:endParaRPr>
          </a:p>
        </p:txBody>
      </p:sp>
    </p:spTree>
    <p:extLst>
      <p:ext uri="{BB962C8B-B14F-4D97-AF65-F5344CB8AC3E}">
        <p14:creationId xmlns:p14="http://schemas.microsoft.com/office/powerpoint/2010/main" val="3174009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A4C4E-AB82-7344-8A60-396B63373F4B}"/>
              </a:ext>
            </a:extLst>
          </p:cNvPr>
          <p:cNvSpPr>
            <a:spLocks noGrp="1"/>
          </p:cNvSpPr>
          <p:nvPr>
            <p:ph type="title"/>
          </p:nvPr>
        </p:nvSpPr>
        <p:spPr/>
        <p:txBody>
          <a:bodyPr/>
          <a:lstStyle/>
          <a:p>
            <a:r>
              <a:rPr lang="it-IT" dirty="0" err="1"/>
              <a:t>Sitografia</a:t>
            </a:r>
            <a:r>
              <a:rPr lang="it-IT" dirty="0"/>
              <a:t> </a:t>
            </a:r>
            <a:endParaRPr lang="en-IT" dirty="0"/>
          </a:p>
        </p:txBody>
      </p:sp>
      <p:sp>
        <p:nvSpPr>
          <p:cNvPr id="3" name="Content Placeholder 2">
            <a:extLst>
              <a:ext uri="{FF2B5EF4-FFF2-40B4-BE49-F238E27FC236}">
                <a16:creationId xmlns:a16="http://schemas.microsoft.com/office/drawing/2014/main" id="{3A08894E-1EF4-DC45-A939-A25A45E25598}"/>
              </a:ext>
            </a:extLst>
          </p:cNvPr>
          <p:cNvSpPr>
            <a:spLocks noGrp="1"/>
          </p:cNvSpPr>
          <p:nvPr>
            <p:ph idx="1"/>
          </p:nvPr>
        </p:nvSpPr>
        <p:spPr/>
        <p:txBody>
          <a:bodyPr/>
          <a:lstStyle/>
          <a:p>
            <a:pPr marL="0" indent="0">
              <a:buNone/>
            </a:pPr>
            <a:r>
              <a:rPr lang="en-GB" sz="1700" b="0" i="0" dirty="0">
                <a:solidFill>
                  <a:srgbClr val="000000"/>
                </a:solidFill>
                <a:effectLst/>
                <a:latin typeface="Helvetica Neue" panose="02000503000000020004" pitchFamily="2"/>
              </a:rPr>
              <a:t>https://</a:t>
            </a:r>
            <a:r>
              <a:rPr lang="en-GB" sz="1700" b="0" i="0" dirty="0" err="1">
                <a:solidFill>
                  <a:srgbClr val="000000"/>
                </a:solidFill>
                <a:effectLst/>
                <a:latin typeface="Helvetica Neue" panose="02000503000000020004" pitchFamily="2"/>
              </a:rPr>
              <a:t>www.romanoimpero.com</a:t>
            </a:r>
            <a:r>
              <a:rPr lang="en-GB" sz="1700" b="0" i="0" dirty="0">
                <a:solidFill>
                  <a:srgbClr val="000000"/>
                </a:solidFill>
                <a:effectLst/>
                <a:latin typeface="Helvetica Neue" panose="02000503000000020004" pitchFamily="2"/>
              </a:rPr>
              <a:t>/2010/05/</a:t>
            </a:r>
            <a:r>
              <a:rPr lang="en-GB" sz="1700" b="0" i="0" dirty="0" err="1">
                <a:solidFill>
                  <a:srgbClr val="000000"/>
                </a:solidFill>
                <a:effectLst/>
                <a:latin typeface="Helvetica Neue" panose="02000503000000020004" pitchFamily="2"/>
              </a:rPr>
              <a:t>campidoglio-il</a:t>
            </a:r>
            <a:r>
              <a:rPr lang="en-GB" sz="1700" b="0" i="0" dirty="0">
                <a:solidFill>
                  <a:srgbClr val="000000"/>
                </a:solidFill>
                <a:effectLst/>
                <a:latin typeface="Helvetica Neue" panose="02000503000000020004" pitchFamily="2"/>
              </a:rPr>
              <a:t>-</a:t>
            </a:r>
            <a:r>
              <a:rPr lang="en-GB" sz="1700" b="0" i="0" dirty="0" err="1">
                <a:solidFill>
                  <a:srgbClr val="000000"/>
                </a:solidFill>
                <a:effectLst/>
                <a:latin typeface="Helvetica Neue" panose="02000503000000020004" pitchFamily="2"/>
              </a:rPr>
              <a:t>colle.html</a:t>
            </a:r>
            <a:r>
              <a:rPr lang="en-GB" sz="1700" b="0" i="0" dirty="0">
                <a:solidFill>
                  <a:srgbClr val="000000"/>
                </a:solidFill>
                <a:effectLst/>
                <a:latin typeface="Helvetica Neue" panose="02000503000000020004" pitchFamily="2"/>
              </a:rPr>
              <a:t>?m=1</a:t>
            </a:r>
            <a:endParaRPr lang="en-GB" sz="1700" dirty="0">
              <a:solidFill>
                <a:srgbClr val="000000"/>
              </a:solidFill>
              <a:effectLst/>
              <a:latin typeface="Helvetica Neue" panose="02000503000000020004" pitchFamily="2"/>
            </a:endParaRPr>
          </a:p>
          <a:p>
            <a:pPr marL="0" indent="0">
              <a:buNone/>
            </a:pPr>
            <a:endParaRPr lang="en-IT" dirty="0"/>
          </a:p>
        </p:txBody>
      </p:sp>
    </p:spTree>
    <p:extLst>
      <p:ext uri="{BB962C8B-B14F-4D97-AF65-F5344CB8AC3E}">
        <p14:creationId xmlns:p14="http://schemas.microsoft.com/office/powerpoint/2010/main" val="2832450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21776-60F5-C74C-AB5E-48AD9ABFDAF5}"/>
              </a:ext>
            </a:extLst>
          </p:cNvPr>
          <p:cNvSpPr>
            <a:spLocks noGrp="1"/>
          </p:cNvSpPr>
          <p:nvPr>
            <p:ph type="title"/>
          </p:nvPr>
        </p:nvSpPr>
        <p:spPr/>
        <p:txBody>
          <a:bodyPr/>
          <a:lstStyle/>
          <a:p>
            <a:r>
              <a:rPr lang="it-IT" dirty="0"/>
              <a:t>Primi insediamenti: ETÀ </a:t>
            </a:r>
            <a:r>
              <a:rPr lang="it-IT" dirty="0" err="1"/>
              <a:t>PROTOSTORICA</a:t>
            </a:r>
            <a:endParaRPr lang="en-IT" dirty="0"/>
          </a:p>
        </p:txBody>
      </p:sp>
      <p:sp>
        <p:nvSpPr>
          <p:cNvPr id="3" name="Content Placeholder 2">
            <a:extLst>
              <a:ext uri="{FF2B5EF4-FFF2-40B4-BE49-F238E27FC236}">
                <a16:creationId xmlns:a16="http://schemas.microsoft.com/office/drawing/2014/main" id="{3CC3C701-7FD2-4444-9851-27AE39AF2F68}"/>
              </a:ext>
            </a:extLst>
          </p:cNvPr>
          <p:cNvSpPr>
            <a:spLocks noGrp="1"/>
          </p:cNvSpPr>
          <p:nvPr>
            <p:ph idx="1"/>
          </p:nvPr>
        </p:nvSpPr>
        <p:spPr>
          <a:xfrm>
            <a:off x="662161" y="1690688"/>
            <a:ext cx="10515600" cy="4351338"/>
          </a:xfrm>
        </p:spPr>
        <p:txBody>
          <a:bodyPr/>
          <a:lstStyle/>
          <a:p>
            <a:r>
              <a:rPr lang="it-IT" dirty="0"/>
              <a:t>La tradizione narrava che un centro abitato, sorto nella futura Roma, fosse stato fondato da Saturno sopra il colle.</a:t>
            </a:r>
          </a:p>
          <a:p>
            <a:r>
              <a:rPr lang="it-IT" dirty="0"/>
              <a:t>Come provano le ceramiche scoperte nell’area sacra di </a:t>
            </a:r>
            <a:r>
              <a:rPr lang="it-IT" dirty="0" err="1"/>
              <a:t>Sant’Omobono</a:t>
            </a:r>
            <a:r>
              <a:rPr lang="it-IT" dirty="0"/>
              <a:t> e quelle nell’area sacra del foro Boario, il Campidoglio fu abitato fin dall’età del Bronzo.</a:t>
            </a:r>
          </a:p>
          <a:p>
            <a:endParaRPr lang="en-IT" dirty="0"/>
          </a:p>
        </p:txBody>
      </p:sp>
      <p:pic>
        <p:nvPicPr>
          <p:cNvPr id="6" name="Picture 5">
            <a:extLst>
              <a:ext uri="{FF2B5EF4-FFF2-40B4-BE49-F238E27FC236}">
                <a16:creationId xmlns:a16="http://schemas.microsoft.com/office/drawing/2014/main" id="{FE5DF4DE-488E-9144-9DE3-7E4A11BB288B}"/>
              </a:ext>
            </a:extLst>
          </p:cNvPr>
          <p:cNvPicPr>
            <a:picLocks noChangeAspect="1"/>
          </p:cNvPicPr>
          <p:nvPr/>
        </p:nvPicPr>
        <p:blipFill>
          <a:blip r:embed="rId2"/>
          <a:stretch>
            <a:fillRect/>
          </a:stretch>
        </p:blipFill>
        <p:spPr>
          <a:xfrm>
            <a:off x="7129604" y="3491507"/>
            <a:ext cx="5062396" cy="3366493"/>
          </a:xfrm>
          <a:prstGeom prst="rect">
            <a:avLst/>
          </a:prstGeom>
        </p:spPr>
      </p:pic>
    </p:spTree>
    <p:extLst>
      <p:ext uri="{BB962C8B-B14F-4D97-AF65-F5344CB8AC3E}">
        <p14:creationId xmlns:p14="http://schemas.microsoft.com/office/powerpoint/2010/main" val="2918990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58073-AD1A-F34A-9989-707EECF0D165}"/>
              </a:ext>
            </a:extLst>
          </p:cNvPr>
          <p:cNvSpPr>
            <a:spLocks noGrp="1"/>
          </p:cNvSpPr>
          <p:nvPr>
            <p:ph type="title"/>
          </p:nvPr>
        </p:nvSpPr>
        <p:spPr>
          <a:xfrm>
            <a:off x="234635" y="163937"/>
            <a:ext cx="10515600" cy="1325563"/>
          </a:xfrm>
        </p:spPr>
        <p:txBody>
          <a:bodyPr/>
          <a:lstStyle/>
          <a:p>
            <a:r>
              <a:rPr lang="it-IT" dirty="0"/>
              <a:t>Roma </a:t>
            </a:r>
            <a:r>
              <a:rPr lang="it-IT" dirty="0" err="1"/>
              <a:t>argiva</a:t>
            </a:r>
            <a:r>
              <a:rPr lang="it-IT" dirty="0"/>
              <a:t> </a:t>
            </a:r>
            <a:endParaRPr lang="en-IT" dirty="0"/>
          </a:p>
        </p:txBody>
      </p:sp>
      <p:sp>
        <p:nvSpPr>
          <p:cNvPr id="3" name="Content Placeholder 2">
            <a:extLst>
              <a:ext uri="{FF2B5EF4-FFF2-40B4-BE49-F238E27FC236}">
                <a16:creationId xmlns:a16="http://schemas.microsoft.com/office/drawing/2014/main" id="{4516D9C4-5D77-8D4C-A396-834284CB0B0D}"/>
              </a:ext>
            </a:extLst>
          </p:cNvPr>
          <p:cNvSpPr>
            <a:spLocks noGrp="1"/>
          </p:cNvSpPr>
          <p:nvPr>
            <p:ph idx="1"/>
          </p:nvPr>
        </p:nvSpPr>
        <p:spPr>
          <a:xfrm>
            <a:off x="234635" y="1253331"/>
            <a:ext cx="10515600" cy="4351338"/>
          </a:xfrm>
        </p:spPr>
        <p:txBody>
          <a:bodyPr/>
          <a:lstStyle/>
          <a:p>
            <a:r>
              <a:rPr lang="it-IT" dirty="0"/>
              <a:t>Fondata dal Dio Saturno o, secondo altri,  da Ercole, qui sarebbe sorta la città di Saturnia.</a:t>
            </a:r>
          </a:p>
          <a:p>
            <a:r>
              <a:rPr lang="it-IT" dirty="0"/>
              <a:t>Secondo </a:t>
            </a:r>
            <a:r>
              <a:rPr lang="it-IT" dirty="0" err="1"/>
              <a:t>Varrone</a:t>
            </a:r>
            <a:r>
              <a:rPr lang="it-IT" dirty="0"/>
              <a:t> nel primo insediamento furono accolti gli </a:t>
            </a:r>
            <a:r>
              <a:rPr lang="it-IT" dirty="0" err="1"/>
              <a:t>Argivi</a:t>
            </a:r>
            <a:r>
              <a:rPr lang="it-IT" dirty="0"/>
              <a:t>, o Achei, guidati da Ercole. Questi furono cacciati dai nativi che ringraziavano gli Dei di quella liberazione. </a:t>
            </a:r>
            <a:endParaRPr lang="en-IT" dirty="0"/>
          </a:p>
        </p:txBody>
      </p:sp>
      <p:sp>
        <p:nvSpPr>
          <p:cNvPr id="5" name="TextBox 4">
            <a:extLst>
              <a:ext uri="{FF2B5EF4-FFF2-40B4-BE49-F238E27FC236}">
                <a16:creationId xmlns:a16="http://schemas.microsoft.com/office/drawing/2014/main" id="{F244AD9D-BA6D-4243-98F4-8A43C21AFED9}"/>
              </a:ext>
            </a:extLst>
          </p:cNvPr>
          <p:cNvSpPr txBox="1"/>
          <p:nvPr/>
        </p:nvSpPr>
        <p:spPr>
          <a:xfrm>
            <a:off x="5552094" y="5604668"/>
            <a:ext cx="6287416" cy="1200329"/>
          </a:xfrm>
          <a:prstGeom prst="rect">
            <a:avLst/>
          </a:prstGeom>
          <a:noFill/>
        </p:spPr>
        <p:txBody>
          <a:bodyPr wrap="square">
            <a:spAutoFit/>
          </a:bodyPr>
          <a:lstStyle/>
          <a:p>
            <a:r>
              <a:rPr lang="en-GB" dirty="0"/>
              <a:t>https://3.bp.blogspot.com/-</a:t>
            </a:r>
            <a:r>
              <a:rPr lang="en-GB" dirty="0" err="1"/>
              <a:t>766wYURwkNg</a:t>
            </a:r>
            <a:r>
              <a:rPr lang="en-GB" dirty="0"/>
              <a:t>/</a:t>
            </a:r>
            <a:r>
              <a:rPr lang="en-GB" dirty="0" err="1"/>
              <a:t>WuyhteDFZzI</a:t>
            </a:r>
            <a:r>
              <a:rPr lang="en-GB" dirty="0"/>
              <a:t>/</a:t>
            </a:r>
            <a:r>
              <a:rPr lang="en-GB" dirty="0" err="1"/>
              <a:t>AAAAAAAAl-k</a:t>
            </a:r>
            <a:r>
              <a:rPr lang="en-GB" dirty="0"/>
              <a:t>/kIKEGb2KTmwEv1N4wYjx3w3gft4WZn6igCLcBGAs/s1600/</a:t>
            </a:r>
            <a:r>
              <a:rPr lang="en-GB" dirty="0" err="1"/>
              <a:t>Forum_Romanum_rec2.jpg</a:t>
            </a:r>
            <a:endParaRPr lang="en-IT" dirty="0"/>
          </a:p>
        </p:txBody>
      </p:sp>
      <p:pic>
        <p:nvPicPr>
          <p:cNvPr id="10" name="Picture 9">
            <a:extLst>
              <a:ext uri="{FF2B5EF4-FFF2-40B4-BE49-F238E27FC236}">
                <a16:creationId xmlns:a16="http://schemas.microsoft.com/office/drawing/2014/main" id="{36D71046-CE13-4A4C-8424-64E59E041A0B}"/>
              </a:ext>
            </a:extLst>
          </p:cNvPr>
          <p:cNvPicPr>
            <a:picLocks noChangeAspect="1"/>
          </p:cNvPicPr>
          <p:nvPr/>
        </p:nvPicPr>
        <p:blipFill>
          <a:blip r:embed="rId2"/>
          <a:stretch>
            <a:fillRect/>
          </a:stretch>
        </p:blipFill>
        <p:spPr>
          <a:xfrm>
            <a:off x="548839" y="3579494"/>
            <a:ext cx="5003255" cy="3225503"/>
          </a:xfrm>
          <a:prstGeom prst="rect">
            <a:avLst/>
          </a:prstGeom>
        </p:spPr>
      </p:pic>
    </p:spTree>
    <p:extLst>
      <p:ext uri="{BB962C8B-B14F-4D97-AF65-F5344CB8AC3E}">
        <p14:creationId xmlns:p14="http://schemas.microsoft.com/office/powerpoint/2010/main" val="3566425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E077E-C5B1-EF48-843E-155F15B749D8}"/>
              </a:ext>
            </a:extLst>
          </p:cNvPr>
          <p:cNvSpPr>
            <a:spLocks noGrp="1"/>
          </p:cNvSpPr>
          <p:nvPr>
            <p:ph type="title"/>
          </p:nvPr>
        </p:nvSpPr>
        <p:spPr/>
        <p:txBody>
          <a:bodyPr/>
          <a:lstStyle/>
          <a:p>
            <a:r>
              <a:rPr lang="it-IT" dirty="0"/>
              <a:t>ETÀ MONARCHICA  </a:t>
            </a:r>
            <a:endParaRPr lang="en-IT" dirty="0"/>
          </a:p>
        </p:txBody>
      </p:sp>
      <p:sp>
        <p:nvSpPr>
          <p:cNvPr id="3" name="Content Placeholder 2">
            <a:extLst>
              <a:ext uri="{FF2B5EF4-FFF2-40B4-BE49-F238E27FC236}">
                <a16:creationId xmlns:a16="http://schemas.microsoft.com/office/drawing/2014/main" id="{E9873F77-1A67-FB4E-89DF-C5D6DCDB3E83}"/>
              </a:ext>
            </a:extLst>
          </p:cNvPr>
          <p:cNvSpPr>
            <a:spLocks noGrp="1"/>
          </p:cNvSpPr>
          <p:nvPr>
            <p:ph idx="1"/>
          </p:nvPr>
        </p:nvSpPr>
        <p:spPr>
          <a:xfrm>
            <a:off x="838200" y="1825624"/>
            <a:ext cx="10515600" cy="4826157"/>
          </a:xfrm>
        </p:spPr>
        <p:txBody>
          <a:bodyPr>
            <a:normAutofit/>
          </a:bodyPr>
          <a:lstStyle/>
          <a:p>
            <a:r>
              <a:rPr lang="it-IT" dirty="0"/>
              <a:t>Romolo avendo urgenza di bracci armati, avrebbe creato una zona franca tra le due sommità del colle, proprio per questo presero il nome </a:t>
            </a:r>
            <a:r>
              <a:rPr lang="it-IT" dirty="0" err="1"/>
              <a:t>Asylum</a:t>
            </a:r>
            <a:r>
              <a:rPr lang="it-IT" dirty="0"/>
              <a:t>; dando asilo a fuggiaschi, criminali e gente in cerca di fortuna.</a:t>
            </a:r>
          </a:p>
          <a:p>
            <a:pPr marL="0" indent="0">
              <a:buNone/>
            </a:pPr>
            <a:endParaRPr lang="it-IT" dirty="0"/>
          </a:p>
          <a:p>
            <a:pPr marL="0" indent="0">
              <a:buNone/>
            </a:pPr>
            <a:r>
              <a:rPr lang="it-IT" dirty="0"/>
              <a:t>ROMA SABINA</a:t>
            </a:r>
          </a:p>
          <a:p>
            <a:r>
              <a:rPr lang="it-IT" dirty="0"/>
              <a:t>Si narra che nel 460 a.C il Campidoglio fu occupato dai 400 armati del Sabino </a:t>
            </a:r>
            <a:r>
              <a:rPr lang="it-IT" dirty="0" err="1"/>
              <a:t>Appio</a:t>
            </a:r>
            <a:r>
              <a:rPr lang="it-IT" dirty="0"/>
              <a:t> </a:t>
            </a:r>
            <a:r>
              <a:rPr lang="it-IT" dirty="0" err="1"/>
              <a:t>Erdonio</a:t>
            </a:r>
            <a:r>
              <a:rPr lang="it-IT" dirty="0"/>
              <a:t> poiché tentò di occupare la città.</a:t>
            </a:r>
          </a:p>
          <a:p>
            <a:r>
              <a:rPr lang="it-IT" dirty="0"/>
              <a:t>Il nome di </a:t>
            </a:r>
            <a:r>
              <a:rPr lang="it-IT" dirty="0" err="1"/>
              <a:t>Tarpea</a:t>
            </a:r>
            <a:r>
              <a:rPr lang="it-IT" dirty="0"/>
              <a:t> è più antico della leggenda, si riferiva alla divinità tutelare del Mons </a:t>
            </a:r>
            <a:r>
              <a:rPr lang="it-IT" dirty="0" err="1"/>
              <a:t>Tarpeius</a:t>
            </a:r>
            <a:r>
              <a:rPr lang="it-IT" dirty="0"/>
              <a:t> ovvero il </a:t>
            </a:r>
            <a:r>
              <a:rPr lang="it-IT" dirty="0" err="1"/>
              <a:t>Capitolium</a:t>
            </a:r>
            <a:r>
              <a:rPr lang="it-IT" dirty="0"/>
              <a:t> stesso.</a:t>
            </a:r>
          </a:p>
          <a:p>
            <a:endParaRPr lang="it-IT" dirty="0"/>
          </a:p>
          <a:p>
            <a:endParaRPr lang="it-IT" dirty="0"/>
          </a:p>
          <a:p>
            <a:pPr marL="0" indent="0">
              <a:buNone/>
            </a:pPr>
            <a:endParaRPr lang="it-IT" dirty="0"/>
          </a:p>
        </p:txBody>
      </p:sp>
    </p:spTree>
    <p:extLst>
      <p:ext uri="{BB962C8B-B14F-4D97-AF65-F5344CB8AC3E}">
        <p14:creationId xmlns:p14="http://schemas.microsoft.com/office/powerpoint/2010/main" val="2446612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27B6C4-7D93-9344-985F-AFFCABC6BEAA}"/>
              </a:ext>
            </a:extLst>
          </p:cNvPr>
          <p:cNvSpPr>
            <a:spLocks noGrp="1"/>
          </p:cNvSpPr>
          <p:nvPr>
            <p:ph idx="1"/>
          </p:nvPr>
        </p:nvSpPr>
        <p:spPr>
          <a:xfrm>
            <a:off x="838200" y="528119"/>
            <a:ext cx="10515600" cy="5648844"/>
          </a:xfrm>
        </p:spPr>
        <p:txBody>
          <a:bodyPr/>
          <a:lstStyle/>
          <a:p>
            <a:pPr marL="0" indent="0">
              <a:buNone/>
            </a:pPr>
            <a:r>
              <a:rPr lang="it-IT" dirty="0"/>
              <a:t>ROMA ETRUSCA: </a:t>
            </a:r>
          </a:p>
          <a:p>
            <a:r>
              <a:rPr lang="it-IT" dirty="0"/>
              <a:t>Sul colle furono costruiti diversi santuari e templi ma il più grande fu quello dedicato alla Triade Capitolina, Giove Ottimo Massimo, Giunone e Minerva. Si narra che all’interno di questi venissero conservati opere d’arte grandi tesori e doni di sovrani.</a:t>
            </a:r>
          </a:p>
          <a:p>
            <a:r>
              <a:rPr lang="it-IT" dirty="0"/>
              <a:t>Il nome del colle deriverebbe dal tempio di Giove Capitolino dedicato alla Triade Capitolina </a:t>
            </a:r>
          </a:p>
          <a:p>
            <a:pPr marL="0" indent="0">
              <a:buNone/>
            </a:pPr>
            <a:endParaRPr lang="en-IT" dirty="0"/>
          </a:p>
        </p:txBody>
      </p:sp>
      <p:sp>
        <p:nvSpPr>
          <p:cNvPr id="4" name="TextBox 3">
            <a:extLst>
              <a:ext uri="{FF2B5EF4-FFF2-40B4-BE49-F238E27FC236}">
                <a16:creationId xmlns:a16="http://schemas.microsoft.com/office/drawing/2014/main" id="{6BFCD561-B1AB-894E-87E8-715604605B79}"/>
              </a:ext>
            </a:extLst>
          </p:cNvPr>
          <p:cNvSpPr txBox="1"/>
          <p:nvPr/>
        </p:nvSpPr>
        <p:spPr>
          <a:xfrm>
            <a:off x="6093486" y="5715298"/>
            <a:ext cx="6098514" cy="923330"/>
          </a:xfrm>
          <a:prstGeom prst="rect">
            <a:avLst/>
          </a:prstGeom>
          <a:noFill/>
        </p:spPr>
        <p:txBody>
          <a:bodyPr wrap="square">
            <a:spAutoFit/>
          </a:bodyPr>
          <a:lstStyle/>
          <a:p>
            <a:r>
              <a:rPr lang="en-GB" dirty="0"/>
              <a:t>https://</a:t>
            </a:r>
            <a:r>
              <a:rPr lang="en-GB" dirty="0" err="1"/>
              <a:t>upload.wikimedia.org</a:t>
            </a:r>
            <a:r>
              <a:rPr lang="en-GB" dirty="0"/>
              <a:t>/wikipedia/commons/thumb/e/</a:t>
            </a:r>
            <a:r>
              <a:rPr lang="en-GB" dirty="0" err="1"/>
              <a:t>ea</a:t>
            </a:r>
            <a:r>
              <a:rPr lang="en-GB" dirty="0"/>
              <a:t>/City_of_Rome_during_time_of_republic.jpg/310px-City_of_Rome_during_time_of_republic.jpg</a:t>
            </a:r>
            <a:endParaRPr lang="en-IT" dirty="0"/>
          </a:p>
        </p:txBody>
      </p:sp>
      <p:pic>
        <p:nvPicPr>
          <p:cNvPr id="7" name="Picture 6">
            <a:extLst>
              <a:ext uri="{FF2B5EF4-FFF2-40B4-BE49-F238E27FC236}">
                <a16:creationId xmlns:a16="http://schemas.microsoft.com/office/drawing/2014/main" id="{114D38DA-DDF3-3E47-B391-D85174E5B704}"/>
              </a:ext>
            </a:extLst>
          </p:cNvPr>
          <p:cNvPicPr>
            <a:picLocks noChangeAspect="1"/>
          </p:cNvPicPr>
          <p:nvPr/>
        </p:nvPicPr>
        <p:blipFill>
          <a:blip r:embed="rId2"/>
          <a:stretch>
            <a:fillRect/>
          </a:stretch>
        </p:blipFill>
        <p:spPr>
          <a:xfrm>
            <a:off x="1257300" y="3750534"/>
            <a:ext cx="4417086" cy="2888094"/>
          </a:xfrm>
          <a:prstGeom prst="rect">
            <a:avLst/>
          </a:prstGeom>
        </p:spPr>
      </p:pic>
    </p:spTree>
    <p:extLst>
      <p:ext uri="{BB962C8B-B14F-4D97-AF65-F5344CB8AC3E}">
        <p14:creationId xmlns:p14="http://schemas.microsoft.com/office/powerpoint/2010/main" val="3277457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1C67F-4A9F-E54C-8F5E-A74BC6C59C6C}"/>
              </a:ext>
            </a:extLst>
          </p:cNvPr>
          <p:cNvSpPr>
            <a:spLocks noGrp="1"/>
          </p:cNvSpPr>
          <p:nvPr>
            <p:ph type="title"/>
          </p:nvPr>
        </p:nvSpPr>
        <p:spPr/>
        <p:txBody>
          <a:bodyPr/>
          <a:lstStyle/>
          <a:p>
            <a:r>
              <a:rPr lang="it-IT" dirty="0"/>
              <a:t>INVASIONE GALLICA </a:t>
            </a:r>
            <a:endParaRPr lang="en-IT" dirty="0"/>
          </a:p>
        </p:txBody>
      </p:sp>
      <p:sp>
        <p:nvSpPr>
          <p:cNvPr id="3" name="Content Placeholder 2">
            <a:extLst>
              <a:ext uri="{FF2B5EF4-FFF2-40B4-BE49-F238E27FC236}">
                <a16:creationId xmlns:a16="http://schemas.microsoft.com/office/drawing/2014/main" id="{62D2A24D-D505-2B42-96D2-1D478E2F0DC2}"/>
              </a:ext>
            </a:extLst>
          </p:cNvPr>
          <p:cNvSpPr>
            <a:spLocks noGrp="1"/>
          </p:cNvSpPr>
          <p:nvPr>
            <p:ph idx="1"/>
          </p:nvPr>
        </p:nvSpPr>
        <p:spPr>
          <a:xfrm>
            <a:off x="674735" y="1599288"/>
            <a:ext cx="10515600" cy="4351338"/>
          </a:xfrm>
        </p:spPr>
        <p:txBody>
          <a:bodyPr/>
          <a:lstStyle/>
          <a:p>
            <a:r>
              <a:rPr lang="it-IT" dirty="0"/>
              <a:t>Il 18 luglio del 390 a.C un esercito inviato contro i Galli fu sbaragliato presso il fiume </a:t>
            </a:r>
            <a:r>
              <a:rPr lang="it-IT" dirty="0" err="1"/>
              <a:t>Allia</a:t>
            </a:r>
            <a:r>
              <a:rPr lang="it-IT" dirty="0"/>
              <a:t>.</a:t>
            </a:r>
          </a:p>
          <a:p>
            <a:r>
              <a:rPr lang="it-IT" dirty="0"/>
              <a:t>In ricordo dell’episodio delle oche del Campidoglio venne eretto nel 345-344 a.C il tempio di Giunone Moneta </a:t>
            </a:r>
          </a:p>
          <a:p>
            <a:endParaRPr lang="en-IT" dirty="0"/>
          </a:p>
        </p:txBody>
      </p:sp>
      <p:sp>
        <p:nvSpPr>
          <p:cNvPr id="5" name="TextBox 4">
            <a:extLst>
              <a:ext uri="{FF2B5EF4-FFF2-40B4-BE49-F238E27FC236}">
                <a16:creationId xmlns:a16="http://schemas.microsoft.com/office/drawing/2014/main" id="{2AA4689F-DF5E-E844-8870-DAE312733152}"/>
              </a:ext>
            </a:extLst>
          </p:cNvPr>
          <p:cNvSpPr txBox="1"/>
          <p:nvPr/>
        </p:nvSpPr>
        <p:spPr>
          <a:xfrm>
            <a:off x="6093486" y="5692537"/>
            <a:ext cx="6098514" cy="923330"/>
          </a:xfrm>
          <a:prstGeom prst="rect">
            <a:avLst/>
          </a:prstGeom>
          <a:noFill/>
        </p:spPr>
        <p:txBody>
          <a:bodyPr wrap="square">
            <a:spAutoFit/>
          </a:bodyPr>
          <a:lstStyle/>
          <a:p>
            <a:r>
              <a:rPr lang="en-GB" dirty="0"/>
              <a:t>https://1.bp.blogspot.com/-</a:t>
            </a:r>
            <a:r>
              <a:rPr lang="en-GB" dirty="0" err="1"/>
              <a:t>mdiIPybvV_k</a:t>
            </a:r>
            <a:r>
              <a:rPr lang="en-GB" dirty="0"/>
              <a:t>/</a:t>
            </a:r>
            <a:r>
              <a:rPr lang="en-GB" dirty="0" err="1"/>
              <a:t>XRcujKog0sI</a:t>
            </a:r>
            <a:r>
              <a:rPr lang="en-GB" dirty="0"/>
              <a:t>/</a:t>
            </a:r>
            <a:r>
              <a:rPr lang="en-GB" dirty="0" err="1"/>
              <a:t>AAAAAAAAulM</a:t>
            </a:r>
            <a:r>
              <a:rPr lang="en-GB" dirty="0"/>
              <a:t>/</a:t>
            </a:r>
            <a:r>
              <a:rPr lang="en-GB" dirty="0" err="1"/>
              <a:t>qVAjLwf_pWQxcqkEtB</a:t>
            </a:r>
            <a:r>
              <a:rPr lang="en-GB" dirty="0"/>
              <a:t>-</a:t>
            </a:r>
            <a:r>
              <a:rPr lang="en-GB" dirty="0" err="1"/>
              <a:t>BPkZkuXaQQUaggCLcBGAs</a:t>
            </a:r>
            <a:r>
              <a:rPr lang="en-GB" dirty="0"/>
              <a:t>/s1600/</a:t>
            </a:r>
            <a:r>
              <a:rPr lang="en-GB" dirty="0" err="1"/>
              <a:t>giunone-moneta.jpg</a:t>
            </a:r>
            <a:endParaRPr lang="en-IT" dirty="0"/>
          </a:p>
        </p:txBody>
      </p:sp>
      <p:pic>
        <p:nvPicPr>
          <p:cNvPr id="10" name="Picture 9">
            <a:extLst>
              <a:ext uri="{FF2B5EF4-FFF2-40B4-BE49-F238E27FC236}">
                <a16:creationId xmlns:a16="http://schemas.microsoft.com/office/drawing/2014/main" id="{C2342700-0FC3-294E-95F7-69EFD861795E}"/>
              </a:ext>
            </a:extLst>
          </p:cNvPr>
          <p:cNvPicPr>
            <a:picLocks noChangeAspect="1"/>
          </p:cNvPicPr>
          <p:nvPr/>
        </p:nvPicPr>
        <p:blipFill>
          <a:blip r:embed="rId2"/>
          <a:stretch>
            <a:fillRect/>
          </a:stretch>
        </p:blipFill>
        <p:spPr>
          <a:xfrm>
            <a:off x="1102458" y="3608789"/>
            <a:ext cx="2463117" cy="2884086"/>
          </a:xfrm>
          <a:prstGeom prst="rect">
            <a:avLst/>
          </a:prstGeom>
        </p:spPr>
      </p:pic>
    </p:spTree>
    <p:extLst>
      <p:ext uri="{BB962C8B-B14F-4D97-AF65-F5344CB8AC3E}">
        <p14:creationId xmlns:p14="http://schemas.microsoft.com/office/powerpoint/2010/main" val="2168180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74AC5-A55C-A147-A927-F4B469C9696D}"/>
              </a:ext>
            </a:extLst>
          </p:cNvPr>
          <p:cNvSpPr>
            <a:spLocks noGrp="1"/>
          </p:cNvSpPr>
          <p:nvPr>
            <p:ph type="title"/>
          </p:nvPr>
        </p:nvSpPr>
        <p:spPr/>
        <p:txBody>
          <a:bodyPr/>
          <a:lstStyle/>
          <a:p>
            <a:r>
              <a:rPr lang="it-IT" dirty="0"/>
              <a:t>ETA REPUBBLICANA: le porte</a:t>
            </a:r>
            <a:endParaRPr lang="en-IT" dirty="0"/>
          </a:p>
        </p:txBody>
      </p:sp>
      <p:sp>
        <p:nvSpPr>
          <p:cNvPr id="3" name="Content Placeholder 2">
            <a:extLst>
              <a:ext uri="{FF2B5EF4-FFF2-40B4-BE49-F238E27FC236}">
                <a16:creationId xmlns:a16="http://schemas.microsoft.com/office/drawing/2014/main" id="{7D6D374B-5F10-BF40-BCF6-92115771C316}"/>
              </a:ext>
            </a:extLst>
          </p:cNvPr>
          <p:cNvSpPr>
            <a:spLocks noGrp="1"/>
          </p:cNvSpPr>
          <p:nvPr>
            <p:ph idx="1"/>
          </p:nvPr>
        </p:nvSpPr>
        <p:spPr>
          <a:xfrm>
            <a:off x="687309" y="1676531"/>
            <a:ext cx="10515600" cy="4351338"/>
          </a:xfrm>
        </p:spPr>
        <p:txBody>
          <a:bodyPr/>
          <a:lstStyle/>
          <a:p>
            <a:pPr marL="0" indent="0">
              <a:buNone/>
            </a:pPr>
            <a:r>
              <a:rPr lang="it-IT" dirty="0"/>
              <a:t>In questo muro difensivo si aprivano diverse porte: </a:t>
            </a:r>
          </a:p>
          <a:p>
            <a:r>
              <a:rPr lang="it-IT" dirty="0"/>
              <a:t>Una sul lato verso il foro romano: Porta Saturnia </a:t>
            </a:r>
          </a:p>
          <a:p>
            <a:r>
              <a:rPr lang="it-IT" dirty="0"/>
              <a:t>Una seconda porta: Porta </a:t>
            </a:r>
            <a:r>
              <a:rPr lang="it-IT" dirty="0" err="1"/>
              <a:t>Catularia</a:t>
            </a:r>
            <a:r>
              <a:rPr lang="it-IT" dirty="0"/>
              <a:t> </a:t>
            </a:r>
          </a:p>
          <a:p>
            <a:r>
              <a:rPr lang="it-IT" dirty="0"/>
              <a:t>Una terza porta verso sud-ovest: Porta </a:t>
            </a:r>
            <a:r>
              <a:rPr lang="it-IT" dirty="0" err="1"/>
              <a:t>Carmentalis</a:t>
            </a:r>
            <a:r>
              <a:rPr lang="it-IT" dirty="0"/>
              <a:t> </a:t>
            </a:r>
          </a:p>
        </p:txBody>
      </p:sp>
      <p:pic>
        <p:nvPicPr>
          <p:cNvPr id="6" name="Picture 5">
            <a:extLst>
              <a:ext uri="{FF2B5EF4-FFF2-40B4-BE49-F238E27FC236}">
                <a16:creationId xmlns:a16="http://schemas.microsoft.com/office/drawing/2014/main" id="{0F8B8098-75C1-0C4C-BB85-419B9E89B7D4}"/>
              </a:ext>
            </a:extLst>
          </p:cNvPr>
          <p:cNvPicPr>
            <a:picLocks noChangeAspect="1"/>
          </p:cNvPicPr>
          <p:nvPr/>
        </p:nvPicPr>
        <p:blipFill>
          <a:blip r:embed="rId2"/>
          <a:stretch>
            <a:fillRect/>
          </a:stretch>
        </p:blipFill>
        <p:spPr>
          <a:xfrm>
            <a:off x="187672" y="3784102"/>
            <a:ext cx="2293924" cy="1767634"/>
          </a:xfrm>
          <a:prstGeom prst="rect">
            <a:avLst/>
          </a:prstGeom>
        </p:spPr>
      </p:pic>
      <p:sp>
        <p:nvSpPr>
          <p:cNvPr id="8" name="TextBox 7">
            <a:extLst>
              <a:ext uri="{FF2B5EF4-FFF2-40B4-BE49-F238E27FC236}">
                <a16:creationId xmlns:a16="http://schemas.microsoft.com/office/drawing/2014/main" id="{58CCC67F-A9FE-6640-86C3-EAACAFCA9A7C}"/>
              </a:ext>
            </a:extLst>
          </p:cNvPr>
          <p:cNvSpPr txBox="1"/>
          <p:nvPr/>
        </p:nvSpPr>
        <p:spPr>
          <a:xfrm>
            <a:off x="4757873" y="6492875"/>
            <a:ext cx="9763967" cy="215444"/>
          </a:xfrm>
          <a:prstGeom prst="rect">
            <a:avLst/>
          </a:prstGeom>
          <a:noFill/>
        </p:spPr>
        <p:txBody>
          <a:bodyPr wrap="square">
            <a:spAutoFit/>
          </a:bodyPr>
          <a:lstStyle/>
          <a:p>
            <a:r>
              <a:rPr lang="en-GB" sz="800" dirty="0"/>
              <a:t>https://1.bp.blogspot.com/-</a:t>
            </a:r>
            <a:r>
              <a:rPr lang="en-GB" sz="800" dirty="0" err="1"/>
              <a:t>HEZrhl-Ym68</a:t>
            </a:r>
            <a:r>
              <a:rPr lang="en-GB" sz="800" dirty="0"/>
              <a:t>/</a:t>
            </a:r>
            <a:r>
              <a:rPr lang="en-GB" sz="800" dirty="0" err="1"/>
              <a:t>Xbdb77BFiKI</a:t>
            </a:r>
            <a:r>
              <a:rPr lang="en-GB" sz="800" dirty="0"/>
              <a:t>/</a:t>
            </a:r>
            <a:r>
              <a:rPr lang="en-GB" sz="800" dirty="0" err="1"/>
              <a:t>AAAAAAAAw5I</a:t>
            </a:r>
            <a:r>
              <a:rPr lang="en-GB" sz="800" dirty="0"/>
              <a:t>/</a:t>
            </a:r>
            <a:r>
              <a:rPr lang="en-GB" sz="800" dirty="0" err="1"/>
              <a:t>oyMRUQG4bSc</a:t>
            </a:r>
            <a:r>
              <a:rPr lang="en-GB" sz="800" dirty="0"/>
              <a:t>-wILcP8i4qS6v0IoeIZHDgCLcBGAsYHQ/s1600/</a:t>
            </a:r>
            <a:r>
              <a:rPr lang="en-GB" sz="800" dirty="0" err="1"/>
              <a:t>porta-saturnia4.jpg</a:t>
            </a:r>
            <a:endParaRPr lang="en-IT" sz="800" dirty="0"/>
          </a:p>
        </p:txBody>
      </p:sp>
      <p:sp>
        <p:nvSpPr>
          <p:cNvPr id="12" name="TextBox 11">
            <a:extLst>
              <a:ext uri="{FF2B5EF4-FFF2-40B4-BE49-F238E27FC236}">
                <a16:creationId xmlns:a16="http://schemas.microsoft.com/office/drawing/2014/main" id="{CDE70572-94E2-DB4F-BE5F-C8D8F1E748BF}"/>
              </a:ext>
            </a:extLst>
          </p:cNvPr>
          <p:cNvSpPr txBox="1"/>
          <p:nvPr/>
        </p:nvSpPr>
        <p:spPr>
          <a:xfrm>
            <a:off x="4757873" y="6319128"/>
            <a:ext cx="7261632" cy="215444"/>
          </a:xfrm>
          <a:prstGeom prst="rect">
            <a:avLst/>
          </a:prstGeom>
          <a:noFill/>
        </p:spPr>
        <p:txBody>
          <a:bodyPr wrap="square">
            <a:spAutoFit/>
          </a:bodyPr>
          <a:lstStyle/>
          <a:p>
            <a:r>
              <a:rPr lang="en-GB" sz="800" dirty="0"/>
              <a:t>https://2.bp.blogspot.com/-JYUINMWmO5s/WgAbFUjByHI/</a:t>
            </a:r>
            <a:r>
              <a:rPr lang="en-GB" sz="800" dirty="0" err="1"/>
              <a:t>AAAAAAAAjjs</a:t>
            </a:r>
            <a:r>
              <a:rPr lang="en-GB" sz="800" dirty="0"/>
              <a:t>/</a:t>
            </a:r>
            <a:r>
              <a:rPr lang="en-GB" sz="800" dirty="0" err="1"/>
              <a:t>O-9tahamSnooBQRDdSC</a:t>
            </a:r>
            <a:r>
              <a:rPr lang="en-GB" sz="800" dirty="0"/>
              <a:t>-</a:t>
            </a:r>
            <a:r>
              <a:rPr lang="en-GB" sz="800" dirty="0" err="1"/>
              <a:t>mk9j5D0pJWiBwCLcBGAs</a:t>
            </a:r>
            <a:r>
              <a:rPr lang="en-GB" sz="800" dirty="0"/>
              <a:t>/s1600/</a:t>
            </a:r>
            <a:r>
              <a:rPr lang="en-GB" sz="800" dirty="0" err="1"/>
              <a:t>rupe-tarpea2.jpg</a:t>
            </a:r>
            <a:endParaRPr lang="en-IT" sz="800" dirty="0"/>
          </a:p>
        </p:txBody>
      </p:sp>
      <p:pic>
        <p:nvPicPr>
          <p:cNvPr id="17" name="Picture 16">
            <a:extLst>
              <a:ext uri="{FF2B5EF4-FFF2-40B4-BE49-F238E27FC236}">
                <a16:creationId xmlns:a16="http://schemas.microsoft.com/office/drawing/2014/main" id="{B50E80EA-75D7-D943-92F0-5F660C1C8F3A}"/>
              </a:ext>
            </a:extLst>
          </p:cNvPr>
          <p:cNvPicPr>
            <a:picLocks noChangeAspect="1"/>
          </p:cNvPicPr>
          <p:nvPr/>
        </p:nvPicPr>
        <p:blipFill>
          <a:blip r:embed="rId3"/>
          <a:stretch>
            <a:fillRect/>
          </a:stretch>
        </p:blipFill>
        <p:spPr>
          <a:xfrm>
            <a:off x="4009213" y="3815064"/>
            <a:ext cx="2613439" cy="1767635"/>
          </a:xfrm>
          <a:prstGeom prst="rect">
            <a:avLst/>
          </a:prstGeom>
        </p:spPr>
      </p:pic>
      <p:sp>
        <p:nvSpPr>
          <p:cNvPr id="23" name="TextBox 22">
            <a:extLst>
              <a:ext uri="{FF2B5EF4-FFF2-40B4-BE49-F238E27FC236}">
                <a16:creationId xmlns:a16="http://schemas.microsoft.com/office/drawing/2014/main" id="{1E2F4F5C-A970-724B-92FF-E7B6616D9641}"/>
              </a:ext>
            </a:extLst>
          </p:cNvPr>
          <p:cNvSpPr txBox="1"/>
          <p:nvPr/>
        </p:nvSpPr>
        <p:spPr>
          <a:xfrm>
            <a:off x="4757873" y="5857463"/>
            <a:ext cx="7261056" cy="461665"/>
          </a:xfrm>
          <a:prstGeom prst="rect">
            <a:avLst/>
          </a:prstGeom>
          <a:noFill/>
        </p:spPr>
        <p:txBody>
          <a:bodyPr wrap="square">
            <a:spAutoFit/>
          </a:bodyPr>
          <a:lstStyle/>
          <a:p>
            <a:r>
              <a:rPr lang="en-GB" sz="800" dirty="0"/>
              <a:t>https://www.google.com/url?</a:t>
            </a:r>
            <a:r>
              <a:rPr lang="en-GB" sz="800" dirty="0" err="1"/>
              <a:t>sa</a:t>
            </a:r>
            <a:r>
              <a:rPr lang="en-GB" sz="800" dirty="0"/>
              <a:t>=i&amp;url=https%3A%2F%</a:t>
            </a:r>
            <a:r>
              <a:rPr lang="en-GB" sz="800" dirty="0" err="1"/>
              <a:t>2Fwww.romanoimpero.com</a:t>
            </a:r>
            <a:r>
              <a:rPr lang="en-GB" sz="800" dirty="0"/>
              <a:t>%2F2012%2F08%</a:t>
            </a:r>
            <a:r>
              <a:rPr lang="en-GB" sz="800" dirty="0" err="1"/>
              <a:t>2Fporta-carmentale.html</a:t>
            </a:r>
            <a:r>
              <a:rPr lang="en-GB" sz="800" dirty="0"/>
              <a:t>&amp;</a:t>
            </a:r>
            <a:r>
              <a:rPr lang="en-GB" sz="800" dirty="0" err="1"/>
              <a:t>psig</a:t>
            </a:r>
            <a:r>
              <a:rPr lang="en-GB" sz="800" dirty="0"/>
              <a:t>=AOvVaw395DKEoVeAJ_er1ZA8hm05&amp;</a:t>
            </a:r>
            <a:r>
              <a:rPr lang="en-GB" sz="800" dirty="0" err="1"/>
              <a:t>ust</a:t>
            </a:r>
            <a:r>
              <a:rPr lang="en-GB" sz="800" dirty="0"/>
              <a:t>=1634311395264000&amp;source=images&amp;cd=</a:t>
            </a:r>
            <a:r>
              <a:rPr lang="en-GB" sz="800" dirty="0" err="1"/>
              <a:t>vfe</a:t>
            </a:r>
            <a:r>
              <a:rPr lang="en-GB" sz="800" dirty="0"/>
              <a:t>&amp;</a:t>
            </a:r>
            <a:r>
              <a:rPr lang="en-GB" sz="800" dirty="0" err="1"/>
              <a:t>ved</a:t>
            </a:r>
            <a:r>
              <a:rPr lang="en-GB" sz="800" dirty="0"/>
              <a:t>=0CAgQjRxqFwoTCPjP2dWayvMCFQAAAAAdAAAAABBL</a:t>
            </a:r>
            <a:endParaRPr lang="en-IT" sz="800" dirty="0"/>
          </a:p>
        </p:txBody>
      </p:sp>
      <p:pic>
        <p:nvPicPr>
          <p:cNvPr id="28" name="Picture 27">
            <a:extLst>
              <a:ext uri="{FF2B5EF4-FFF2-40B4-BE49-F238E27FC236}">
                <a16:creationId xmlns:a16="http://schemas.microsoft.com/office/drawing/2014/main" id="{8C0F927E-B329-2844-9E49-4886364B8003}"/>
              </a:ext>
            </a:extLst>
          </p:cNvPr>
          <p:cNvPicPr>
            <a:picLocks noChangeAspect="1"/>
          </p:cNvPicPr>
          <p:nvPr/>
        </p:nvPicPr>
        <p:blipFill>
          <a:blip r:embed="rId4"/>
          <a:stretch>
            <a:fillRect/>
          </a:stretch>
        </p:blipFill>
        <p:spPr>
          <a:xfrm>
            <a:off x="7448437" y="3649440"/>
            <a:ext cx="3082382" cy="2062394"/>
          </a:xfrm>
          <a:prstGeom prst="rect">
            <a:avLst/>
          </a:prstGeom>
        </p:spPr>
      </p:pic>
    </p:spTree>
    <p:extLst>
      <p:ext uri="{BB962C8B-B14F-4D97-AF65-F5344CB8AC3E}">
        <p14:creationId xmlns:p14="http://schemas.microsoft.com/office/powerpoint/2010/main" val="406292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1EA90-4A69-7240-8720-AAAC86478B91}"/>
              </a:ext>
            </a:extLst>
          </p:cNvPr>
          <p:cNvSpPr>
            <a:spLocks noGrp="1"/>
          </p:cNvSpPr>
          <p:nvPr>
            <p:ph type="title"/>
          </p:nvPr>
        </p:nvSpPr>
        <p:spPr/>
        <p:txBody>
          <a:bodyPr/>
          <a:lstStyle/>
          <a:p>
            <a:r>
              <a:rPr lang="it-IT" dirty="0"/>
              <a:t>ETÀ IMPERIALE: rupe </a:t>
            </a:r>
            <a:r>
              <a:rPr lang="it-IT" dirty="0" err="1"/>
              <a:t>tarpea</a:t>
            </a:r>
            <a:r>
              <a:rPr lang="it-IT" dirty="0"/>
              <a:t>  </a:t>
            </a:r>
            <a:endParaRPr lang="en-IT" dirty="0"/>
          </a:p>
        </p:txBody>
      </p:sp>
      <p:sp>
        <p:nvSpPr>
          <p:cNvPr id="3" name="Content Placeholder 2">
            <a:extLst>
              <a:ext uri="{FF2B5EF4-FFF2-40B4-BE49-F238E27FC236}">
                <a16:creationId xmlns:a16="http://schemas.microsoft.com/office/drawing/2014/main" id="{FE2F1128-335A-AE48-B1E0-DE45F7938329}"/>
              </a:ext>
            </a:extLst>
          </p:cNvPr>
          <p:cNvSpPr>
            <a:spLocks noGrp="1"/>
          </p:cNvSpPr>
          <p:nvPr>
            <p:ph idx="1"/>
          </p:nvPr>
        </p:nvSpPr>
        <p:spPr/>
        <p:txBody>
          <a:bodyPr/>
          <a:lstStyle/>
          <a:p>
            <a:pPr marL="0" indent="0">
              <a:buNone/>
            </a:pPr>
            <a:r>
              <a:rPr lang="it-IT" dirty="0"/>
              <a:t>Secondo alcuni studiosi la rupe sarebbe in quella parte a sud del </a:t>
            </a:r>
            <a:r>
              <a:rPr lang="it-IT" dirty="0" err="1"/>
              <a:t>Capitolium</a:t>
            </a:r>
            <a:r>
              <a:rPr lang="it-IT" dirty="0"/>
              <a:t> crollata durante i secoli </a:t>
            </a:r>
          </a:p>
          <a:p>
            <a:pPr marL="0" indent="0">
              <a:buNone/>
            </a:pPr>
            <a:endParaRPr lang="it-IT" dirty="0"/>
          </a:p>
          <a:p>
            <a:pPr marL="0" indent="0">
              <a:buNone/>
            </a:pPr>
            <a:r>
              <a:rPr lang="it-IT" dirty="0"/>
              <a:t>DOPO NERONE: </a:t>
            </a:r>
          </a:p>
          <a:p>
            <a:pPr marL="0" indent="0">
              <a:buNone/>
            </a:pPr>
            <a:r>
              <a:rPr lang="it-IT" dirty="0"/>
              <a:t>Vespasiano dopo essere diventato imperatore restaurò gli edifici, all’epoca di Tito il fuoco divampò di nuovo e la ricostruzione sotto Domiziano dall’81 </a:t>
            </a:r>
          </a:p>
          <a:p>
            <a:pPr marL="0" indent="0">
              <a:buNone/>
            </a:pPr>
            <a:endParaRPr lang="en-IT" dirty="0"/>
          </a:p>
        </p:txBody>
      </p:sp>
    </p:spTree>
    <p:extLst>
      <p:ext uri="{BB962C8B-B14F-4D97-AF65-F5344CB8AC3E}">
        <p14:creationId xmlns:p14="http://schemas.microsoft.com/office/powerpoint/2010/main" val="2612383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2601E-6407-CA46-AF21-8F747D4317C6}"/>
              </a:ext>
            </a:extLst>
          </p:cNvPr>
          <p:cNvSpPr>
            <a:spLocks noGrp="1"/>
          </p:cNvSpPr>
          <p:nvPr>
            <p:ph type="title"/>
          </p:nvPr>
        </p:nvSpPr>
        <p:spPr/>
        <p:txBody>
          <a:bodyPr/>
          <a:lstStyle/>
          <a:p>
            <a:r>
              <a:rPr lang="it-IT" dirty="0"/>
              <a:t>La piazza del Campidoglio oggi  </a:t>
            </a:r>
            <a:endParaRPr lang="en-IT" dirty="0"/>
          </a:p>
        </p:txBody>
      </p:sp>
      <p:sp>
        <p:nvSpPr>
          <p:cNvPr id="3" name="Content Placeholder 2">
            <a:extLst>
              <a:ext uri="{FF2B5EF4-FFF2-40B4-BE49-F238E27FC236}">
                <a16:creationId xmlns:a16="http://schemas.microsoft.com/office/drawing/2014/main" id="{770E15F3-71DC-B140-B2F8-F52F054248F4}"/>
              </a:ext>
            </a:extLst>
          </p:cNvPr>
          <p:cNvSpPr>
            <a:spLocks noGrp="1"/>
          </p:cNvSpPr>
          <p:nvPr>
            <p:ph idx="1"/>
          </p:nvPr>
        </p:nvSpPr>
        <p:spPr/>
        <p:txBody>
          <a:bodyPr>
            <a:normAutofit/>
          </a:bodyPr>
          <a:lstStyle/>
          <a:p>
            <a:r>
              <a:rPr lang="it-IT" sz="2200" dirty="0"/>
              <a:t>Sulla piazza del Campidoglio sorge il </a:t>
            </a:r>
            <a:r>
              <a:rPr lang="it-IT" sz="2200" dirty="0" err="1"/>
              <a:t>Tabularium</a:t>
            </a:r>
            <a:r>
              <a:rPr lang="it-IT" sz="2200" dirty="0"/>
              <a:t>, uno dei monumenti più importanti della città. Successivamente, dopo gli splendori di Roma antica, fu abbandonata.</a:t>
            </a:r>
          </a:p>
          <a:p>
            <a:r>
              <a:rPr lang="it-IT" sz="2200" dirty="0"/>
              <a:t>La grande scalinata anche chiamata “La Cordonata” fu realizzata da Giacomo Della Porta. Alla base di questa c’erano una coppia di leoni Egizi fatti di granito nero con venature rosse, salendo la scalinata invece troviamo la statua di Cola Di </a:t>
            </a:r>
            <a:r>
              <a:rPr lang="it-IT" sz="2200" dirty="0" err="1"/>
              <a:t>Rienzo</a:t>
            </a:r>
            <a:r>
              <a:rPr lang="it-IT" sz="2200" dirty="0"/>
              <a:t> di Gaetano </a:t>
            </a:r>
            <a:r>
              <a:rPr lang="it-IT" sz="2200" dirty="0" err="1"/>
              <a:t>Masini</a:t>
            </a:r>
            <a:r>
              <a:rPr lang="it-IT" sz="2200" dirty="0"/>
              <a:t>.</a:t>
            </a:r>
          </a:p>
        </p:txBody>
      </p:sp>
      <p:sp>
        <p:nvSpPr>
          <p:cNvPr id="5" name="Content Placeholder 2">
            <a:extLst>
              <a:ext uri="{FF2B5EF4-FFF2-40B4-BE49-F238E27FC236}">
                <a16:creationId xmlns:a16="http://schemas.microsoft.com/office/drawing/2014/main" id="{04194229-ABB8-6D4A-B4E1-62B719451973}"/>
              </a:ext>
            </a:extLst>
          </p:cNvPr>
          <p:cNvSpPr txBox="1">
            <a:spLocks/>
          </p:cNvSpPr>
          <p:nvPr/>
        </p:nvSpPr>
        <p:spPr>
          <a:xfrm>
            <a:off x="699883" y="3771900"/>
            <a:ext cx="10515600" cy="2540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2200" dirty="0"/>
              <a:t>In fondo alla piazza si trova il Palazzo Senatorio a sinistra il Palazzo Nuovo e a destra il Palazzo Dei </a:t>
            </a:r>
            <a:r>
              <a:rPr lang="it-IT" sz="2200" dirty="0" err="1"/>
              <a:t>Consevatori</a:t>
            </a:r>
            <a:r>
              <a:rPr lang="it-IT" sz="2200" dirty="0"/>
              <a:t>, mentre al centro la statua bronzea di Marco Aurelio a cavallo. In origine la statua si trovava a Piazza San Giovanni in </a:t>
            </a:r>
            <a:r>
              <a:rPr lang="it-IT" sz="2200" dirty="0" err="1"/>
              <a:t>Laterano</a:t>
            </a:r>
            <a:r>
              <a:rPr lang="it-IT" sz="2200" dirty="0"/>
              <a:t> nella Villa di </a:t>
            </a:r>
            <a:r>
              <a:rPr lang="it-IT" sz="2200" dirty="0" err="1"/>
              <a:t>Domizia</a:t>
            </a:r>
            <a:r>
              <a:rPr lang="it-IT" sz="2200" dirty="0"/>
              <a:t> Lucilla Sun un basamento dentro un tempio dedicato a Vesta e alle Vestali </a:t>
            </a:r>
            <a:endParaRPr lang="en-IT" sz="2200" dirty="0"/>
          </a:p>
        </p:txBody>
      </p:sp>
      <p:sp>
        <p:nvSpPr>
          <p:cNvPr id="7" name="Content Placeholder 2">
            <a:extLst>
              <a:ext uri="{FF2B5EF4-FFF2-40B4-BE49-F238E27FC236}">
                <a16:creationId xmlns:a16="http://schemas.microsoft.com/office/drawing/2014/main" id="{979C6392-5E51-AB42-A9D6-3107DFDF6BF8}"/>
              </a:ext>
            </a:extLst>
          </p:cNvPr>
          <p:cNvSpPr txBox="1">
            <a:spLocks/>
          </p:cNvSpPr>
          <p:nvPr/>
        </p:nvSpPr>
        <p:spPr>
          <a:xfrm>
            <a:off x="561566" y="5298816"/>
            <a:ext cx="10515600" cy="56488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2100" dirty="0"/>
              <a:t>In fondo alla piazza si trova il Palazzo Senatorio a sinistra il Palazzo Nuovo e a destra il Palazzo Dei </a:t>
            </a:r>
            <a:r>
              <a:rPr lang="it-IT" sz="2100" dirty="0" err="1"/>
              <a:t>Consevatori</a:t>
            </a:r>
            <a:r>
              <a:rPr lang="it-IT" sz="2100" dirty="0"/>
              <a:t>, mentre al centro la statua bronzea di Marco Aurelio a cavallo. In origine la statua si trovava a Piazza San Giovanni in </a:t>
            </a:r>
            <a:r>
              <a:rPr lang="it-IT" sz="2100" dirty="0" err="1"/>
              <a:t>Laterano</a:t>
            </a:r>
            <a:r>
              <a:rPr lang="it-IT" sz="2100" dirty="0"/>
              <a:t> nella Villa di </a:t>
            </a:r>
            <a:r>
              <a:rPr lang="it-IT" sz="2100" dirty="0" err="1"/>
              <a:t>Domizia</a:t>
            </a:r>
            <a:r>
              <a:rPr lang="it-IT" sz="2100" dirty="0"/>
              <a:t> Lucilla Sun un basamento dentro un tempio dedicato a Vesta e alle Vestali </a:t>
            </a:r>
            <a:endParaRPr lang="en-IT" sz="2100" dirty="0"/>
          </a:p>
        </p:txBody>
      </p:sp>
    </p:spTree>
    <p:extLst>
      <p:ext uri="{BB962C8B-B14F-4D97-AF65-F5344CB8AC3E}">
        <p14:creationId xmlns:p14="http://schemas.microsoft.com/office/powerpoint/2010/main" val="11701567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827</Words>
  <Application>Microsoft Office PowerPoint</Application>
  <PresentationFormat>Widescreen</PresentationFormat>
  <Paragraphs>46</Paragraphs>
  <Slides>10</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10</vt:i4>
      </vt:variant>
    </vt:vector>
  </HeadingPairs>
  <TitlesOfParts>
    <vt:vector size="15" baseType="lpstr">
      <vt:lpstr>Arial</vt:lpstr>
      <vt:lpstr>Calibri</vt:lpstr>
      <vt:lpstr>Calibri Light</vt:lpstr>
      <vt:lpstr>Helvetica Neue</vt:lpstr>
      <vt:lpstr>Office Theme</vt:lpstr>
      <vt:lpstr>COLLE CAPITOLINO </vt:lpstr>
      <vt:lpstr>Primi insediamenti: ETÀ PROTOSTORICA</vt:lpstr>
      <vt:lpstr>Roma argiva </vt:lpstr>
      <vt:lpstr>ETÀ MONARCHICA  </vt:lpstr>
      <vt:lpstr>Presentazione standard di PowerPoint</vt:lpstr>
      <vt:lpstr>INVASIONE GALLICA </vt:lpstr>
      <vt:lpstr>ETA REPUBBLICANA: le porte</vt:lpstr>
      <vt:lpstr>ETÀ IMPERIALE: rupe tarpea  </vt:lpstr>
      <vt:lpstr>La piazza del Campidoglio oggi  </vt:lpstr>
      <vt:lpstr>Sitografia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 CAPITOLINO </dc:title>
  <dc:creator>margherita Lo Faso</dc:creator>
  <cp:lastModifiedBy>Francesco Guizzi</cp:lastModifiedBy>
  <cp:revision>5</cp:revision>
  <dcterms:created xsi:type="dcterms:W3CDTF">2021-10-14T10:22:29Z</dcterms:created>
  <dcterms:modified xsi:type="dcterms:W3CDTF">2021-10-14T16:40:12Z</dcterms:modified>
</cp:coreProperties>
</file>