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8"/>
  </p:notesMasterIdLst>
  <p:sldIdLst>
    <p:sldId id="256" r:id="rId3"/>
    <p:sldId id="257" r:id="rId4"/>
    <p:sldId id="258" r:id="rId5"/>
    <p:sldId id="259" r:id="rId6"/>
    <p:sldId id="260" r:id="rId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1" roundtripDataSignature="AMtx7mh53WKHo/Bj1PBCUtby64KtCDYc0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customschemas.google.com/relationships/presentationmetadata" Target="metadata"/><Relationship Id="rId5" Type="http://schemas.openxmlformats.org/officeDocument/2006/relationships/slide" Target="slides/slide3.xml"/><Relationship Id="rId15" Type="http://schemas.openxmlformats.org/officeDocument/2006/relationships/tableStyles" Target="tableStyles.xml"/><Relationship Id="rId4" Type="http://schemas.openxmlformats.org/officeDocument/2006/relationships/slide" Target="slides/slide2.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e34a87fed1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9" name="Google Shape;109;ge34a87fed1_0_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0" name="Google Shape;110;ge34a87fed1_0_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it-IT"/>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4" name="Google Shape;12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4" name="Google Shape;134;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5" name="Google Shape;145;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3"/>
        <p:cNvGrpSpPr/>
        <p:nvPr/>
      </p:nvGrpSpPr>
      <p:grpSpPr>
        <a:xfrm>
          <a:off x="0" y="0"/>
          <a:ext cx="0" cy="0"/>
          <a:chOff x="0" y="0"/>
          <a:chExt cx="0" cy="0"/>
        </a:xfrm>
      </p:grpSpPr>
      <p:sp>
        <p:nvSpPr>
          <p:cNvPr id="14" name="Google Shape;14;p6"/>
          <p:cNvSpPr/>
          <p:nvPr/>
        </p:nvSpPr>
        <p:spPr>
          <a:xfrm>
            <a:off x="3175" y="6400800"/>
            <a:ext cx="12188825" cy="457200"/>
          </a:xfrm>
          <a:prstGeom prst="rect">
            <a:avLst/>
          </a:prstGeom>
          <a:solidFill>
            <a:srgbClr val="2626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6"/>
          <p:cNvSpPr txBox="1">
            <a:spLocks noGrp="1"/>
          </p:cNvSpPr>
          <p:nvPr>
            <p:ph type="ctrTitle"/>
          </p:nvPr>
        </p:nvSpPr>
        <p:spPr>
          <a:xfrm>
            <a:off x="1097280" y="758952"/>
            <a:ext cx="10058400" cy="35661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262626"/>
              </a:buClr>
              <a:buSzPts val="8000"/>
              <a:buFont typeface="Calibri"/>
              <a:buNone/>
              <a:defRPr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6"/>
          <p:cNvSpPr txBox="1">
            <a:spLocks noGrp="1"/>
          </p:cNvSpPr>
          <p:nvPr>
            <p:ph type="subTitle" idx="1"/>
          </p:nvPr>
        </p:nvSpPr>
        <p:spPr>
          <a:xfrm>
            <a:off x="1100051" y="4645152"/>
            <a:ext cx="10058400" cy="1143000"/>
          </a:xfrm>
          <a:prstGeom prst="rect">
            <a:avLst/>
          </a:prstGeom>
          <a:noFill/>
          <a:ln>
            <a:noFill/>
          </a:ln>
        </p:spPr>
        <p:txBody>
          <a:bodyPr spcFirstLastPara="1" wrap="square" lIns="91425" tIns="45700" rIns="91425" bIns="45700" anchor="t" anchorCtr="0">
            <a:normAutofit/>
          </a:bodyPr>
          <a:lstStyle>
            <a:lvl1pPr lvl="0" algn="l">
              <a:lnSpc>
                <a:spcPct val="100000"/>
              </a:lnSpc>
              <a:spcBef>
                <a:spcPts val="1200"/>
              </a:spcBef>
              <a:spcAft>
                <a:spcPts val="0"/>
              </a:spcAft>
              <a:buSzPts val="2400"/>
              <a:buNone/>
              <a:defRPr sz="2400" cap="none">
                <a:solidFill>
                  <a:schemeClr val="dk1"/>
                </a:solidFill>
                <a:latin typeface="Calibri"/>
                <a:ea typeface="Calibri"/>
                <a:cs typeface="Calibri"/>
                <a:sym typeface="Calibri"/>
              </a:defRPr>
            </a:lvl1pPr>
            <a:lvl2pPr lvl="1" algn="ctr">
              <a:lnSpc>
                <a:spcPct val="100000"/>
              </a:lnSpc>
              <a:spcBef>
                <a:spcPts val="200"/>
              </a:spcBef>
              <a:spcAft>
                <a:spcPts val="0"/>
              </a:spcAft>
              <a:buClr>
                <a:srgbClr val="3F3F3F"/>
              </a:buClr>
              <a:buSzPts val="2400"/>
              <a:buNone/>
              <a:defRPr sz="2400"/>
            </a:lvl2pPr>
            <a:lvl3pPr lvl="2" algn="ctr">
              <a:lnSpc>
                <a:spcPct val="100000"/>
              </a:lnSpc>
              <a:spcBef>
                <a:spcPts val="400"/>
              </a:spcBef>
              <a:spcAft>
                <a:spcPts val="0"/>
              </a:spcAft>
              <a:buClr>
                <a:srgbClr val="3F3F3F"/>
              </a:buClr>
              <a:buSzPts val="2400"/>
              <a:buNone/>
              <a:defRPr sz="2400"/>
            </a:lvl3pPr>
            <a:lvl4pPr lvl="3" algn="ctr">
              <a:lnSpc>
                <a:spcPct val="100000"/>
              </a:lnSpc>
              <a:spcBef>
                <a:spcPts val="400"/>
              </a:spcBef>
              <a:spcAft>
                <a:spcPts val="0"/>
              </a:spcAft>
              <a:buClr>
                <a:srgbClr val="3F3F3F"/>
              </a:buClr>
              <a:buSzPts val="2000"/>
              <a:buNone/>
              <a:defRPr sz="2000"/>
            </a:lvl4pPr>
            <a:lvl5pPr lvl="4" algn="ctr">
              <a:lnSpc>
                <a:spcPct val="100000"/>
              </a:lnSpc>
              <a:spcBef>
                <a:spcPts val="400"/>
              </a:spcBef>
              <a:spcAft>
                <a:spcPts val="0"/>
              </a:spcAft>
              <a:buClr>
                <a:srgbClr val="3F3F3F"/>
              </a:buClr>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a:endParaRPr/>
          </a:p>
        </p:txBody>
      </p:sp>
      <p:cxnSp>
        <p:nvCxnSpPr>
          <p:cNvPr id="17" name="Google Shape;17;p6"/>
          <p:cNvCxnSpPr/>
          <p:nvPr/>
        </p:nvCxnSpPr>
        <p:spPr>
          <a:xfrm>
            <a:off x="1207658" y="4474741"/>
            <a:ext cx="9875520" cy="0"/>
          </a:xfrm>
          <a:prstGeom prst="straightConnector1">
            <a:avLst/>
          </a:prstGeom>
          <a:noFill/>
          <a:ln w="12700" cap="flat" cmpd="sng">
            <a:solidFill>
              <a:srgbClr val="3F3F3F"/>
            </a:solidFill>
            <a:prstDash val="solid"/>
            <a:round/>
            <a:headEnd type="none" w="sm" len="sm"/>
            <a:tailEnd type="none" w="sm" len="sm"/>
          </a:ln>
        </p:spPr>
      </p:cxnSp>
      <p:sp>
        <p:nvSpPr>
          <p:cNvPr id="18" name="Google Shape;18;p6"/>
          <p:cNvSpPr txBox="1">
            <a:spLocks noGrp="1"/>
          </p:cNvSpPr>
          <p:nvPr>
            <p:ph type="dt" idx="10"/>
          </p:nvPr>
        </p:nvSpPr>
        <p:spPr>
          <a:xfrm>
            <a:off x="8218426" y="6446838"/>
            <a:ext cx="258485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6"/>
          <p:cNvSpPr txBox="1">
            <a:spLocks noGrp="1"/>
          </p:cNvSpPr>
          <p:nvPr>
            <p:ph type="ftr" idx="11"/>
          </p:nvPr>
        </p:nvSpPr>
        <p:spPr>
          <a:xfrm>
            <a:off x="1097279" y="6446838"/>
            <a:ext cx="681826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6"/>
          <p:cNvSpPr txBox="1">
            <a:spLocks noGrp="1"/>
          </p:cNvSpPr>
          <p:nvPr>
            <p:ph type="sldNum" idx="12"/>
          </p:nvPr>
        </p:nvSpPr>
        <p:spPr>
          <a:xfrm>
            <a:off x="10993582" y="6446838"/>
            <a:ext cx="780010"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9" name="Google Shape;79;p17"/>
          <p:cNvSpPr txBox="1">
            <a:spLocks noGrp="1"/>
          </p:cNvSpPr>
          <p:nvPr>
            <p:ph type="body" idx="1"/>
          </p:nvPr>
        </p:nvSpPr>
        <p:spPr>
          <a:xfrm rot="5400000">
            <a:off x="4246034" y="-1040553"/>
            <a:ext cx="3760891" cy="10058400"/>
          </a:xfrm>
          <a:prstGeom prst="rect">
            <a:avLst/>
          </a:prstGeom>
          <a:noFill/>
          <a:ln>
            <a:noFill/>
          </a:ln>
        </p:spPr>
        <p:txBody>
          <a:bodyPr spcFirstLastPara="1" wrap="square" lIns="45700" tIns="0" rIns="45700" bIns="0" anchor="t" anchorCtr="0">
            <a:normAutofit/>
          </a:bodyPr>
          <a:lstStyle>
            <a:lvl1pPr marL="457200" lvl="0" indent="-342900" algn="l">
              <a:lnSpc>
                <a:spcPct val="100000"/>
              </a:lnSpc>
              <a:spcBef>
                <a:spcPts val="1200"/>
              </a:spcBef>
              <a:spcAft>
                <a:spcPts val="0"/>
              </a:spcAft>
              <a:buSzPts val="1800"/>
              <a:buChar char=" "/>
              <a:defRPr/>
            </a:lvl1pPr>
            <a:lvl2pPr marL="914400" lvl="1" indent="-342900" algn="l">
              <a:lnSpc>
                <a:spcPct val="100000"/>
              </a:lnSpc>
              <a:spcBef>
                <a:spcPts val="200"/>
              </a:spcBef>
              <a:spcAft>
                <a:spcPts val="0"/>
              </a:spcAft>
              <a:buClr>
                <a:srgbClr val="3F3F3F"/>
              </a:buClr>
              <a:buSzPts val="1800"/>
              <a:buChar char="◦"/>
              <a:defRPr/>
            </a:lvl2pPr>
            <a:lvl3pPr marL="1371600" lvl="2" indent="-342900" algn="l">
              <a:lnSpc>
                <a:spcPct val="100000"/>
              </a:lnSpc>
              <a:spcBef>
                <a:spcPts val="400"/>
              </a:spcBef>
              <a:spcAft>
                <a:spcPts val="0"/>
              </a:spcAft>
              <a:buClr>
                <a:srgbClr val="3F3F3F"/>
              </a:buClr>
              <a:buSzPts val="1800"/>
              <a:buChar char="◦"/>
              <a:defRPr/>
            </a:lvl3pPr>
            <a:lvl4pPr marL="1828800" lvl="3" indent="-342900" algn="l">
              <a:lnSpc>
                <a:spcPct val="100000"/>
              </a:lnSpc>
              <a:spcBef>
                <a:spcPts val="400"/>
              </a:spcBef>
              <a:spcAft>
                <a:spcPts val="0"/>
              </a:spcAft>
              <a:buClr>
                <a:srgbClr val="3F3F3F"/>
              </a:buClr>
              <a:buSzPts val="1800"/>
              <a:buChar char="◦"/>
              <a:defRPr/>
            </a:lvl4pPr>
            <a:lvl5pPr marL="2286000" lvl="4" indent="-342900" algn="l">
              <a:lnSpc>
                <a:spcPct val="10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80" name="Google Shape;80;p17"/>
          <p:cNvSpPr txBox="1">
            <a:spLocks noGrp="1"/>
          </p:cNvSpPr>
          <p:nvPr>
            <p:ph type="dt" idx="10"/>
          </p:nvPr>
        </p:nvSpPr>
        <p:spPr>
          <a:xfrm>
            <a:off x="8218426" y="6446838"/>
            <a:ext cx="258485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17"/>
          <p:cNvSpPr txBox="1">
            <a:spLocks noGrp="1"/>
          </p:cNvSpPr>
          <p:nvPr>
            <p:ph type="ftr" idx="11"/>
          </p:nvPr>
        </p:nvSpPr>
        <p:spPr>
          <a:xfrm>
            <a:off x="1097279" y="6446838"/>
            <a:ext cx="681826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7"/>
          <p:cNvSpPr txBox="1">
            <a:spLocks noGrp="1"/>
          </p:cNvSpPr>
          <p:nvPr>
            <p:ph type="sldNum" idx="12"/>
          </p:nvPr>
        </p:nvSpPr>
        <p:spPr>
          <a:xfrm>
            <a:off x="10993582" y="6446838"/>
            <a:ext cx="780010"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Vertical Title and Text" type="vertTitleAndTx">
  <p:cSld name="VERTICAL_TITLE_AND_VERTICAL_TEXT">
    <p:spTree>
      <p:nvGrpSpPr>
        <p:cNvPr id="1" name="Shape 83"/>
        <p:cNvGrpSpPr/>
        <p:nvPr/>
      </p:nvGrpSpPr>
      <p:grpSpPr>
        <a:xfrm>
          <a:off x="0" y="0"/>
          <a:ext cx="0" cy="0"/>
          <a:chOff x="0" y="0"/>
          <a:chExt cx="0" cy="0"/>
        </a:xfrm>
      </p:grpSpPr>
      <p:sp>
        <p:nvSpPr>
          <p:cNvPr id="84" name="Google Shape;84;p18"/>
          <p:cNvSpPr/>
          <p:nvPr/>
        </p:nvSpPr>
        <p:spPr>
          <a:xfrm>
            <a:off x="3175" y="6400800"/>
            <a:ext cx="12188825" cy="457200"/>
          </a:xfrm>
          <a:prstGeom prst="rect">
            <a:avLst/>
          </a:prstGeom>
          <a:solidFill>
            <a:srgbClr val="2626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18"/>
          <p:cNvSpPr txBox="1">
            <a:spLocks noGrp="1"/>
          </p:cNvSpPr>
          <p:nvPr>
            <p:ph type="title"/>
          </p:nvPr>
        </p:nvSpPr>
        <p:spPr>
          <a:xfrm rot="5400000">
            <a:off x="7159401" y="1977801"/>
            <a:ext cx="5759898" cy="26289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6" name="Google Shape;86;p18"/>
          <p:cNvSpPr txBox="1">
            <a:spLocks noGrp="1"/>
          </p:cNvSpPr>
          <p:nvPr>
            <p:ph type="body" idx="1"/>
          </p:nvPr>
        </p:nvSpPr>
        <p:spPr>
          <a:xfrm rot="5400000">
            <a:off x="1825401" y="-574899"/>
            <a:ext cx="5759898" cy="7734300"/>
          </a:xfrm>
          <a:prstGeom prst="rect">
            <a:avLst/>
          </a:prstGeom>
          <a:noFill/>
          <a:ln>
            <a:noFill/>
          </a:ln>
        </p:spPr>
        <p:txBody>
          <a:bodyPr spcFirstLastPara="1" wrap="square" lIns="45700" tIns="0" rIns="45700" bIns="0" anchor="t" anchorCtr="0">
            <a:normAutofit/>
          </a:bodyPr>
          <a:lstStyle>
            <a:lvl1pPr marL="457200" lvl="0" indent="-342900" algn="l">
              <a:lnSpc>
                <a:spcPct val="100000"/>
              </a:lnSpc>
              <a:spcBef>
                <a:spcPts val="1200"/>
              </a:spcBef>
              <a:spcAft>
                <a:spcPts val="0"/>
              </a:spcAft>
              <a:buSzPts val="1800"/>
              <a:buChar char=" "/>
              <a:defRPr/>
            </a:lvl1pPr>
            <a:lvl2pPr marL="914400" lvl="1" indent="-342900" algn="l">
              <a:lnSpc>
                <a:spcPct val="100000"/>
              </a:lnSpc>
              <a:spcBef>
                <a:spcPts val="200"/>
              </a:spcBef>
              <a:spcAft>
                <a:spcPts val="0"/>
              </a:spcAft>
              <a:buClr>
                <a:srgbClr val="3F3F3F"/>
              </a:buClr>
              <a:buSzPts val="1800"/>
              <a:buChar char="◦"/>
              <a:defRPr/>
            </a:lvl2pPr>
            <a:lvl3pPr marL="1371600" lvl="2" indent="-342900" algn="l">
              <a:lnSpc>
                <a:spcPct val="100000"/>
              </a:lnSpc>
              <a:spcBef>
                <a:spcPts val="400"/>
              </a:spcBef>
              <a:spcAft>
                <a:spcPts val="0"/>
              </a:spcAft>
              <a:buClr>
                <a:srgbClr val="3F3F3F"/>
              </a:buClr>
              <a:buSzPts val="1800"/>
              <a:buChar char="◦"/>
              <a:defRPr/>
            </a:lvl3pPr>
            <a:lvl4pPr marL="1828800" lvl="3" indent="-342900" algn="l">
              <a:lnSpc>
                <a:spcPct val="100000"/>
              </a:lnSpc>
              <a:spcBef>
                <a:spcPts val="400"/>
              </a:spcBef>
              <a:spcAft>
                <a:spcPts val="0"/>
              </a:spcAft>
              <a:buClr>
                <a:srgbClr val="3F3F3F"/>
              </a:buClr>
              <a:buSzPts val="1800"/>
              <a:buChar char="◦"/>
              <a:defRPr/>
            </a:lvl4pPr>
            <a:lvl5pPr marL="2286000" lvl="4" indent="-342900" algn="l">
              <a:lnSpc>
                <a:spcPct val="10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87" name="Google Shape;87;p18"/>
          <p:cNvSpPr txBox="1">
            <a:spLocks noGrp="1"/>
          </p:cNvSpPr>
          <p:nvPr>
            <p:ph type="dt" idx="10"/>
          </p:nvPr>
        </p:nvSpPr>
        <p:spPr>
          <a:xfrm>
            <a:off x="8218426" y="6446838"/>
            <a:ext cx="258485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18"/>
          <p:cNvSpPr txBox="1">
            <a:spLocks noGrp="1"/>
          </p:cNvSpPr>
          <p:nvPr>
            <p:ph type="ftr" idx="11"/>
          </p:nvPr>
        </p:nvSpPr>
        <p:spPr>
          <a:xfrm>
            <a:off x="1097279" y="6446838"/>
            <a:ext cx="681826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18"/>
          <p:cNvSpPr txBox="1">
            <a:spLocks noGrp="1"/>
          </p:cNvSpPr>
          <p:nvPr>
            <p:ph type="sldNum" idx="12"/>
          </p:nvPr>
        </p:nvSpPr>
        <p:spPr>
          <a:xfrm>
            <a:off x="10993582" y="6446838"/>
            <a:ext cx="780010"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98"/>
        <p:cNvGrpSpPr/>
        <p:nvPr/>
      </p:nvGrpSpPr>
      <p:grpSpPr>
        <a:xfrm>
          <a:off x="0" y="0"/>
          <a:ext cx="0" cy="0"/>
          <a:chOff x="0" y="0"/>
          <a:chExt cx="0" cy="0"/>
        </a:xfrm>
      </p:grpSpPr>
      <p:sp>
        <p:nvSpPr>
          <p:cNvPr id="99" name="Google Shape;99;p9"/>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FEFEFE"/>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0" name="Google Shape;100;p9"/>
          <p:cNvSpPr txBox="1">
            <a:spLocks noGrp="1"/>
          </p:cNvSpPr>
          <p:nvPr>
            <p:ph type="body" idx="1"/>
          </p:nvPr>
        </p:nvSpPr>
        <p:spPr>
          <a:xfrm>
            <a:off x="1097280" y="2108201"/>
            <a:ext cx="10058400" cy="3760891"/>
          </a:xfrm>
          <a:prstGeom prst="rect">
            <a:avLst/>
          </a:prstGeom>
          <a:noFill/>
          <a:ln>
            <a:noFill/>
          </a:ln>
        </p:spPr>
        <p:txBody>
          <a:bodyPr spcFirstLastPara="1" wrap="square" lIns="0" tIns="45700" rIns="0" bIns="45700" anchor="t" anchorCtr="0">
            <a:normAutofit/>
          </a:bodyPr>
          <a:lstStyle>
            <a:lvl1pPr marL="457200" lvl="0" indent="-342900" algn="l">
              <a:lnSpc>
                <a:spcPct val="100000"/>
              </a:lnSpc>
              <a:spcBef>
                <a:spcPts val="1200"/>
              </a:spcBef>
              <a:spcAft>
                <a:spcPts val="0"/>
              </a:spcAft>
              <a:buSzPts val="1800"/>
              <a:buChar char=" "/>
              <a:defRPr/>
            </a:lvl1pPr>
            <a:lvl2pPr marL="914400" lvl="1" indent="-342900" algn="l">
              <a:lnSpc>
                <a:spcPct val="100000"/>
              </a:lnSpc>
              <a:spcBef>
                <a:spcPts val="200"/>
              </a:spcBef>
              <a:spcAft>
                <a:spcPts val="0"/>
              </a:spcAft>
              <a:buClr>
                <a:srgbClr val="FEFEFE"/>
              </a:buClr>
              <a:buSzPts val="1800"/>
              <a:buChar char="◦"/>
              <a:defRPr/>
            </a:lvl2pPr>
            <a:lvl3pPr marL="1371600" lvl="2" indent="-342900" algn="l">
              <a:lnSpc>
                <a:spcPct val="100000"/>
              </a:lnSpc>
              <a:spcBef>
                <a:spcPts val="400"/>
              </a:spcBef>
              <a:spcAft>
                <a:spcPts val="0"/>
              </a:spcAft>
              <a:buClr>
                <a:srgbClr val="FEFEFE"/>
              </a:buClr>
              <a:buSzPts val="1800"/>
              <a:buChar char="◦"/>
              <a:defRPr/>
            </a:lvl3pPr>
            <a:lvl4pPr marL="1828800" lvl="3" indent="-342900" algn="l">
              <a:lnSpc>
                <a:spcPct val="100000"/>
              </a:lnSpc>
              <a:spcBef>
                <a:spcPts val="400"/>
              </a:spcBef>
              <a:spcAft>
                <a:spcPts val="0"/>
              </a:spcAft>
              <a:buClr>
                <a:srgbClr val="FEFEFE"/>
              </a:buClr>
              <a:buSzPts val="1800"/>
              <a:buChar char="◦"/>
              <a:defRPr/>
            </a:lvl4pPr>
            <a:lvl5pPr marL="2286000" lvl="4" indent="-342900" algn="l">
              <a:lnSpc>
                <a:spcPct val="100000"/>
              </a:lnSpc>
              <a:spcBef>
                <a:spcPts val="400"/>
              </a:spcBef>
              <a:spcAft>
                <a:spcPts val="0"/>
              </a:spcAft>
              <a:buClr>
                <a:srgbClr val="FEFEFE"/>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101" name="Google Shape;101;p9"/>
          <p:cNvSpPr txBox="1">
            <a:spLocks noGrp="1"/>
          </p:cNvSpPr>
          <p:nvPr>
            <p:ph type="dt" idx="10"/>
          </p:nvPr>
        </p:nvSpPr>
        <p:spPr>
          <a:xfrm>
            <a:off x="8218426" y="6446838"/>
            <a:ext cx="258485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 name="Google Shape;102;p9"/>
          <p:cNvSpPr txBox="1">
            <a:spLocks noGrp="1"/>
          </p:cNvSpPr>
          <p:nvPr>
            <p:ph type="ftr" idx="11"/>
          </p:nvPr>
        </p:nvSpPr>
        <p:spPr>
          <a:xfrm>
            <a:off x="1097279" y="6446838"/>
            <a:ext cx="681826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 name="Google Shape;103;p9"/>
          <p:cNvSpPr txBox="1">
            <a:spLocks noGrp="1"/>
          </p:cNvSpPr>
          <p:nvPr>
            <p:ph type="sldNum" idx="12"/>
          </p:nvPr>
        </p:nvSpPr>
        <p:spPr>
          <a:xfrm>
            <a:off x="10993582" y="6446838"/>
            <a:ext cx="780010"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over Slide layout">
  <p:cSld name="Cover Slide layout">
    <p:bg>
      <p:bgPr>
        <a:blipFill>
          <a:blip r:embed="rId2">
            <a:alphaModFix/>
          </a:blip>
          <a:stretch>
            <a:fillRect/>
          </a:stretch>
        </a:blipFill>
        <a:effectLst/>
      </p:bgPr>
    </p:bg>
    <p:spTree>
      <p:nvGrpSpPr>
        <p:cNvPr id="1" name="Shape 104"/>
        <p:cNvGrpSpPr/>
        <p:nvPr/>
      </p:nvGrpSpPr>
      <p:grpSpPr>
        <a:xfrm>
          <a:off x="0" y="0"/>
          <a:ext cx="0" cy="0"/>
          <a:chOff x="0" y="0"/>
          <a:chExt cx="0" cy="0"/>
        </a:xfrm>
      </p:grpSpPr>
      <p:sp>
        <p:nvSpPr>
          <p:cNvPr id="105" name="Google Shape;105;ge34a87fed1_0_38"/>
          <p:cNvSpPr txBox="1">
            <a:spLocks noGrp="1"/>
          </p:cNvSpPr>
          <p:nvPr>
            <p:ph type="body" idx="1"/>
          </p:nvPr>
        </p:nvSpPr>
        <p:spPr>
          <a:xfrm>
            <a:off x="5231904" y="3525012"/>
            <a:ext cx="6960000" cy="1440000"/>
          </a:xfrm>
          <a:prstGeom prst="rect">
            <a:avLst/>
          </a:prstGeom>
          <a:noFill/>
          <a:ln>
            <a:noFill/>
          </a:ln>
        </p:spPr>
        <p:txBody>
          <a:bodyPr spcFirstLastPara="1" wrap="square" lIns="121900" tIns="60925" rIns="121900" bIns="60925" anchor="ctr" anchorCtr="0">
            <a:normAutofit/>
          </a:bodyPr>
          <a:lstStyle>
            <a:lvl1pPr marL="457200" marR="0" lvl="0" indent="-228600" algn="l" rtl="0">
              <a:lnSpc>
                <a:spcPct val="100000"/>
              </a:lnSpc>
              <a:spcBef>
                <a:spcPts val="1000"/>
              </a:spcBef>
              <a:spcAft>
                <a:spcPts val="0"/>
              </a:spcAft>
              <a:buClr>
                <a:srgbClr val="3F3F3F"/>
              </a:buClr>
              <a:buSzPts val="4800"/>
              <a:buFont typeface="Arial"/>
              <a:buNone/>
              <a:defRPr sz="4800" b="1" i="0" u="none" strike="noStrike" cap="none">
                <a:solidFill>
                  <a:srgbClr val="3F3F3F"/>
                </a:solidFill>
                <a:latin typeface="Arial"/>
                <a:ea typeface="Arial"/>
                <a:cs typeface="Arial"/>
                <a:sym typeface="Arial"/>
              </a:defRPr>
            </a:lvl1pPr>
            <a:lvl2pPr marL="914400" marR="0" lvl="1" indent="-463550" algn="l" rtl="0">
              <a:spcBef>
                <a:spcPts val="700"/>
              </a:spcBef>
              <a:spcAft>
                <a:spcPts val="0"/>
              </a:spcAft>
              <a:buClr>
                <a:schemeClr val="dk1"/>
              </a:buClr>
              <a:buSzPts val="3700"/>
              <a:buFont typeface="Arial"/>
              <a:buChar char="–"/>
              <a:defRPr sz="3700" b="0" i="0" u="none" strike="noStrike" cap="none">
                <a:solidFill>
                  <a:schemeClr val="dk1"/>
                </a:solidFill>
                <a:latin typeface="Arial"/>
                <a:ea typeface="Arial"/>
                <a:cs typeface="Arial"/>
                <a:sym typeface="Arial"/>
              </a:defRPr>
            </a:lvl2pPr>
            <a:lvl3pPr marL="1371600" marR="0" lvl="2" indent="-431800" algn="l" rtl="0">
              <a:spcBef>
                <a:spcPts val="60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3pPr>
            <a:lvl4pPr marL="1828800" marR="0" lvl="3" indent="-400050" algn="l" rtl="0">
              <a:spcBef>
                <a:spcPts val="500"/>
              </a:spcBef>
              <a:spcAft>
                <a:spcPts val="0"/>
              </a:spcAft>
              <a:buClr>
                <a:schemeClr val="dk1"/>
              </a:buClr>
              <a:buSzPts val="2700"/>
              <a:buFont typeface="Arial"/>
              <a:buChar char="–"/>
              <a:defRPr sz="2700" b="0" i="0" u="none" strike="noStrike" cap="none">
                <a:solidFill>
                  <a:schemeClr val="dk1"/>
                </a:solidFill>
                <a:latin typeface="Arial"/>
                <a:ea typeface="Arial"/>
                <a:cs typeface="Arial"/>
                <a:sym typeface="Arial"/>
              </a:defRPr>
            </a:lvl4pPr>
            <a:lvl5pPr marL="2286000" marR="0" lvl="4" indent="-400050" algn="l" rtl="0">
              <a:spcBef>
                <a:spcPts val="500"/>
              </a:spcBef>
              <a:spcAft>
                <a:spcPts val="0"/>
              </a:spcAft>
              <a:buClr>
                <a:schemeClr val="dk1"/>
              </a:buClr>
              <a:buSzPts val="2700"/>
              <a:buFont typeface="Arial"/>
              <a:buChar char="»"/>
              <a:defRPr sz="2700" b="0" i="0" u="none" strike="noStrike" cap="none">
                <a:solidFill>
                  <a:schemeClr val="dk1"/>
                </a:solidFill>
                <a:latin typeface="Arial"/>
                <a:ea typeface="Arial"/>
                <a:cs typeface="Arial"/>
                <a:sym typeface="Arial"/>
              </a:defRPr>
            </a:lvl5pPr>
            <a:lvl6pPr marL="2743200" marR="0" lvl="5" indent="-400050" algn="l" rtl="0">
              <a:spcBef>
                <a:spcPts val="500"/>
              </a:spcBef>
              <a:spcAft>
                <a:spcPts val="0"/>
              </a:spcAft>
              <a:buClr>
                <a:schemeClr val="dk1"/>
              </a:buClr>
              <a:buSzPts val="2700"/>
              <a:buFont typeface="Arial"/>
              <a:buChar char="•"/>
              <a:defRPr sz="2700" b="0" i="0" u="none" strike="noStrike" cap="none">
                <a:solidFill>
                  <a:schemeClr val="dk1"/>
                </a:solidFill>
                <a:latin typeface="Arial"/>
                <a:ea typeface="Arial"/>
                <a:cs typeface="Arial"/>
                <a:sym typeface="Arial"/>
              </a:defRPr>
            </a:lvl6pPr>
            <a:lvl7pPr marL="3200400" marR="0" lvl="6" indent="-400050" algn="l" rtl="0">
              <a:spcBef>
                <a:spcPts val="500"/>
              </a:spcBef>
              <a:spcAft>
                <a:spcPts val="0"/>
              </a:spcAft>
              <a:buClr>
                <a:schemeClr val="dk1"/>
              </a:buClr>
              <a:buSzPts val="2700"/>
              <a:buFont typeface="Arial"/>
              <a:buChar char="•"/>
              <a:defRPr sz="2700" b="0" i="0" u="none" strike="noStrike" cap="none">
                <a:solidFill>
                  <a:schemeClr val="dk1"/>
                </a:solidFill>
                <a:latin typeface="Arial"/>
                <a:ea typeface="Arial"/>
                <a:cs typeface="Arial"/>
                <a:sym typeface="Arial"/>
              </a:defRPr>
            </a:lvl7pPr>
            <a:lvl8pPr marL="3657600" marR="0" lvl="7" indent="-400050" algn="l" rtl="0">
              <a:spcBef>
                <a:spcPts val="500"/>
              </a:spcBef>
              <a:spcAft>
                <a:spcPts val="0"/>
              </a:spcAft>
              <a:buClr>
                <a:schemeClr val="dk1"/>
              </a:buClr>
              <a:buSzPts val="2700"/>
              <a:buFont typeface="Arial"/>
              <a:buChar char="•"/>
              <a:defRPr sz="2700" b="0" i="0" u="none" strike="noStrike" cap="none">
                <a:solidFill>
                  <a:schemeClr val="dk1"/>
                </a:solidFill>
                <a:latin typeface="Arial"/>
                <a:ea typeface="Arial"/>
                <a:cs typeface="Arial"/>
                <a:sym typeface="Arial"/>
              </a:defRPr>
            </a:lvl8pPr>
            <a:lvl9pPr marL="4114800" marR="0" lvl="8" indent="-400050" algn="l" rtl="0">
              <a:spcBef>
                <a:spcPts val="500"/>
              </a:spcBef>
              <a:spcAft>
                <a:spcPts val="400"/>
              </a:spcAft>
              <a:buClr>
                <a:schemeClr val="dk1"/>
              </a:buClr>
              <a:buSzPts val="2700"/>
              <a:buFont typeface="Arial"/>
              <a:buChar char="•"/>
              <a:defRPr sz="2700" b="0" i="0" u="none" strike="noStrike" cap="none">
                <a:solidFill>
                  <a:schemeClr val="dk1"/>
                </a:solidFill>
                <a:latin typeface="Arial"/>
                <a:ea typeface="Arial"/>
                <a:cs typeface="Arial"/>
                <a:sym typeface="Arial"/>
              </a:defRPr>
            </a:lvl9pPr>
          </a:lstStyle>
          <a:p>
            <a:endParaRPr/>
          </a:p>
        </p:txBody>
      </p:sp>
      <p:sp>
        <p:nvSpPr>
          <p:cNvPr id="106" name="Google Shape;106;ge34a87fed1_0_38"/>
          <p:cNvSpPr txBox="1">
            <a:spLocks noGrp="1"/>
          </p:cNvSpPr>
          <p:nvPr>
            <p:ph type="body" idx="2"/>
          </p:nvPr>
        </p:nvSpPr>
        <p:spPr>
          <a:xfrm>
            <a:off x="5231904" y="4965171"/>
            <a:ext cx="6960000" cy="672000"/>
          </a:xfrm>
          <a:prstGeom prst="rect">
            <a:avLst/>
          </a:prstGeom>
          <a:noFill/>
          <a:ln>
            <a:noFill/>
          </a:ln>
        </p:spPr>
        <p:txBody>
          <a:bodyPr spcFirstLastPara="1" wrap="square" lIns="121900" tIns="60925" rIns="121900" bIns="60925" anchor="ctr" anchorCtr="0">
            <a:normAutofit/>
          </a:bodyPr>
          <a:lstStyle>
            <a:lvl1pPr marL="457200" marR="0" lvl="0" indent="-228600" algn="l" rtl="0">
              <a:lnSpc>
                <a:spcPct val="100000"/>
              </a:lnSpc>
              <a:spcBef>
                <a:spcPts val="400"/>
              </a:spcBef>
              <a:spcAft>
                <a:spcPts val="0"/>
              </a:spcAft>
              <a:buClr>
                <a:srgbClr val="3F3F3F"/>
              </a:buClr>
              <a:buSzPts val="1900"/>
              <a:buFont typeface="Arial"/>
              <a:buNone/>
              <a:defRPr sz="1900" b="0" i="0" u="none" strike="noStrike" cap="none">
                <a:solidFill>
                  <a:srgbClr val="3F3F3F"/>
                </a:solidFill>
                <a:latin typeface="Arial"/>
                <a:ea typeface="Arial"/>
                <a:cs typeface="Arial"/>
                <a:sym typeface="Arial"/>
              </a:defRPr>
            </a:lvl1pPr>
            <a:lvl2pPr marL="914400" marR="0" lvl="1" indent="-463550" algn="l" rtl="0">
              <a:spcBef>
                <a:spcPts val="700"/>
              </a:spcBef>
              <a:spcAft>
                <a:spcPts val="0"/>
              </a:spcAft>
              <a:buClr>
                <a:schemeClr val="dk1"/>
              </a:buClr>
              <a:buSzPts val="3700"/>
              <a:buFont typeface="Arial"/>
              <a:buChar char="–"/>
              <a:defRPr sz="3700" b="0" i="0" u="none" strike="noStrike" cap="none">
                <a:solidFill>
                  <a:schemeClr val="dk1"/>
                </a:solidFill>
                <a:latin typeface="Arial"/>
                <a:ea typeface="Arial"/>
                <a:cs typeface="Arial"/>
                <a:sym typeface="Arial"/>
              </a:defRPr>
            </a:lvl2pPr>
            <a:lvl3pPr marL="1371600" marR="0" lvl="2" indent="-431800" algn="l" rtl="0">
              <a:spcBef>
                <a:spcPts val="60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3pPr>
            <a:lvl4pPr marL="1828800" marR="0" lvl="3" indent="-400050" algn="l" rtl="0">
              <a:spcBef>
                <a:spcPts val="500"/>
              </a:spcBef>
              <a:spcAft>
                <a:spcPts val="0"/>
              </a:spcAft>
              <a:buClr>
                <a:schemeClr val="dk1"/>
              </a:buClr>
              <a:buSzPts val="2700"/>
              <a:buFont typeface="Arial"/>
              <a:buChar char="–"/>
              <a:defRPr sz="2700" b="0" i="0" u="none" strike="noStrike" cap="none">
                <a:solidFill>
                  <a:schemeClr val="dk1"/>
                </a:solidFill>
                <a:latin typeface="Arial"/>
                <a:ea typeface="Arial"/>
                <a:cs typeface="Arial"/>
                <a:sym typeface="Arial"/>
              </a:defRPr>
            </a:lvl4pPr>
            <a:lvl5pPr marL="2286000" marR="0" lvl="4" indent="-400050" algn="l" rtl="0">
              <a:spcBef>
                <a:spcPts val="500"/>
              </a:spcBef>
              <a:spcAft>
                <a:spcPts val="0"/>
              </a:spcAft>
              <a:buClr>
                <a:schemeClr val="dk1"/>
              </a:buClr>
              <a:buSzPts val="2700"/>
              <a:buFont typeface="Arial"/>
              <a:buChar char="»"/>
              <a:defRPr sz="2700" b="0" i="0" u="none" strike="noStrike" cap="none">
                <a:solidFill>
                  <a:schemeClr val="dk1"/>
                </a:solidFill>
                <a:latin typeface="Arial"/>
                <a:ea typeface="Arial"/>
                <a:cs typeface="Arial"/>
                <a:sym typeface="Arial"/>
              </a:defRPr>
            </a:lvl5pPr>
            <a:lvl6pPr marL="2743200" marR="0" lvl="5" indent="-400050" algn="l" rtl="0">
              <a:spcBef>
                <a:spcPts val="500"/>
              </a:spcBef>
              <a:spcAft>
                <a:spcPts val="0"/>
              </a:spcAft>
              <a:buClr>
                <a:schemeClr val="dk1"/>
              </a:buClr>
              <a:buSzPts val="2700"/>
              <a:buFont typeface="Arial"/>
              <a:buChar char="•"/>
              <a:defRPr sz="2700" b="0" i="0" u="none" strike="noStrike" cap="none">
                <a:solidFill>
                  <a:schemeClr val="dk1"/>
                </a:solidFill>
                <a:latin typeface="Arial"/>
                <a:ea typeface="Arial"/>
                <a:cs typeface="Arial"/>
                <a:sym typeface="Arial"/>
              </a:defRPr>
            </a:lvl6pPr>
            <a:lvl7pPr marL="3200400" marR="0" lvl="6" indent="-400050" algn="l" rtl="0">
              <a:spcBef>
                <a:spcPts val="500"/>
              </a:spcBef>
              <a:spcAft>
                <a:spcPts val="0"/>
              </a:spcAft>
              <a:buClr>
                <a:schemeClr val="dk1"/>
              </a:buClr>
              <a:buSzPts val="2700"/>
              <a:buFont typeface="Arial"/>
              <a:buChar char="•"/>
              <a:defRPr sz="2700" b="0" i="0" u="none" strike="noStrike" cap="none">
                <a:solidFill>
                  <a:schemeClr val="dk1"/>
                </a:solidFill>
                <a:latin typeface="Arial"/>
                <a:ea typeface="Arial"/>
                <a:cs typeface="Arial"/>
                <a:sym typeface="Arial"/>
              </a:defRPr>
            </a:lvl7pPr>
            <a:lvl8pPr marL="3657600" marR="0" lvl="7" indent="-400050" algn="l" rtl="0">
              <a:spcBef>
                <a:spcPts val="500"/>
              </a:spcBef>
              <a:spcAft>
                <a:spcPts val="0"/>
              </a:spcAft>
              <a:buClr>
                <a:schemeClr val="dk1"/>
              </a:buClr>
              <a:buSzPts val="2700"/>
              <a:buFont typeface="Arial"/>
              <a:buChar char="•"/>
              <a:defRPr sz="2700" b="0" i="0" u="none" strike="noStrike" cap="none">
                <a:solidFill>
                  <a:schemeClr val="dk1"/>
                </a:solidFill>
                <a:latin typeface="Arial"/>
                <a:ea typeface="Arial"/>
                <a:cs typeface="Arial"/>
                <a:sym typeface="Arial"/>
              </a:defRPr>
            </a:lvl8pPr>
            <a:lvl9pPr marL="4114800" marR="0" lvl="8" indent="-400050" algn="l" rtl="0">
              <a:spcBef>
                <a:spcPts val="500"/>
              </a:spcBef>
              <a:spcAft>
                <a:spcPts val="400"/>
              </a:spcAft>
              <a:buClr>
                <a:schemeClr val="dk1"/>
              </a:buClr>
              <a:buSzPts val="2700"/>
              <a:buFont typeface="Arial"/>
              <a:buChar char="•"/>
              <a:defRPr sz="27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7"/>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7"/>
          <p:cNvSpPr txBox="1">
            <a:spLocks noGrp="1"/>
          </p:cNvSpPr>
          <p:nvPr>
            <p:ph type="body" idx="1"/>
          </p:nvPr>
        </p:nvSpPr>
        <p:spPr>
          <a:xfrm>
            <a:off x="1097280" y="2108201"/>
            <a:ext cx="10058400" cy="3760891"/>
          </a:xfrm>
          <a:prstGeom prst="rect">
            <a:avLst/>
          </a:prstGeom>
          <a:noFill/>
          <a:ln>
            <a:noFill/>
          </a:ln>
        </p:spPr>
        <p:txBody>
          <a:bodyPr spcFirstLastPara="1" wrap="square" lIns="0" tIns="45700" rIns="0" bIns="45700" anchor="t" anchorCtr="0">
            <a:normAutofit/>
          </a:bodyPr>
          <a:lstStyle>
            <a:lvl1pPr marL="457200" lvl="0" indent="-342900" algn="l">
              <a:lnSpc>
                <a:spcPct val="100000"/>
              </a:lnSpc>
              <a:spcBef>
                <a:spcPts val="1200"/>
              </a:spcBef>
              <a:spcAft>
                <a:spcPts val="0"/>
              </a:spcAft>
              <a:buSzPts val="1800"/>
              <a:buChar char=" "/>
              <a:defRPr/>
            </a:lvl1pPr>
            <a:lvl2pPr marL="914400" lvl="1" indent="-342900" algn="l">
              <a:lnSpc>
                <a:spcPct val="100000"/>
              </a:lnSpc>
              <a:spcBef>
                <a:spcPts val="200"/>
              </a:spcBef>
              <a:spcAft>
                <a:spcPts val="0"/>
              </a:spcAft>
              <a:buClr>
                <a:srgbClr val="3F3F3F"/>
              </a:buClr>
              <a:buSzPts val="1800"/>
              <a:buChar char="◦"/>
              <a:defRPr/>
            </a:lvl2pPr>
            <a:lvl3pPr marL="1371600" lvl="2" indent="-342900" algn="l">
              <a:lnSpc>
                <a:spcPct val="100000"/>
              </a:lnSpc>
              <a:spcBef>
                <a:spcPts val="400"/>
              </a:spcBef>
              <a:spcAft>
                <a:spcPts val="0"/>
              </a:spcAft>
              <a:buClr>
                <a:srgbClr val="3F3F3F"/>
              </a:buClr>
              <a:buSzPts val="1800"/>
              <a:buChar char="◦"/>
              <a:defRPr/>
            </a:lvl3pPr>
            <a:lvl4pPr marL="1828800" lvl="3" indent="-342900" algn="l">
              <a:lnSpc>
                <a:spcPct val="100000"/>
              </a:lnSpc>
              <a:spcBef>
                <a:spcPts val="400"/>
              </a:spcBef>
              <a:spcAft>
                <a:spcPts val="0"/>
              </a:spcAft>
              <a:buClr>
                <a:srgbClr val="3F3F3F"/>
              </a:buClr>
              <a:buSzPts val="1800"/>
              <a:buChar char="◦"/>
              <a:defRPr/>
            </a:lvl4pPr>
            <a:lvl5pPr marL="2286000" lvl="4" indent="-342900" algn="l">
              <a:lnSpc>
                <a:spcPct val="10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24" name="Google Shape;24;p7"/>
          <p:cNvSpPr txBox="1">
            <a:spLocks noGrp="1"/>
          </p:cNvSpPr>
          <p:nvPr>
            <p:ph type="dt" idx="10"/>
          </p:nvPr>
        </p:nvSpPr>
        <p:spPr>
          <a:xfrm>
            <a:off x="8218426" y="6446838"/>
            <a:ext cx="258485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7"/>
          <p:cNvSpPr txBox="1">
            <a:spLocks noGrp="1"/>
          </p:cNvSpPr>
          <p:nvPr>
            <p:ph type="ftr" idx="11"/>
          </p:nvPr>
        </p:nvSpPr>
        <p:spPr>
          <a:xfrm>
            <a:off x="1097279" y="6446838"/>
            <a:ext cx="681826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7"/>
          <p:cNvSpPr txBox="1">
            <a:spLocks noGrp="1"/>
          </p:cNvSpPr>
          <p:nvPr>
            <p:ph type="sldNum" idx="12"/>
          </p:nvPr>
        </p:nvSpPr>
        <p:spPr>
          <a:xfrm>
            <a:off x="10993582" y="6446838"/>
            <a:ext cx="780010"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bg>
      <p:bgPr>
        <a:solidFill>
          <a:schemeClr val="lt1"/>
        </a:solidFill>
        <a:effectLst/>
      </p:bgPr>
    </p:bg>
    <p:spTree>
      <p:nvGrpSpPr>
        <p:cNvPr id="1" name="Shape 27"/>
        <p:cNvGrpSpPr/>
        <p:nvPr/>
      </p:nvGrpSpPr>
      <p:grpSpPr>
        <a:xfrm>
          <a:off x="0" y="0"/>
          <a:ext cx="0" cy="0"/>
          <a:chOff x="0" y="0"/>
          <a:chExt cx="0" cy="0"/>
        </a:xfrm>
      </p:grpSpPr>
      <p:sp>
        <p:nvSpPr>
          <p:cNvPr id="28" name="Google Shape;28;p10"/>
          <p:cNvSpPr/>
          <p:nvPr/>
        </p:nvSpPr>
        <p:spPr>
          <a:xfrm>
            <a:off x="3175" y="6400800"/>
            <a:ext cx="12188825" cy="457200"/>
          </a:xfrm>
          <a:prstGeom prst="rect">
            <a:avLst/>
          </a:prstGeom>
          <a:solidFill>
            <a:srgbClr val="2626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10"/>
          <p:cNvSpPr txBox="1">
            <a:spLocks noGrp="1"/>
          </p:cNvSpPr>
          <p:nvPr>
            <p:ph type="title"/>
          </p:nvPr>
        </p:nvSpPr>
        <p:spPr>
          <a:xfrm>
            <a:off x="1097280" y="758952"/>
            <a:ext cx="10058400" cy="35661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262626"/>
              </a:buClr>
              <a:buSzPts val="8000"/>
              <a:buFont typeface="Calibri"/>
              <a:buNone/>
              <a:defRPr sz="8000" b="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10"/>
          <p:cNvSpPr txBox="1">
            <a:spLocks noGrp="1"/>
          </p:cNvSpPr>
          <p:nvPr>
            <p:ph type="body" idx="1"/>
          </p:nvPr>
        </p:nvSpPr>
        <p:spPr>
          <a:xfrm>
            <a:off x="1097280" y="4663440"/>
            <a:ext cx="10058400" cy="1143000"/>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200"/>
              </a:spcBef>
              <a:spcAft>
                <a:spcPts val="0"/>
              </a:spcAft>
              <a:buSzPts val="2400"/>
              <a:buNone/>
              <a:defRPr sz="2400" cap="none">
                <a:solidFill>
                  <a:schemeClr val="dk1"/>
                </a:solidFill>
                <a:latin typeface="Calibri"/>
                <a:ea typeface="Calibri"/>
                <a:cs typeface="Calibri"/>
                <a:sym typeface="Calibri"/>
              </a:defRPr>
            </a:lvl1pPr>
            <a:lvl2pPr marL="914400" lvl="1" indent="-228600" algn="l">
              <a:lnSpc>
                <a:spcPct val="100000"/>
              </a:lnSpc>
              <a:spcBef>
                <a:spcPts val="200"/>
              </a:spcBef>
              <a:spcAft>
                <a:spcPts val="0"/>
              </a:spcAft>
              <a:buClr>
                <a:srgbClr val="888888"/>
              </a:buClr>
              <a:buSzPts val="1800"/>
              <a:buNone/>
              <a:defRPr sz="1800">
                <a:solidFill>
                  <a:srgbClr val="888888"/>
                </a:solidFill>
              </a:defRPr>
            </a:lvl2pPr>
            <a:lvl3pPr marL="1371600" lvl="2" indent="-228600" algn="l">
              <a:lnSpc>
                <a:spcPct val="100000"/>
              </a:lnSpc>
              <a:spcBef>
                <a:spcPts val="400"/>
              </a:spcBef>
              <a:spcAft>
                <a:spcPts val="0"/>
              </a:spcAft>
              <a:buClr>
                <a:srgbClr val="888888"/>
              </a:buClr>
              <a:buSzPts val="1600"/>
              <a:buNone/>
              <a:defRPr sz="1600">
                <a:solidFill>
                  <a:srgbClr val="888888"/>
                </a:solidFill>
              </a:defRPr>
            </a:lvl3pPr>
            <a:lvl4pPr marL="1828800" lvl="3" indent="-228600" algn="l">
              <a:lnSpc>
                <a:spcPct val="100000"/>
              </a:lnSpc>
              <a:spcBef>
                <a:spcPts val="400"/>
              </a:spcBef>
              <a:spcAft>
                <a:spcPts val="0"/>
              </a:spcAft>
              <a:buClr>
                <a:srgbClr val="888888"/>
              </a:buClr>
              <a:buSzPts val="1400"/>
              <a:buNone/>
              <a:defRPr sz="1400">
                <a:solidFill>
                  <a:srgbClr val="888888"/>
                </a:solidFill>
              </a:defRPr>
            </a:lvl4pPr>
            <a:lvl5pPr marL="2286000" lvl="4" indent="-228600" algn="l">
              <a:lnSpc>
                <a:spcPct val="100000"/>
              </a:lnSpc>
              <a:spcBef>
                <a:spcPts val="400"/>
              </a:spcBef>
              <a:spcAft>
                <a:spcPts val="0"/>
              </a:spcAft>
              <a:buClr>
                <a:srgbClr val="888888"/>
              </a:buClr>
              <a:buSzPts val="1400"/>
              <a:buNone/>
              <a:defRPr sz="1400">
                <a:solidFill>
                  <a:srgbClr val="888888"/>
                </a:solidFill>
              </a:defRPr>
            </a:lvl5pPr>
            <a:lvl6pPr marL="2743200" lvl="5" indent="-228600" algn="l">
              <a:lnSpc>
                <a:spcPct val="90000"/>
              </a:lnSpc>
              <a:spcBef>
                <a:spcPts val="400"/>
              </a:spcBef>
              <a:spcAft>
                <a:spcPts val="0"/>
              </a:spcAft>
              <a:buSzPts val="1400"/>
              <a:buNone/>
              <a:defRPr sz="1400">
                <a:solidFill>
                  <a:srgbClr val="888888"/>
                </a:solidFill>
              </a:defRPr>
            </a:lvl6pPr>
            <a:lvl7pPr marL="3200400" lvl="6" indent="-228600" algn="l">
              <a:lnSpc>
                <a:spcPct val="90000"/>
              </a:lnSpc>
              <a:spcBef>
                <a:spcPts val="400"/>
              </a:spcBef>
              <a:spcAft>
                <a:spcPts val="0"/>
              </a:spcAft>
              <a:buSzPts val="1400"/>
              <a:buNone/>
              <a:defRPr sz="1400">
                <a:solidFill>
                  <a:srgbClr val="888888"/>
                </a:solidFill>
              </a:defRPr>
            </a:lvl7pPr>
            <a:lvl8pPr marL="3657600" lvl="7" indent="-228600" algn="l">
              <a:lnSpc>
                <a:spcPct val="90000"/>
              </a:lnSpc>
              <a:spcBef>
                <a:spcPts val="400"/>
              </a:spcBef>
              <a:spcAft>
                <a:spcPts val="0"/>
              </a:spcAft>
              <a:buSzPts val="1400"/>
              <a:buNone/>
              <a:defRPr sz="1400">
                <a:solidFill>
                  <a:srgbClr val="888888"/>
                </a:solidFill>
              </a:defRPr>
            </a:lvl8pPr>
            <a:lvl9pPr marL="4114800" lvl="8" indent="-228600" algn="l">
              <a:lnSpc>
                <a:spcPct val="90000"/>
              </a:lnSpc>
              <a:spcBef>
                <a:spcPts val="400"/>
              </a:spcBef>
              <a:spcAft>
                <a:spcPts val="400"/>
              </a:spcAft>
              <a:buSzPts val="1400"/>
              <a:buNone/>
              <a:defRPr sz="1400">
                <a:solidFill>
                  <a:srgbClr val="888888"/>
                </a:solidFill>
              </a:defRPr>
            </a:lvl9pPr>
          </a:lstStyle>
          <a:p>
            <a:endParaRPr/>
          </a:p>
        </p:txBody>
      </p:sp>
      <p:cxnSp>
        <p:nvCxnSpPr>
          <p:cNvPr id="31" name="Google Shape;31;p10"/>
          <p:cNvCxnSpPr/>
          <p:nvPr/>
        </p:nvCxnSpPr>
        <p:spPr>
          <a:xfrm>
            <a:off x="1207658" y="4485132"/>
            <a:ext cx="9875520" cy="0"/>
          </a:xfrm>
          <a:prstGeom prst="straightConnector1">
            <a:avLst/>
          </a:prstGeom>
          <a:noFill/>
          <a:ln w="12700" cap="flat" cmpd="sng">
            <a:solidFill>
              <a:srgbClr val="3F3F3F"/>
            </a:solidFill>
            <a:prstDash val="solid"/>
            <a:round/>
            <a:headEnd type="none" w="sm" len="sm"/>
            <a:tailEnd type="none" w="sm" len="sm"/>
          </a:ln>
        </p:spPr>
      </p:cxnSp>
      <p:sp>
        <p:nvSpPr>
          <p:cNvPr id="32" name="Google Shape;32;p10"/>
          <p:cNvSpPr txBox="1">
            <a:spLocks noGrp="1"/>
          </p:cNvSpPr>
          <p:nvPr>
            <p:ph type="dt" idx="10"/>
          </p:nvPr>
        </p:nvSpPr>
        <p:spPr>
          <a:xfrm>
            <a:off x="8218426" y="6446838"/>
            <a:ext cx="258485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10"/>
          <p:cNvSpPr txBox="1">
            <a:spLocks noGrp="1"/>
          </p:cNvSpPr>
          <p:nvPr>
            <p:ph type="ftr" idx="11"/>
          </p:nvPr>
        </p:nvSpPr>
        <p:spPr>
          <a:xfrm>
            <a:off x="1097279" y="6446838"/>
            <a:ext cx="681826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0"/>
          <p:cNvSpPr txBox="1">
            <a:spLocks noGrp="1"/>
          </p:cNvSpPr>
          <p:nvPr>
            <p:ph type="sldNum" idx="12"/>
          </p:nvPr>
        </p:nvSpPr>
        <p:spPr>
          <a:xfrm>
            <a:off x="10993582" y="6446838"/>
            <a:ext cx="780010"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5"/>
        <p:cNvGrpSpPr/>
        <p:nvPr/>
      </p:nvGrpSpPr>
      <p:grpSpPr>
        <a:xfrm>
          <a:off x="0" y="0"/>
          <a:ext cx="0" cy="0"/>
          <a:chOff x="0" y="0"/>
          <a:chExt cx="0" cy="0"/>
        </a:xfrm>
      </p:grpSpPr>
      <p:sp>
        <p:nvSpPr>
          <p:cNvPr id="36" name="Google Shape;36;p11"/>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11"/>
          <p:cNvSpPr txBox="1">
            <a:spLocks noGrp="1"/>
          </p:cNvSpPr>
          <p:nvPr>
            <p:ph type="body" idx="1"/>
          </p:nvPr>
        </p:nvSpPr>
        <p:spPr>
          <a:xfrm>
            <a:off x="1097280" y="2120900"/>
            <a:ext cx="4639736" cy="3748193"/>
          </a:xfrm>
          <a:prstGeom prst="rect">
            <a:avLst/>
          </a:prstGeom>
          <a:noFill/>
          <a:ln>
            <a:noFill/>
          </a:ln>
        </p:spPr>
        <p:txBody>
          <a:bodyPr spcFirstLastPara="1" wrap="square" lIns="0" tIns="45700" rIns="0" bIns="45700" anchor="t" anchorCtr="0">
            <a:normAutofit/>
          </a:bodyPr>
          <a:lstStyle>
            <a:lvl1pPr marL="457200" lvl="0" indent="-342900" algn="l">
              <a:lnSpc>
                <a:spcPct val="100000"/>
              </a:lnSpc>
              <a:spcBef>
                <a:spcPts val="1200"/>
              </a:spcBef>
              <a:spcAft>
                <a:spcPts val="0"/>
              </a:spcAft>
              <a:buSzPts val="1800"/>
              <a:buChar char=" "/>
              <a:defRPr/>
            </a:lvl1pPr>
            <a:lvl2pPr marL="914400" lvl="1" indent="-342900" algn="l">
              <a:lnSpc>
                <a:spcPct val="100000"/>
              </a:lnSpc>
              <a:spcBef>
                <a:spcPts val="200"/>
              </a:spcBef>
              <a:spcAft>
                <a:spcPts val="0"/>
              </a:spcAft>
              <a:buClr>
                <a:srgbClr val="3F3F3F"/>
              </a:buClr>
              <a:buSzPts val="1800"/>
              <a:buChar char="◦"/>
              <a:defRPr/>
            </a:lvl2pPr>
            <a:lvl3pPr marL="1371600" lvl="2" indent="-342900" algn="l">
              <a:lnSpc>
                <a:spcPct val="100000"/>
              </a:lnSpc>
              <a:spcBef>
                <a:spcPts val="400"/>
              </a:spcBef>
              <a:spcAft>
                <a:spcPts val="0"/>
              </a:spcAft>
              <a:buClr>
                <a:srgbClr val="3F3F3F"/>
              </a:buClr>
              <a:buSzPts val="1800"/>
              <a:buChar char="◦"/>
              <a:defRPr/>
            </a:lvl3pPr>
            <a:lvl4pPr marL="1828800" lvl="3" indent="-342900" algn="l">
              <a:lnSpc>
                <a:spcPct val="100000"/>
              </a:lnSpc>
              <a:spcBef>
                <a:spcPts val="400"/>
              </a:spcBef>
              <a:spcAft>
                <a:spcPts val="0"/>
              </a:spcAft>
              <a:buClr>
                <a:srgbClr val="3F3F3F"/>
              </a:buClr>
              <a:buSzPts val="1800"/>
              <a:buChar char="◦"/>
              <a:defRPr/>
            </a:lvl4pPr>
            <a:lvl5pPr marL="2286000" lvl="4" indent="-342900" algn="l">
              <a:lnSpc>
                <a:spcPct val="10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38" name="Google Shape;38;p11"/>
          <p:cNvSpPr txBox="1">
            <a:spLocks noGrp="1"/>
          </p:cNvSpPr>
          <p:nvPr>
            <p:ph type="body" idx="2"/>
          </p:nvPr>
        </p:nvSpPr>
        <p:spPr>
          <a:xfrm>
            <a:off x="6515944" y="2120900"/>
            <a:ext cx="4639736" cy="3748194"/>
          </a:xfrm>
          <a:prstGeom prst="rect">
            <a:avLst/>
          </a:prstGeom>
          <a:noFill/>
          <a:ln>
            <a:noFill/>
          </a:ln>
        </p:spPr>
        <p:txBody>
          <a:bodyPr spcFirstLastPara="1" wrap="square" lIns="0" tIns="45700" rIns="0" bIns="45700" anchor="t" anchorCtr="0">
            <a:normAutofit/>
          </a:bodyPr>
          <a:lstStyle>
            <a:lvl1pPr marL="457200" lvl="0" indent="-342900" algn="l">
              <a:lnSpc>
                <a:spcPct val="100000"/>
              </a:lnSpc>
              <a:spcBef>
                <a:spcPts val="1200"/>
              </a:spcBef>
              <a:spcAft>
                <a:spcPts val="0"/>
              </a:spcAft>
              <a:buSzPts val="1800"/>
              <a:buChar char=" "/>
              <a:defRPr/>
            </a:lvl1pPr>
            <a:lvl2pPr marL="914400" lvl="1" indent="-342900" algn="l">
              <a:lnSpc>
                <a:spcPct val="100000"/>
              </a:lnSpc>
              <a:spcBef>
                <a:spcPts val="200"/>
              </a:spcBef>
              <a:spcAft>
                <a:spcPts val="0"/>
              </a:spcAft>
              <a:buClr>
                <a:srgbClr val="3F3F3F"/>
              </a:buClr>
              <a:buSzPts val="1800"/>
              <a:buChar char="◦"/>
              <a:defRPr/>
            </a:lvl2pPr>
            <a:lvl3pPr marL="1371600" lvl="2" indent="-342900" algn="l">
              <a:lnSpc>
                <a:spcPct val="100000"/>
              </a:lnSpc>
              <a:spcBef>
                <a:spcPts val="400"/>
              </a:spcBef>
              <a:spcAft>
                <a:spcPts val="0"/>
              </a:spcAft>
              <a:buClr>
                <a:srgbClr val="3F3F3F"/>
              </a:buClr>
              <a:buSzPts val="1800"/>
              <a:buChar char="◦"/>
              <a:defRPr/>
            </a:lvl3pPr>
            <a:lvl4pPr marL="1828800" lvl="3" indent="-342900" algn="l">
              <a:lnSpc>
                <a:spcPct val="100000"/>
              </a:lnSpc>
              <a:spcBef>
                <a:spcPts val="400"/>
              </a:spcBef>
              <a:spcAft>
                <a:spcPts val="0"/>
              </a:spcAft>
              <a:buClr>
                <a:srgbClr val="3F3F3F"/>
              </a:buClr>
              <a:buSzPts val="1800"/>
              <a:buChar char="◦"/>
              <a:defRPr/>
            </a:lvl4pPr>
            <a:lvl5pPr marL="2286000" lvl="4" indent="-342900" algn="l">
              <a:lnSpc>
                <a:spcPct val="10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39" name="Google Shape;39;p11"/>
          <p:cNvSpPr txBox="1">
            <a:spLocks noGrp="1"/>
          </p:cNvSpPr>
          <p:nvPr>
            <p:ph type="dt" idx="10"/>
          </p:nvPr>
        </p:nvSpPr>
        <p:spPr>
          <a:xfrm>
            <a:off x="8218426" y="6446838"/>
            <a:ext cx="258485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11"/>
          <p:cNvSpPr txBox="1">
            <a:spLocks noGrp="1"/>
          </p:cNvSpPr>
          <p:nvPr>
            <p:ph type="ftr" idx="11"/>
          </p:nvPr>
        </p:nvSpPr>
        <p:spPr>
          <a:xfrm>
            <a:off x="1097279" y="6446838"/>
            <a:ext cx="681826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11"/>
          <p:cNvSpPr txBox="1">
            <a:spLocks noGrp="1"/>
          </p:cNvSpPr>
          <p:nvPr>
            <p:ph type="sldNum" idx="12"/>
          </p:nvPr>
        </p:nvSpPr>
        <p:spPr>
          <a:xfrm>
            <a:off x="10993582" y="6446838"/>
            <a:ext cx="780010"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2"/>
        <p:cNvGrpSpPr/>
        <p:nvPr/>
      </p:nvGrpSpPr>
      <p:grpSpPr>
        <a:xfrm>
          <a:off x="0" y="0"/>
          <a:ext cx="0" cy="0"/>
          <a:chOff x="0" y="0"/>
          <a:chExt cx="0" cy="0"/>
        </a:xfrm>
      </p:grpSpPr>
      <p:sp>
        <p:nvSpPr>
          <p:cNvPr id="43" name="Google Shape;43;p12"/>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12"/>
          <p:cNvSpPr txBox="1">
            <a:spLocks noGrp="1"/>
          </p:cNvSpPr>
          <p:nvPr>
            <p:ph type="body" idx="1"/>
          </p:nvPr>
        </p:nvSpPr>
        <p:spPr>
          <a:xfrm>
            <a:off x="1097280" y="2057400"/>
            <a:ext cx="4639736" cy="736282"/>
          </a:xfrm>
          <a:prstGeom prst="rect">
            <a:avLst/>
          </a:prstGeom>
          <a:noFill/>
          <a:ln>
            <a:noFill/>
          </a:ln>
        </p:spPr>
        <p:txBody>
          <a:bodyPr spcFirstLastPara="1" wrap="square" lIns="91425" tIns="45700" rIns="91425" bIns="45700" anchor="ctr" anchorCtr="0">
            <a:normAutofit/>
          </a:bodyPr>
          <a:lstStyle>
            <a:lvl1pPr marL="457200" lvl="0" indent="-228600" algn="l">
              <a:lnSpc>
                <a:spcPct val="100000"/>
              </a:lnSpc>
              <a:spcBef>
                <a:spcPts val="1200"/>
              </a:spcBef>
              <a:spcAft>
                <a:spcPts val="0"/>
              </a:spcAft>
              <a:buSzPts val="2000"/>
              <a:buNone/>
              <a:defRPr sz="2000" b="0" cap="none">
                <a:solidFill>
                  <a:schemeClr val="dk1"/>
                </a:solidFill>
              </a:defRPr>
            </a:lvl1pPr>
            <a:lvl2pPr marL="914400" lvl="1" indent="-228600" algn="l">
              <a:lnSpc>
                <a:spcPct val="100000"/>
              </a:lnSpc>
              <a:spcBef>
                <a:spcPts val="200"/>
              </a:spcBef>
              <a:spcAft>
                <a:spcPts val="0"/>
              </a:spcAft>
              <a:buClr>
                <a:srgbClr val="3F3F3F"/>
              </a:buClr>
              <a:buSzPts val="2000"/>
              <a:buNone/>
              <a:defRPr sz="2000" b="1"/>
            </a:lvl2pPr>
            <a:lvl3pPr marL="1371600" lvl="2" indent="-228600" algn="l">
              <a:lnSpc>
                <a:spcPct val="100000"/>
              </a:lnSpc>
              <a:spcBef>
                <a:spcPts val="400"/>
              </a:spcBef>
              <a:spcAft>
                <a:spcPts val="0"/>
              </a:spcAft>
              <a:buClr>
                <a:srgbClr val="3F3F3F"/>
              </a:buClr>
              <a:buSzPts val="1800"/>
              <a:buNone/>
              <a:defRPr sz="1800" b="1"/>
            </a:lvl3pPr>
            <a:lvl4pPr marL="1828800" lvl="3" indent="-228600" algn="l">
              <a:lnSpc>
                <a:spcPct val="100000"/>
              </a:lnSpc>
              <a:spcBef>
                <a:spcPts val="400"/>
              </a:spcBef>
              <a:spcAft>
                <a:spcPts val="0"/>
              </a:spcAft>
              <a:buClr>
                <a:srgbClr val="3F3F3F"/>
              </a:buClr>
              <a:buSzPts val="1600"/>
              <a:buNone/>
              <a:defRPr sz="1600" b="1"/>
            </a:lvl4pPr>
            <a:lvl5pPr marL="2286000" lvl="4" indent="-228600" algn="l">
              <a:lnSpc>
                <a:spcPct val="100000"/>
              </a:lnSpc>
              <a:spcBef>
                <a:spcPts val="400"/>
              </a:spcBef>
              <a:spcAft>
                <a:spcPts val="0"/>
              </a:spcAft>
              <a:buClr>
                <a:srgbClr val="3F3F3F"/>
              </a:buClr>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45" name="Google Shape;45;p12"/>
          <p:cNvSpPr txBox="1">
            <a:spLocks noGrp="1"/>
          </p:cNvSpPr>
          <p:nvPr>
            <p:ph type="body" idx="2"/>
          </p:nvPr>
        </p:nvSpPr>
        <p:spPr>
          <a:xfrm>
            <a:off x="1097280" y="2958274"/>
            <a:ext cx="4639736" cy="2910821"/>
          </a:xfrm>
          <a:prstGeom prst="rect">
            <a:avLst/>
          </a:prstGeom>
          <a:noFill/>
          <a:ln>
            <a:noFill/>
          </a:ln>
        </p:spPr>
        <p:txBody>
          <a:bodyPr spcFirstLastPara="1" wrap="square" lIns="0" tIns="45700" rIns="0" bIns="45700" anchor="t" anchorCtr="0">
            <a:normAutofit/>
          </a:bodyPr>
          <a:lstStyle>
            <a:lvl1pPr marL="457200" lvl="0" indent="-342900" algn="l">
              <a:lnSpc>
                <a:spcPct val="100000"/>
              </a:lnSpc>
              <a:spcBef>
                <a:spcPts val="1200"/>
              </a:spcBef>
              <a:spcAft>
                <a:spcPts val="0"/>
              </a:spcAft>
              <a:buSzPts val="1800"/>
              <a:buChar char=" "/>
              <a:defRPr/>
            </a:lvl1pPr>
            <a:lvl2pPr marL="914400" lvl="1" indent="-342900" algn="l">
              <a:lnSpc>
                <a:spcPct val="100000"/>
              </a:lnSpc>
              <a:spcBef>
                <a:spcPts val="200"/>
              </a:spcBef>
              <a:spcAft>
                <a:spcPts val="0"/>
              </a:spcAft>
              <a:buClr>
                <a:srgbClr val="3F3F3F"/>
              </a:buClr>
              <a:buSzPts val="1800"/>
              <a:buChar char="◦"/>
              <a:defRPr/>
            </a:lvl2pPr>
            <a:lvl3pPr marL="1371600" lvl="2" indent="-342900" algn="l">
              <a:lnSpc>
                <a:spcPct val="100000"/>
              </a:lnSpc>
              <a:spcBef>
                <a:spcPts val="400"/>
              </a:spcBef>
              <a:spcAft>
                <a:spcPts val="0"/>
              </a:spcAft>
              <a:buClr>
                <a:srgbClr val="3F3F3F"/>
              </a:buClr>
              <a:buSzPts val="1800"/>
              <a:buChar char="◦"/>
              <a:defRPr/>
            </a:lvl3pPr>
            <a:lvl4pPr marL="1828800" lvl="3" indent="-342900" algn="l">
              <a:lnSpc>
                <a:spcPct val="100000"/>
              </a:lnSpc>
              <a:spcBef>
                <a:spcPts val="400"/>
              </a:spcBef>
              <a:spcAft>
                <a:spcPts val="0"/>
              </a:spcAft>
              <a:buClr>
                <a:srgbClr val="3F3F3F"/>
              </a:buClr>
              <a:buSzPts val="1800"/>
              <a:buChar char="◦"/>
              <a:defRPr/>
            </a:lvl4pPr>
            <a:lvl5pPr marL="2286000" lvl="4" indent="-342900" algn="l">
              <a:lnSpc>
                <a:spcPct val="10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46" name="Google Shape;46;p12"/>
          <p:cNvSpPr txBox="1">
            <a:spLocks noGrp="1"/>
          </p:cNvSpPr>
          <p:nvPr>
            <p:ph type="body" idx="3"/>
          </p:nvPr>
        </p:nvSpPr>
        <p:spPr>
          <a:xfrm>
            <a:off x="6515944" y="2057400"/>
            <a:ext cx="4639736" cy="736282"/>
          </a:xfrm>
          <a:prstGeom prst="rect">
            <a:avLst/>
          </a:prstGeom>
          <a:noFill/>
          <a:ln>
            <a:noFill/>
          </a:ln>
        </p:spPr>
        <p:txBody>
          <a:bodyPr spcFirstLastPara="1" wrap="square" lIns="91425" tIns="45700" rIns="91425" bIns="45700" anchor="ctr" anchorCtr="0">
            <a:normAutofit/>
          </a:bodyPr>
          <a:lstStyle>
            <a:lvl1pPr marL="457200" lvl="0" indent="-228600" algn="l">
              <a:lnSpc>
                <a:spcPct val="100000"/>
              </a:lnSpc>
              <a:spcBef>
                <a:spcPts val="1200"/>
              </a:spcBef>
              <a:spcAft>
                <a:spcPts val="0"/>
              </a:spcAft>
              <a:buSzPts val="2000"/>
              <a:buNone/>
              <a:defRPr sz="2000" b="0" cap="none">
                <a:solidFill>
                  <a:schemeClr val="dk1"/>
                </a:solidFill>
              </a:defRPr>
            </a:lvl1pPr>
            <a:lvl2pPr marL="914400" lvl="1" indent="-228600" algn="l">
              <a:lnSpc>
                <a:spcPct val="100000"/>
              </a:lnSpc>
              <a:spcBef>
                <a:spcPts val="200"/>
              </a:spcBef>
              <a:spcAft>
                <a:spcPts val="0"/>
              </a:spcAft>
              <a:buClr>
                <a:srgbClr val="3F3F3F"/>
              </a:buClr>
              <a:buSzPts val="2000"/>
              <a:buNone/>
              <a:defRPr sz="2000" b="1"/>
            </a:lvl2pPr>
            <a:lvl3pPr marL="1371600" lvl="2" indent="-228600" algn="l">
              <a:lnSpc>
                <a:spcPct val="100000"/>
              </a:lnSpc>
              <a:spcBef>
                <a:spcPts val="400"/>
              </a:spcBef>
              <a:spcAft>
                <a:spcPts val="0"/>
              </a:spcAft>
              <a:buClr>
                <a:srgbClr val="3F3F3F"/>
              </a:buClr>
              <a:buSzPts val="1800"/>
              <a:buNone/>
              <a:defRPr sz="1800" b="1"/>
            </a:lvl3pPr>
            <a:lvl4pPr marL="1828800" lvl="3" indent="-228600" algn="l">
              <a:lnSpc>
                <a:spcPct val="100000"/>
              </a:lnSpc>
              <a:spcBef>
                <a:spcPts val="400"/>
              </a:spcBef>
              <a:spcAft>
                <a:spcPts val="0"/>
              </a:spcAft>
              <a:buClr>
                <a:srgbClr val="3F3F3F"/>
              </a:buClr>
              <a:buSzPts val="1600"/>
              <a:buNone/>
              <a:defRPr sz="1600" b="1"/>
            </a:lvl4pPr>
            <a:lvl5pPr marL="2286000" lvl="4" indent="-228600" algn="l">
              <a:lnSpc>
                <a:spcPct val="100000"/>
              </a:lnSpc>
              <a:spcBef>
                <a:spcPts val="400"/>
              </a:spcBef>
              <a:spcAft>
                <a:spcPts val="0"/>
              </a:spcAft>
              <a:buClr>
                <a:srgbClr val="3F3F3F"/>
              </a:buClr>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47" name="Google Shape;47;p12"/>
          <p:cNvSpPr txBox="1">
            <a:spLocks noGrp="1"/>
          </p:cNvSpPr>
          <p:nvPr>
            <p:ph type="body" idx="4"/>
          </p:nvPr>
        </p:nvSpPr>
        <p:spPr>
          <a:xfrm>
            <a:off x="6515944" y="2958273"/>
            <a:ext cx="4639736" cy="2910821"/>
          </a:xfrm>
          <a:prstGeom prst="rect">
            <a:avLst/>
          </a:prstGeom>
          <a:noFill/>
          <a:ln>
            <a:noFill/>
          </a:ln>
        </p:spPr>
        <p:txBody>
          <a:bodyPr spcFirstLastPara="1" wrap="square" lIns="0" tIns="45700" rIns="0" bIns="45700" anchor="t" anchorCtr="0">
            <a:normAutofit/>
          </a:bodyPr>
          <a:lstStyle>
            <a:lvl1pPr marL="457200" lvl="0" indent="-342900" algn="l">
              <a:lnSpc>
                <a:spcPct val="100000"/>
              </a:lnSpc>
              <a:spcBef>
                <a:spcPts val="1200"/>
              </a:spcBef>
              <a:spcAft>
                <a:spcPts val="0"/>
              </a:spcAft>
              <a:buSzPts val="1800"/>
              <a:buChar char=" "/>
              <a:defRPr/>
            </a:lvl1pPr>
            <a:lvl2pPr marL="914400" lvl="1" indent="-342900" algn="l">
              <a:lnSpc>
                <a:spcPct val="100000"/>
              </a:lnSpc>
              <a:spcBef>
                <a:spcPts val="200"/>
              </a:spcBef>
              <a:spcAft>
                <a:spcPts val="0"/>
              </a:spcAft>
              <a:buClr>
                <a:srgbClr val="3F3F3F"/>
              </a:buClr>
              <a:buSzPts val="1800"/>
              <a:buChar char="◦"/>
              <a:defRPr/>
            </a:lvl2pPr>
            <a:lvl3pPr marL="1371600" lvl="2" indent="-342900" algn="l">
              <a:lnSpc>
                <a:spcPct val="100000"/>
              </a:lnSpc>
              <a:spcBef>
                <a:spcPts val="400"/>
              </a:spcBef>
              <a:spcAft>
                <a:spcPts val="0"/>
              </a:spcAft>
              <a:buClr>
                <a:srgbClr val="3F3F3F"/>
              </a:buClr>
              <a:buSzPts val="1800"/>
              <a:buChar char="◦"/>
              <a:defRPr/>
            </a:lvl3pPr>
            <a:lvl4pPr marL="1828800" lvl="3" indent="-342900" algn="l">
              <a:lnSpc>
                <a:spcPct val="100000"/>
              </a:lnSpc>
              <a:spcBef>
                <a:spcPts val="400"/>
              </a:spcBef>
              <a:spcAft>
                <a:spcPts val="0"/>
              </a:spcAft>
              <a:buClr>
                <a:srgbClr val="3F3F3F"/>
              </a:buClr>
              <a:buSzPts val="1800"/>
              <a:buChar char="◦"/>
              <a:defRPr/>
            </a:lvl4pPr>
            <a:lvl5pPr marL="2286000" lvl="4" indent="-342900" algn="l">
              <a:lnSpc>
                <a:spcPct val="10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48" name="Google Shape;48;p12"/>
          <p:cNvSpPr txBox="1">
            <a:spLocks noGrp="1"/>
          </p:cNvSpPr>
          <p:nvPr>
            <p:ph type="dt" idx="10"/>
          </p:nvPr>
        </p:nvSpPr>
        <p:spPr>
          <a:xfrm>
            <a:off x="8218426" y="6446838"/>
            <a:ext cx="258485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2"/>
          <p:cNvSpPr txBox="1">
            <a:spLocks noGrp="1"/>
          </p:cNvSpPr>
          <p:nvPr>
            <p:ph type="ftr" idx="11"/>
          </p:nvPr>
        </p:nvSpPr>
        <p:spPr>
          <a:xfrm>
            <a:off x="1097279" y="6446838"/>
            <a:ext cx="681826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12"/>
          <p:cNvSpPr txBox="1">
            <a:spLocks noGrp="1"/>
          </p:cNvSpPr>
          <p:nvPr>
            <p:ph type="sldNum" idx="12"/>
          </p:nvPr>
        </p:nvSpPr>
        <p:spPr>
          <a:xfrm>
            <a:off x="10993582" y="6446838"/>
            <a:ext cx="780010"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1"/>
        <p:cNvGrpSpPr/>
        <p:nvPr/>
      </p:nvGrpSpPr>
      <p:grpSpPr>
        <a:xfrm>
          <a:off x="0" y="0"/>
          <a:ext cx="0" cy="0"/>
          <a:chOff x="0" y="0"/>
          <a:chExt cx="0" cy="0"/>
        </a:xfrm>
      </p:grpSpPr>
      <p:sp>
        <p:nvSpPr>
          <p:cNvPr id="52" name="Google Shape;52;p13"/>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13"/>
          <p:cNvSpPr txBox="1">
            <a:spLocks noGrp="1"/>
          </p:cNvSpPr>
          <p:nvPr>
            <p:ph type="dt" idx="10"/>
          </p:nvPr>
        </p:nvSpPr>
        <p:spPr>
          <a:xfrm>
            <a:off x="8218426" y="6446838"/>
            <a:ext cx="258485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13"/>
          <p:cNvSpPr txBox="1">
            <a:spLocks noGrp="1"/>
          </p:cNvSpPr>
          <p:nvPr>
            <p:ph type="ftr" idx="11"/>
          </p:nvPr>
        </p:nvSpPr>
        <p:spPr>
          <a:xfrm>
            <a:off x="1097279" y="6446838"/>
            <a:ext cx="681826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13"/>
          <p:cNvSpPr txBox="1">
            <a:spLocks noGrp="1"/>
          </p:cNvSpPr>
          <p:nvPr>
            <p:ph type="sldNum" idx="12"/>
          </p:nvPr>
        </p:nvSpPr>
        <p:spPr>
          <a:xfrm>
            <a:off x="10993582" y="6446838"/>
            <a:ext cx="780010"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56"/>
        <p:cNvGrpSpPr/>
        <p:nvPr/>
      </p:nvGrpSpPr>
      <p:grpSpPr>
        <a:xfrm>
          <a:off x="0" y="0"/>
          <a:ext cx="0" cy="0"/>
          <a:chOff x="0" y="0"/>
          <a:chExt cx="0" cy="0"/>
        </a:xfrm>
      </p:grpSpPr>
      <p:sp>
        <p:nvSpPr>
          <p:cNvPr id="57" name="Google Shape;57;p14"/>
          <p:cNvSpPr/>
          <p:nvPr/>
        </p:nvSpPr>
        <p:spPr>
          <a:xfrm>
            <a:off x="3175" y="6400800"/>
            <a:ext cx="12188825" cy="457200"/>
          </a:xfrm>
          <a:prstGeom prst="rect">
            <a:avLst/>
          </a:prstGeom>
          <a:solidFill>
            <a:srgbClr val="2626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14"/>
          <p:cNvSpPr txBox="1">
            <a:spLocks noGrp="1"/>
          </p:cNvSpPr>
          <p:nvPr>
            <p:ph type="dt" idx="10"/>
          </p:nvPr>
        </p:nvSpPr>
        <p:spPr>
          <a:xfrm>
            <a:off x="8218426" y="6446838"/>
            <a:ext cx="258485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4"/>
          <p:cNvSpPr txBox="1">
            <a:spLocks noGrp="1"/>
          </p:cNvSpPr>
          <p:nvPr>
            <p:ph type="ftr" idx="11"/>
          </p:nvPr>
        </p:nvSpPr>
        <p:spPr>
          <a:xfrm>
            <a:off x="1097279" y="6446838"/>
            <a:ext cx="681826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4"/>
          <p:cNvSpPr txBox="1">
            <a:spLocks noGrp="1"/>
          </p:cNvSpPr>
          <p:nvPr>
            <p:ph type="sldNum" idx="12"/>
          </p:nvPr>
        </p:nvSpPr>
        <p:spPr>
          <a:xfrm>
            <a:off x="10993582" y="6446838"/>
            <a:ext cx="780010"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spTree>
      <p:nvGrpSpPr>
        <p:cNvPr id="1" name="Shape 61"/>
        <p:cNvGrpSpPr/>
        <p:nvPr/>
      </p:nvGrpSpPr>
      <p:grpSpPr>
        <a:xfrm>
          <a:off x="0" y="0"/>
          <a:ext cx="0" cy="0"/>
          <a:chOff x="0" y="0"/>
          <a:chExt cx="0" cy="0"/>
        </a:xfrm>
      </p:grpSpPr>
      <p:sp>
        <p:nvSpPr>
          <p:cNvPr id="62" name="Google Shape;62;p15"/>
          <p:cNvSpPr/>
          <p:nvPr/>
        </p:nvSpPr>
        <p:spPr>
          <a:xfrm>
            <a:off x="16" y="0"/>
            <a:ext cx="4654296" cy="6858000"/>
          </a:xfrm>
          <a:prstGeom prst="rect">
            <a:avLst/>
          </a:prstGeom>
          <a:solidFill>
            <a:srgbClr val="2626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15"/>
          <p:cNvSpPr txBox="1">
            <a:spLocks noGrp="1"/>
          </p:cNvSpPr>
          <p:nvPr>
            <p:ph type="title"/>
          </p:nvPr>
        </p:nvSpPr>
        <p:spPr>
          <a:xfrm>
            <a:off x="643466" y="786383"/>
            <a:ext cx="3517567" cy="2093975"/>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FFFFFF"/>
              </a:buClr>
              <a:buSzPts val="3600"/>
              <a:buFont typeface="Calibri"/>
              <a:buNone/>
              <a:defRPr sz="3600" b="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4" name="Google Shape;64;p15"/>
          <p:cNvSpPr txBox="1">
            <a:spLocks noGrp="1"/>
          </p:cNvSpPr>
          <p:nvPr>
            <p:ph type="body" idx="1"/>
          </p:nvPr>
        </p:nvSpPr>
        <p:spPr>
          <a:xfrm>
            <a:off x="5458984" y="812799"/>
            <a:ext cx="5928344" cy="5294757"/>
          </a:xfrm>
          <a:prstGeom prst="rect">
            <a:avLst/>
          </a:prstGeom>
          <a:noFill/>
          <a:ln>
            <a:noFill/>
          </a:ln>
        </p:spPr>
        <p:txBody>
          <a:bodyPr spcFirstLastPara="1" wrap="square" lIns="0" tIns="45700" rIns="0" bIns="45700" anchor="t" anchorCtr="0">
            <a:normAutofit/>
          </a:bodyPr>
          <a:lstStyle>
            <a:lvl1pPr marL="457200" lvl="0" indent="-342900" algn="l">
              <a:lnSpc>
                <a:spcPct val="100000"/>
              </a:lnSpc>
              <a:spcBef>
                <a:spcPts val="1200"/>
              </a:spcBef>
              <a:spcAft>
                <a:spcPts val="0"/>
              </a:spcAft>
              <a:buSzPts val="1800"/>
              <a:buChar char=" "/>
              <a:defRPr/>
            </a:lvl1pPr>
            <a:lvl2pPr marL="914400" lvl="1" indent="-342900" algn="l">
              <a:lnSpc>
                <a:spcPct val="100000"/>
              </a:lnSpc>
              <a:spcBef>
                <a:spcPts val="200"/>
              </a:spcBef>
              <a:spcAft>
                <a:spcPts val="0"/>
              </a:spcAft>
              <a:buClr>
                <a:srgbClr val="3F3F3F"/>
              </a:buClr>
              <a:buSzPts val="1800"/>
              <a:buChar char="◦"/>
              <a:defRPr/>
            </a:lvl2pPr>
            <a:lvl3pPr marL="1371600" lvl="2" indent="-342900" algn="l">
              <a:lnSpc>
                <a:spcPct val="100000"/>
              </a:lnSpc>
              <a:spcBef>
                <a:spcPts val="400"/>
              </a:spcBef>
              <a:spcAft>
                <a:spcPts val="0"/>
              </a:spcAft>
              <a:buClr>
                <a:srgbClr val="3F3F3F"/>
              </a:buClr>
              <a:buSzPts val="1800"/>
              <a:buChar char="◦"/>
              <a:defRPr/>
            </a:lvl3pPr>
            <a:lvl4pPr marL="1828800" lvl="3" indent="-342900" algn="l">
              <a:lnSpc>
                <a:spcPct val="100000"/>
              </a:lnSpc>
              <a:spcBef>
                <a:spcPts val="400"/>
              </a:spcBef>
              <a:spcAft>
                <a:spcPts val="0"/>
              </a:spcAft>
              <a:buClr>
                <a:srgbClr val="3F3F3F"/>
              </a:buClr>
              <a:buSzPts val="1800"/>
              <a:buChar char="◦"/>
              <a:defRPr/>
            </a:lvl4pPr>
            <a:lvl5pPr marL="2286000" lvl="4" indent="-342900" algn="l">
              <a:lnSpc>
                <a:spcPct val="10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65" name="Google Shape;65;p15"/>
          <p:cNvSpPr txBox="1">
            <a:spLocks noGrp="1"/>
          </p:cNvSpPr>
          <p:nvPr>
            <p:ph type="body" idx="2"/>
          </p:nvPr>
        </p:nvSpPr>
        <p:spPr>
          <a:xfrm>
            <a:off x="643465" y="3043050"/>
            <a:ext cx="3517567" cy="3064505"/>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200"/>
              </a:spcBef>
              <a:spcAft>
                <a:spcPts val="0"/>
              </a:spcAft>
              <a:buSzPts val="1800"/>
              <a:buNone/>
              <a:defRPr sz="1800">
                <a:solidFill>
                  <a:srgbClr val="FFFFFF"/>
                </a:solidFill>
              </a:defRPr>
            </a:lvl1pPr>
            <a:lvl2pPr marL="914400" lvl="1" indent="-228600" algn="l">
              <a:lnSpc>
                <a:spcPct val="100000"/>
              </a:lnSpc>
              <a:spcBef>
                <a:spcPts val="200"/>
              </a:spcBef>
              <a:spcAft>
                <a:spcPts val="0"/>
              </a:spcAft>
              <a:buClr>
                <a:srgbClr val="3F3F3F"/>
              </a:buClr>
              <a:buSzPts val="1200"/>
              <a:buNone/>
              <a:defRPr sz="1200"/>
            </a:lvl2pPr>
            <a:lvl3pPr marL="1371600" lvl="2" indent="-228600" algn="l">
              <a:lnSpc>
                <a:spcPct val="100000"/>
              </a:lnSpc>
              <a:spcBef>
                <a:spcPts val="400"/>
              </a:spcBef>
              <a:spcAft>
                <a:spcPts val="0"/>
              </a:spcAft>
              <a:buClr>
                <a:srgbClr val="3F3F3F"/>
              </a:buClr>
              <a:buSzPts val="1000"/>
              <a:buNone/>
              <a:defRPr sz="1000"/>
            </a:lvl3pPr>
            <a:lvl4pPr marL="1828800" lvl="3" indent="-228600" algn="l">
              <a:lnSpc>
                <a:spcPct val="100000"/>
              </a:lnSpc>
              <a:spcBef>
                <a:spcPts val="400"/>
              </a:spcBef>
              <a:spcAft>
                <a:spcPts val="0"/>
              </a:spcAft>
              <a:buClr>
                <a:srgbClr val="3F3F3F"/>
              </a:buClr>
              <a:buSzPts val="900"/>
              <a:buNone/>
              <a:defRPr sz="900"/>
            </a:lvl4pPr>
            <a:lvl5pPr marL="2286000" lvl="4" indent="-228600" algn="l">
              <a:lnSpc>
                <a:spcPct val="100000"/>
              </a:lnSpc>
              <a:spcBef>
                <a:spcPts val="400"/>
              </a:spcBef>
              <a:spcAft>
                <a:spcPts val="0"/>
              </a:spcAft>
              <a:buClr>
                <a:srgbClr val="3F3F3F"/>
              </a:buClr>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66" name="Google Shape;66;p15"/>
          <p:cNvSpPr txBox="1">
            <a:spLocks noGrp="1"/>
          </p:cNvSpPr>
          <p:nvPr>
            <p:ph type="dt" idx="10"/>
          </p:nvPr>
        </p:nvSpPr>
        <p:spPr>
          <a:xfrm>
            <a:off x="643464" y="6446520"/>
            <a:ext cx="3517568"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5"/>
          <p:cNvSpPr txBox="1">
            <a:spLocks noGrp="1"/>
          </p:cNvSpPr>
          <p:nvPr>
            <p:ph type="ftr" idx="11"/>
          </p:nvPr>
        </p:nvSpPr>
        <p:spPr>
          <a:xfrm>
            <a:off x="5458983" y="6446520"/>
            <a:ext cx="533401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15"/>
          <p:cNvSpPr txBox="1">
            <a:spLocks noGrp="1"/>
          </p:cNvSpPr>
          <p:nvPr>
            <p:ph type="sldNum" idx="12"/>
          </p:nvPr>
        </p:nvSpPr>
        <p:spPr>
          <a:xfrm>
            <a:off x="10993582" y="6446838"/>
            <a:ext cx="780010"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sz="900" b="0" i="0" u="none" strike="noStrike" cap="none">
                <a:solidFill>
                  <a:schemeClr val="dk2"/>
                </a:solidFill>
                <a:latin typeface="Calibri"/>
                <a:ea typeface="Calibri"/>
                <a:cs typeface="Calibri"/>
                <a:sym typeface="Calibri"/>
              </a:defRPr>
            </a:lvl1pPr>
            <a:lvl2pPr marL="0" lvl="1" indent="0" algn="l">
              <a:spcBef>
                <a:spcPts val="0"/>
              </a:spcBef>
              <a:buNone/>
              <a:defRPr sz="900" b="0" i="0" u="none" strike="noStrike" cap="none">
                <a:solidFill>
                  <a:schemeClr val="dk2"/>
                </a:solidFill>
                <a:latin typeface="Calibri"/>
                <a:ea typeface="Calibri"/>
                <a:cs typeface="Calibri"/>
                <a:sym typeface="Calibri"/>
              </a:defRPr>
            </a:lvl2pPr>
            <a:lvl3pPr marL="0" lvl="2" indent="0" algn="l">
              <a:spcBef>
                <a:spcPts val="0"/>
              </a:spcBef>
              <a:buNone/>
              <a:defRPr sz="900" b="0" i="0" u="none" strike="noStrike" cap="none">
                <a:solidFill>
                  <a:schemeClr val="dk2"/>
                </a:solidFill>
                <a:latin typeface="Calibri"/>
                <a:ea typeface="Calibri"/>
                <a:cs typeface="Calibri"/>
                <a:sym typeface="Calibri"/>
              </a:defRPr>
            </a:lvl3pPr>
            <a:lvl4pPr marL="0" lvl="3" indent="0" algn="l">
              <a:spcBef>
                <a:spcPts val="0"/>
              </a:spcBef>
              <a:buNone/>
              <a:defRPr sz="900" b="0" i="0" u="none" strike="noStrike" cap="none">
                <a:solidFill>
                  <a:schemeClr val="dk2"/>
                </a:solidFill>
                <a:latin typeface="Calibri"/>
                <a:ea typeface="Calibri"/>
                <a:cs typeface="Calibri"/>
                <a:sym typeface="Calibri"/>
              </a:defRPr>
            </a:lvl4pPr>
            <a:lvl5pPr marL="0" lvl="4" indent="0" algn="l">
              <a:spcBef>
                <a:spcPts val="0"/>
              </a:spcBef>
              <a:buNone/>
              <a:defRPr sz="900" b="0" i="0" u="none" strike="noStrike" cap="none">
                <a:solidFill>
                  <a:schemeClr val="dk2"/>
                </a:solidFill>
                <a:latin typeface="Calibri"/>
                <a:ea typeface="Calibri"/>
                <a:cs typeface="Calibri"/>
                <a:sym typeface="Calibri"/>
              </a:defRPr>
            </a:lvl5pPr>
            <a:lvl6pPr marL="0" lvl="5" indent="0" algn="l">
              <a:spcBef>
                <a:spcPts val="0"/>
              </a:spcBef>
              <a:buNone/>
              <a:defRPr sz="900" b="0" i="0" u="none" strike="noStrike" cap="none">
                <a:solidFill>
                  <a:schemeClr val="dk2"/>
                </a:solidFill>
                <a:latin typeface="Calibri"/>
                <a:ea typeface="Calibri"/>
                <a:cs typeface="Calibri"/>
                <a:sym typeface="Calibri"/>
              </a:defRPr>
            </a:lvl6pPr>
            <a:lvl7pPr marL="0" lvl="6" indent="0" algn="l">
              <a:spcBef>
                <a:spcPts val="0"/>
              </a:spcBef>
              <a:buNone/>
              <a:defRPr sz="900" b="0" i="0" u="none" strike="noStrike" cap="none">
                <a:solidFill>
                  <a:schemeClr val="dk2"/>
                </a:solidFill>
                <a:latin typeface="Calibri"/>
                <a:ea typeface="Calibri"/>
                <a:cs typeface="Calibri"/>
                <a:sym typeface="Calibri"/>
              </a:defRPr>
            </a:lvl7pPr>
            <a:lvl8pPr marL="0" lvl="7" indent="0" algn="l">
              <a:spcBef>
                <a:spcPts val="0"/>
              </a:spcBef>
              <a:buNone/>
              <a:defRPr sz="900" b="0" i="0" u="none" strike="noStrike" cap="none">
                <a:solidFill>
                  <a:schemeClr val="dk2"/>
                </a:solidFill>
                <a:latin typeface="Calibri"/>
                <a:ea typeface="Calibri"/>
                <a:cs typeface="Calibri"/>
                <a:sym typeface="Calibri"/>
              </a:defRPr>
            </a:lvl8pPr>
            <a:lvl9pPr marL="0" lvl="8" indent="0" algn="l">
              <a:spcBef>
                <a:spcPts val="0"/>
              </a:spcBef>
              <a:buNone/>
              <a:defRPr sz="900" b="0" i="0" u="none" strike="noStrike" cap="none">
                <a:solidFill>
                  <a:schemeClr val="dk2"/>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spTree>
      <p:nvGrpSpPr>
        <p:cNvPr id="1" name="Shape 69"/>
        <p:cNvGrpSpPr/>
        <p:nvPr/>
      </p:nvGrpSpPr>
      <p:grpSpPr>
        <a:xfrm>
          <a:off x="0" y="0"/>
          <a:ext cx="0" cy="0"/>
          <a:chOff x="0" y="0"/>
          <a:chExt cx="0" cy="0"/>
        </a:xfrm>
      </p:grpSpPr>
      <p:sp>
        <p:nvSpPr>
          <p:cNvPr id="70" name="Google Shape;70;p16"/>
          <p:cNvSpPr/>
          <p:nvPr/>
        </p:nvSpPr>
        <p:spPr>
          <a:xfrm>
            <a:off x="0" y="4578350"/>
            <a:ext cx="12188825" cy="2279650"/>
          </a:xfrm>
          <a:prstGeom prst="rect">
            <a:avLst/>
          </a:prstGeom>
          <a:solidFill>
            <a:srgbClr val="2626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16"/>
          <p:cNvSpPr>
            <a:spLocks noGrp="1"/>
          </p:cNvSpPr>
          <p:nvPr>
            <p:ph type="pic" idx="2"/>
          </p:nvPr>
        </p:nvSpPr>
        <p:spPr>
          <a:xfrm>
            <a:off x="15" y="0"/>
            <a:ext cx="12191985" cy="4578350"/>
          </a:xfrm>
          <a:prstGeom prst="rect">
            <a:avLst/>
          </a:prstGeom>
          <a:solidFill>
            <a:srgbClr val="D8D8D8"/>
          </a:solidFill>
          <a:ln>
            <a:noFill/>
          </a:ln>
        </p:spPr>
        <p:txBody>
          <a:bodyPr spcFirstLastPara="1" wrap="square" lIns="457200" tIns="457200" rIns="0" bIns="45700" anchor="t" anchorCtr="0">
            <a:normAutofit/>
          </a:bodyPr>
          <a:lstStyle>
            <a:lvl1pPr marR="0" lvl="0" algn="l" rtl="0">
              <a:lnSpc>
                <a:spcPct val="100000"/>
              </a:lnSpc>
              <a:spcBef>
                <a:spcPts val="1200"/>
              </a:spcBef>
              <a:spcAft>
                <a:spcPts val="0"/>
              </a:spcAft>
              <a:buClr>
                <a:schemeClr val="accent1"/>
              </a:buClr>
              <a:buSzPts val="3200"/>
              <a:buFont typeface="Calibri"/>
              <a:buNone/>
              <a:defRPr sz="3200" b="0" i="0" u="none" strike="noStrike" cap="none">
                <a:solidFill>
                  <a:srgbClr val="3F3F3F"/>
                </a:solidFill>
                <a:latin typeface="Calibri"/>
                <a:ea typeface="Calibri"/>
                <a:cs typeface="Calibri"/>
                <a:sym typeface="Calibri"/>
              </a:defRPr>
            </a:lvl1pPr>
            <a:lvl2pPr marR="0" lvl="1" algn="l" rtl="0">
              <a:lnSpc>
                <a:spcPct val="100000"/>
              </a:lnSpc>
              <a:spcBef>
                <a:spcPts val="200"/>
              </a:spcBef>
              <a:spcAft>
                <a:spcPts val="0"/>
              </a:spcAft>
              <a:buClr>
                <a:srgbClr val="3F3F3F"/>
              </a:buClr>
              <a:buSzPts val="2800"/>
              <a:buFont typeface="Calibri"/>
              <a:buNone/>
              <a:defRPr sz="2800" b="0" i="0" u="none" strike="noStrike" cap="none">
                <a:solidFill>
                  <a:srgbClr val="3F3F3F"/>
                </a:solidFill>
                <a:latin typeface="Calibri"/>
                <a:ea typeface="Calibri"/>
                <a:cs typeface="Calibri"/>
                <a:sym typeface="Calibri"/>
              </a:defRPr>
            </a:lvl2pPr>
            <a:lvl3pPr marR="0" lvl="2" algn="l" rtl="0">
              <a:lnSpc>
                <a:spcPct val="100000"/>
              </a:lnSpc>
              <a:spcBef>
                <a:spcPts val="400"/>
              </a:spcBef>
              <a:spcAft>
                <a:spcPts val="0"/>
              </a:spcAft>
              <a:buClr>
                <a:srgbClr val="3F3F3F"/>
              </a:buClr>
              <a:buSzPts val="2400"/>
              <a:buFont typeface="Calibri"/>
              <a:buNone/>
              <a:defRPr sz="2400" b="0" i="0" u="none" strike="noStrike" cap="none">
                <a:solidFill>
                  <a:srgbClr val="3F3F3F"/>
                </a:solidFill>
                <a:latin typeface="Calibri"/>
                <a:ea typeface="Calibri"/>
                <a:cs typeface="Calibri"/>
                <a:sym typeface="Calibri"/>
              </a:defRPr>
            </a:lvl3pPr>
            <a:lvl4pPr marR="0" lvl="3" algn="l" rtl="0">
              <a:lnSpc>
                <a:spcPct val="100000"/>
              </a:lnSpc>
              <a:spcBef>
                <a:spcPts val="400"/>
              </a:spcBef>
              <a:spcAft>
                <a:spcPts val="0"/>
              </a:spcAft>
              <a:buClr>
                <a:srgbClr val="3F3F3F"/>
              </a:buClr>
              <a:buSzPts val="2000"/>
              <a:buFont typeface="Calibri"/>
              <a:buNone/>
              <a:defRPr sz="2000" b="0" i="0" u="none" strike="noStrike" cap="none">
                <a:solidFill>
                  <a:srgbClr val="3F3F3F"/>
                </a:solidFill>
                <a:latin typeface="Calibri"/>
                <a:ea typeface="Calibri"/>
                <a:cs typeface="Calibri"/>
                <a:sym typeface="Calibri"/>
              </a:defRPr>
            </a:lvl4pPr>
            <a:lvl5pPr marR="0" lvl="4" algn="l" rtl="0">
              <a:lnSpc>
                <a:spcPct val="100000"/>
              </a:lnSpc>
              <a:spcBef>
                <a:spcPts val="400"/>
              </a:spcBef>
              <a:spcAft>
                <a:spcPts val="0"/>
              </a:spcAft>
              <a:buClr>
                <a:srgbClr val="3F3F3F"/>
              </a:buClr>
              <a:buSzPts val="2000"/>
              <a:buFont typeface="Calibri"/>
              <a:buNone/>
              <a:defRPr sz="2000" b="0" i="0" u="none" strike="noStrike" cap="none">
                <a:solidFill>
                  <a:srgbClr val="3F3F3F"/>
                </a:solidFill>
                <a:latin typeface="Calibri"/>
                <a:ea typeface="Calibri"/>
                <a:cs typeface="Calibri"/>
                <a:sym typeface="Calibri"/>
              </a:defRPr>
            </a:lvl5pPr>
            <a:lvl6pPr marR="0" lvl="5" algn="l"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6pPr>
            <a:lvl7pPr marR="0" lvl="6" algn="l"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7pPr>
            <a:lvl8pPr marR="0" lvl="7" algn="l"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8pPr>
            <a:lvl9pPr marR="0" lvl="8" algn="l" rtl="0">
              <a:lnSpc>
                <a:spcPct val="90000"/>
              </a:lnSpc>
              <a:spcBef>
                <a:spcPts val="400"/>
              </a:spcBef>
              <a:spcAft>
                <a:spcPts val="40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9pPr>
          </a:lstStyle>
          <a:p>
            <a:endParaRPr/>
          </a:p>
        </p:txBody>
      </p:sp>
      <p:sp>
        <p:nvSpPr>
          <p:cNvPr id="72" name="Google Shape;72;p16"/>
          <p:cNvSpPr txBox="1">
            <a:spLocks noGrp="1"/>
          </p:cNvSpPr>
          <p:nvPr>
            <p:ph type="title"/>
          </p:nvPr>
        </p:nvSpPr>
        <p:spPr>
          <a:xfrm>
            <a:off x="1097279" y="4799362"/>
            <a:ext cx="10113645" cy="743682"/>
          </a:xfrm>
          <a:prstGeom prst="rect">
            <a:avLst/>
          </a:prstGeom>
          <a:noFill/>
          <a:ln>
            <a:noFill/>
          </a:ln>
        </p:spPr>
        <p:txBody>
          <a:bodyPr spcFirstLastPara="1" wrap="square" lIns="91425" tIns="0" rIns="91425" bIns="0" anchor="b" anchorCtr="0">
            <a:noAutofit/>
          </a:bodyPr>
          <a:lstStyle>
            <a:lvl1pPr lvl="0" algn="l">
              <a:lnSpc>
                <a:spcPct val="90000"/>
              </a:lnSpc>
              <a:spcBef>
                <a:spcPts val="0"/>
              </a:spcBef>
              <a:spcAft>
                <a:spcPts val="0"/>
              </a:spcAft>
              <a:buClr>
                <a:srgbClr val="FFFFFF"/>
              </a:buClr>
              <a:buSzPts val="3600"/>
              <a:buFont typeface="Calibri"/>
              <a:buNone/>
              <a:defRPr sz="3600" b="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3" name="Google Shape;73;p16"/>
          <p:cNvSpPr txBox="1">
            <a:spLocks noGrp="1"/>
          </p:cNvSpPr>
          <p:nvPr>
            <p:ph type="body" idx="1"/>
          </p:nvPr>
        </p:nvSpPr>
        <p:spPr>
          <a:xfrm>
            <a:off x="1097279" y="5715000"/>
            <a:ext cx="10113264" cy="609600"/>
          </a:xfrm>
          <a:prstGeom prst="rect">
            <a:avLst/>
          </a:prstGeom>
          <a:noFill/>
          <a:ln>
            <a:noFill/>
          </a:ln>
        </p:spPr>
        <p:txBody>
          <a:bodyPr spcFirstLastPara="1" wrap="square" lIns="91425" tIns="0" rIns="91425" bIns="0" anchor="t" anchorCtr="0">
            <a:normAutofit/>
          </a:bodyPr>
          <a:lstStyle>
            <a:lvl1pPr marL="457200" lvl="0" indent="-228600" algn="l">
              <a:lnSpc>
                <a:spcPct val="100000"/>
              </a:lnSpc>
              <a:spcBef>
                <a:spcPts val="0"/>
              </a:spcBef>
              <a:spcAft>
                <a:spcPts val="0"/>
              </a:spcAft>
              <a:buSzPts val="1800"/>
              <a:buNone/>
              <a:defRPr sz="1800">
                <a:solidFill>
                  <a:srgbClr val="FFFFFF"/>
                </a:solidFill>
              </a:defRPr>
            </a:lvl1pPr>
            <a:lvl2pPr marL="914400" lvl="1" indent="-228600" algn="l">
              <a:lnSpc>
                <a:spcPct val="100000"/>
              </a:lnSpc>
              <a:spcBef>
                <a:spcPts val="600"/>
              </a:spcBef>
              <a:spcAft>
                <a:spcPts val="0"/>
              </a:spcAft>
              <a:buClr>
                <a:srgbClr val="3F3F3F"/>
              </a:buClr>
              <a:buSzPts val="1200"/>
              <a:buNone/>
              <a:defRPr sz="1200"/>
            </a:lvl2pPr>
            <a:lvl3pPr marL="1371600" lvl="2" indent="-228600" algn="l">
              <a:lnSpc>
                <a:spcPct val="100000"/>
              </a:lnSpc>
              <a:spcBef>
                <a:spcPts val="400"/>
              </a:spcBef>
              <a:spcAft>
                <a:spcPts val="0"/>
              </a:spcAft>
              <a:buClr>
                <a:srgbClr val="3F3F3F"/>
              </a:buClr>
              <a:buSzPts val="1000"/>
              <a:buNone/>
              <a:defRPr sz="1000"/>
            </a:lvl3pPr>
            <a:lvl4pPr marL="1828800" lvl="3" indent="-228600" algn="l">
              <a:lnSpc>
                <a:spcPct val="100000"/>
              </a:lnSpc>
              <a:spcBef>
                <a:spcPts val="400"/>
              </a:spcBef>
              <a:spcAft>
                <a:spcPts val="0"/>
              </a:spcAft>
              <a:buClr>
                <a:srgbClr val="3F3F3F"/>
              </a:buClr>
              <a:buSzPts val="900"/>
              <a:buNone/>
              <a:defRPr sz="900"/>
            </a:lvl4pPr>
            <a:lvl5pPr marL="2286000" lvl="4" indent="-228600" algn="l">
              <a:lnSpc>
                <a:spcPct val="100000"/>
              </a:lnSpc>
              <a:spcBef>
                <a:spcPts val="400"/>
              </a:spcBef>
              <a:spcAft>
                <a:spcPts val="0"/>
              </a:spcAft>
              <a:buClr>
                <a:srgbClr val="3F3F3F"/>
              </a:buClr>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74" name="Google Shape;74;p16"/>
          <p:cNvSpPr txBox="1">
            <a:spLocks noGrp="1"/>
          </p:cNvSpPr>
          <p:nvPr>
            <p:ph type="dt" idx="10"/>
          </p:nvPr>
        </p:nvSpPr>
        <p:spPr>
          <a:xfrm>
            <a:off x="8218426" y="6446838"/>
            <a:ext cx="258485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6"/>
          <p:cNvSpPr txBox="1">
            <a:spLocks noGrp="1"/>
          </p:cNvSpPr>
          <p:nvPr>
            <p:ph type="ftr" idx="11"/>
          </p:nvPr>
        </p:nvSpPr>
        <p:spPr>
          <a:xfrm>
            <a:off x="1097279" y="6446838"/>
            <a:ext cx="681826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6"/>
          <p:cNvSpPr txBox="1">
            <a:spLocks noGrp="1"/>
          </p:cNvSpPr>
          <p:nvPr>
            <p:ph type="sldNum" idx="12"/>
          </p:nvPr>
        </p:nvSpPr>
        <p:spPr>
          <a:xfrm>
            <a:off x="10993582" y="6446838"/>
            <a:ext cx="780010"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it-IT"/>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5"/>
          <p:cNvSpPr/>
          <p:nvPr/>
        </p:nvSpPr>
        <p:spPr>
          <a:xfrm>
            <a:off x="3175" y="6400800"/>
            <a:ext cx="12188825" cy="457200"/>
          </a:xfrm>
          <a:prstGeom prst="rect">
            <a:avLst/>
          </a:prstGeom>
          <a:solidFill>
            <a:srgbClr val="2626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7;p5"/>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marR="0" lvl="0" algn="l" rtl="0">
              <a:lnSpc>
                <a:spcPct val="90000"/>
              </a:lnSpc>
              <a:spcBef>
                <a:spcPts val="0"/>
              </a:spcBef>
              <a:spcAft>
                <a:spcPts val="0"/>
              </a:spcAft>
              <a:buClr>
                <a:srgbClr val="3F3F3F"/>
              </a:buClr>
              <a:buSzPts val="4800"/>
              <a:buFont typeface="Calibri"/>
              <a:buNone/>
              <a:defRPr sz="4800" b="0" i="0" u="none" strike="noStrike" cap="non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 name="Google Shape;8;p5"/>
          <p:cNvSpPr txBox="1">
            <a:spLocks noGrp="1"/>
          </p:cNvSpPr>
          <p:nvPr>
            <p:ph type="body" idx="1"/>
          </p:nvPr>
        </p:nvSpPr>
        <p:spPr>
          <a:xfrm>
            <a:off x="1097280" y="2108201"/>
            <a:ext cx="10058400" cy="3760891"/>
          </a:xfrm>
          <a:prstGeom prst="rect">
            <a:avLst/>
          </a:prstGeom>
          <a:noFill/>
          <a:ln>
            <a:noFill/>
          </a:ln>
        </p:spPr>
        <p:txBody>
          <a:bodyPr spcFirstLastPara="1" wrap="square" lIns="0" tIns="45700" rIns="0" bIns="45700" anchor="t" anchorCtr="0">
            <a:normAutofit/>
          </a:bodyPr>
          <a:lstStyle>
            <a:lvl1pPr marL="457200" marR="0" lvl="0" indent="-355600" algn="l" rtl="0">
              <a:lnSpc>
                <a:spcPct val="100000"/>
              </a:lnSpc>
              <a:spcBef>
                <a:spcPts val="1200"/>
              </a:spcBef>
              <a:spcAft>
                <a:spcPts val="0"/>
              </a:spcAft>
              <a:buClr>
                <a:schemeClr val="accent1"/>
              </a:buClr>
              <a:buSzPts val="2000"/>
              <a:buFont typeface="Calibri"/>
              <a:buChar char=" "/>
              <a:defRPr sz="2000" b="0" i="0" u="none" strike="noStrike" cap="none">
                <a:solidFill>
                  <a:srgbClr val="3F3F3F"/>
                </a:solidFill>
                <a:latin typeface="Calibri"/>
                <a:ea typeface="Calibri"/>
                <a:cs typeface="Calibri"/>
                <a:sym typeface="Calibri"/>
              </a:defRPr>
            </a:lvl1pPr>
            <a:lvl2pPr marL="914400" marR="0" lvl="1" indent="-342900" algn="l" rtl="0">
              <a:lnSpc>
                <a:spcPct val="100000"/>
              </a:lnSpc>
              <a:spcBef>
                <a:spcPts val="200"/>
              </a:spcBef>
              <a:spcAft>
                <a:spcPts val="0"/>
              </a:spcAft>
              <a:buClr>
                <a:srgbClr val="3F3F3F"/>
              </a:buClr>
              <a:buSzPts val="1800"/>
              <a:buFont typeface="Calibri"/>
              <a:buChar char="◦"/>
              <a:defRPr sz="1800" b="0" i="0" u="none" strike="noStrike" cap="none">
                <a:solidFill>
                  <a:srgbClr val="3F3F3F"/>
                </a:solidFill>
                <a:latin typeface="Calibri"/>
                <a:ea typeface="Calibri"/>
                <a:cs typeface="Calibri"/>
                <a:sym typeface="Calibri"/>
              </a:defRPr>
            </a:lvl2pPr>
            <a:lvl3pPr marL="1371600" marR="0" lvl="2" indent="-317500" algn="l" rtl="0">
              <a:lnSpc>
                <a:spcPct val="100000"/>
              </a:lnSpc>
              <a:spcBef>
                <a:spcPts val="400"/>
              </a:spcBef>
              <a:spcAft>
                <a:spcPts val="0"/>
              </a:spcAft>
              <a:buClr>
                <a:srgbClr val="3F3F3F"/>
              </a:buClr>
              <a:buSzPts val="1400"/>
              <a:buFont typeface="Calibri"/>
              <a:buChar char="◦"/>
              <a:defRPr sz="1400" b="0" i="0" u="none" strike="noStrike" cap="none">
                <a:solidFill>
                  <a:srgbClr val="3F3F3F"/>
                </a:solidFill>
                <a:latin typeface="Calibri"/>
                <a:ea typeface="Calibri"/>
                <a:cs typeface="Calibri"/>
                <a:sym typeface="Calibri"/>
              </a:defRPr>
            </a:lvl3pPr>
            <a:lvl4pPr marL="1828800" marR="0" lvl="3" indent="-317500" algn="l" rtl="0">
              <a:lnSpc>
                <a:spcPct val="100000"/>
              </a:lnSpc>
              <a:spcBef>
                <a:spcPts val="400"/>
              </a:spcBef>
              <a:spcAft>
                <a:spcPts val="0"/>
              </a:spcAft>
              <a:buClr>
                <a:srgbClr val="3F3F3F"/>
              </a:buClr>
              <a:buSzPts val="1400"/>
              <a:buFont typeface="Calibri"/>
              <a:buChar char="◦"/>
              <a:defRPr sz="1400" b="0" i="0" u="none" strike="noStrike" cap="none">
                <a:solidFill>
                  <a:srgbClr val="3F3F3F"/>
                </a:solidFill>
                <a:latin typeface="Calibri"/>
                <a:ea typeface="Calibri"/>
                <a:cs typeface="Calibri"/>
                <a:sym typeface="Calibri"/>
              </a:defRPr>
            </a:lvl4pPr>
            <a:lvl5pPr marL="2286000" marR="0" lvl="4" indent="-317500" algn="l" rtl="0">
              <a:lnSpc>
                <a:spcPct val="100000"/>
              </a:lnSpc>
              <a:spcBef>
                <a:spcPts val="400"/>
              </a:spcBef>
              <a:spcAft>
                <a:spcPts val="0"/>
              </a:spcAft>
              <a:buClr>
                <a:srgbClr val="3F3F3F"/>
              </a:buClr>
              <a:buSzPts val="1400"/>
              <a:buFont typeface="Calibri"/>
              <a:buChar char="◦"/>
              <a:defRPr sz="1400" b="0" i="0" u="none" strike="noStrike" cap="none">
                <a:solidFill>
                  <a:srgbClr val="3F3F3F"/>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8pPr>
            <a:lvl9pPr marL="4114800" marR="0" lvl="8" indent="-317500" algn="l" rtl="0">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9" name="Google Shape;9;p5"/>
          <p:cNvSpPr txBox="1">
            <a:spLocks noGrp="1"/>
          </p:cNvSpPr>
          <p:nvPr>
            <p:ph type="dt" idx="10"/>
          </p:nvPr>
        </p:nvSpPr>
        <p:spPr>
          <a:xfrm>
            <a:off x="8218426" y="6446838"/>
            <a:ext cx="2584850"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900" b="0" i="0" u="none" strike="noStrike" cap="none">
                <a:solidFill>
                  <a:srgbClr val="FFFFF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5"/>
          <p:cNvSpPr txBox="1">
            <a:spLocks noGrp="1"/>
          </p:cNvSpPr>
          <p:nvPr>
            <p:ph type="ftr" idx="11"/>
          </p:nvPr>
        </p:nvSpPr>
        <p:spPr>
          <a:xfrm>
            <a:off x="1097279" y="6446838"/>
            <a:ext cx="6818262"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FFFFF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1" name="Google Shape;11;p5"/>
          <p:cNvSpPr txBox="1">
            <a:spLocks noGrp="1"/>
          </p:cNvSpPr>
          <p:nvPr>
            <p:ph type="sldNum" idx="12"/>
          </p:nvPr>
        </p:nvSpPr>
        <p:spPr>
          <a:xfrm>
            <a:off x="10993582" y="6446838"/>
            <a:ext cx="780010" cy="365125"/>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900" b="0" i="0" u="none" strike="noStrike" cap="none">
                <a:solidFill>
                  <a:srgbClr val="FFFFFF"/>
                </a:solidFill>
                <a:latin typeface="Calibri"/>
                <a:ea typeface="Calibri"/>
                <a:cs typeface="Calibri"/>
                <a:sym typeface="Calibri"/>
              </a:defRPr>
            </a:lvl1pPr>
            <a:lvl2pPr marL="0" marR="0" lvl="1" indent="0" algn="l" rtl="0">
              <a:spcBef>
                <a:spcPts val="0"/>
              </a:spcBef>
              <a:buNone/>
              <a:defRPr sz="900" b="0" i="0" u="none" strike="noStrike" cap="none">
                <a:solidFill>
                  <a:srgbClr val="FFFFFF"/>
                </a:solidFill>
                <a:latin typeface="Calibri"/>
                <a:ea typeface="Calibri"/>
                <a:cs typeface="Calibri"/>
                <a:sym typeface="Calibri"/>
              </a:defRPr>
            </a:lvl2pPr>
            <a:lvl3pPr marL="0" marR="0" lvl="2" indent="0" algn="l" rtl="0">
              <a:spcBef>
                <a:spcPts val="0"/>
              </a:spcBef>
              <a:buNone/>
              <a:defRPr sz="900" b="0" i="0" u="none" strike="noStrike" cap="none">
                <a:solidFill>
                  <a:srgbClr val="FFFFFF"/>
                </a:solidFill>
                <a:latin typeface="Calibri"/>
                <a:ea typeface="Calibri"/>
                <a:cs typeface="Calibri"/>
                <a:sym typeface="Calibri"/>
              </a:defRPr>
            </a:lvl3pPr>
            <a:lvl4pPr marL="0" marR="0" lvl="3" indent="0" algn="l" rtl="0">
              <a:spcBef>
                <a:spcPts val="0"/>
              </a:spcBef>
              <a:buNone/>
              <a:defRPr sz="900" b="0" i="0" u="none" strike="noStrike" cap="none">
                <a:solidFill>
                  <a:srgbClr val="FFFFFF"/>
                </a:solidFill>
                <a:latin typeface="Calibri"/>
                <a:ea typeface="Calibri"/>
                <a:cs typeface="Calibri"/>
                <a:sym typeface="Calibri"/>
              </a:defRPr>
            </a:lvl4pPr>
            <a:lvl5pPr marL="0" marR="0" lvl="4" indent="0" algn="l" rtl="0">
              <a:spcBef>
                <a:spcPts val="0"/>
              </a:spcBef>
              <a:buNone/>
              <a:defRPr sz="900" b="0" i="0" u="none" strike="noStrike" cap="none">
                <a:solidFill>
                  <a:srgbClr val="FFFFFF"/>
                </a:solidFill>
                <a:latin typeface="Calibri"/>
                <a:ea typeface="Calibri"/>
                <a:cs typeface="Calibri"/>
                <a:sym typeface="Calibri"/>
              </a:defRPr>
            </a:lvl5pPr>
            <a:lvl6pPr marL="0" marR="0" lvl="5" indent="0" algn="l" rtl="0">
              <a:spcBef>
                <a:spcPts val="0"/>
              </a:spcBef>
              <a:buNone/>
              <a:defRPr sz="900" b="0" i="0" u="none" strike="noStrike" cap="none">
                <a:solidFill>
                  <a:srgbClr val="FFFFFF"/>
                </a:solidFill>
                <a:latin typeface="Calibri"/>
                <a:ea typeface="Calibri"/>
                <a:cs typeface="Calibri"/>
                <a:sym typeface="Calibri"/>
              </a:defRPr>
            </a:lvl6pPr>
            <a:lvl7pPr marL="0" marR="0" lvl="6" indent="0" algn="l" rtl="0">
              <a:spcBef>
                <a:spcPts val="0"/>
              </a:spcBef>
              <a:buNone/>
              <a:defRPr sz="900" b="0" i="0" u="none" strike="noStrike" cap="none">
                <a:solidFill>
                  <a:srgbClr val="FFFFFF"/>
                </a:solidFill>
                <a:latin typeface="Calibri"/>
                <a:ea typeface="Calibri"/>
                <a:cs typeface="Calibri"/>
                <a:sym typeface="Calibri"/>
              </a:defRPr>
            </a:lvl7pPr>
            <a:lvl8pPr marL="0" marR="0" lvl="7" indent="0" algn="l" rtl="0">
              <a:spcBef>
                <a:spcPts val="0"/>
              </a:spcBef>
              <a:buNone/>
              <a:defRPr sz="900" b="0" i="0" u="none" strike="noStrike" cap="none">
                <a:solidFill>
                  <a:srgbClr val="FFFFFF"/>
                </a:solidFill>
                <a:latin typeface="Calibri"/>
                <a:ea typeface="Calibri"/>
                <a:cs typeface="Calibri"/>
                <a:sym typeface="Calibri"/>
              </a:defRPr>
            </a:lvl8pPr>
            <a:lvl9pPr marL="0" marR="0" lvl="8" indent="0" algn="l" rtl="0">
              <a:spcBef>
                <a:spcPts val="0"/>
              </a:spcBef>
              <a:buNone/>
              <a:defRPr sz="900" b="0" i="0" u="none" strike="noStrike" cap="none">
                <a:solidFill>
                  <a:srgbClr val="FFFFF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it-IT"/>
              <a:t>‹N›</a:t>
            </a:fld>
            <a:endParaRPr/>
          </a:p>
        </p:txBody>
      </p:sp>
      <p:cxnSp>
        <p:nvCxnSpPr>
          <p:cNvPr id="12" name="Google Shape;12;p5"/>
          <p:cNvCxnSpPr/>
          <p:nvPr/>
        </p:nvCxnSpPr>
        <p:spPr>
          <a:xfrm>
            <a:off x="1193532" y="1897380"/>
            <a:ext cx="9966960" cy="0"/>
          </a:xfrm>
          <a:prstGeom prst="straightConnector1">
            <a:avLst/>
          </a:prstGeom>
          <a:noFill/>
          <a:ln w="12700" cap="flat" cmpd="sng">
            <a:solidFill>
              <a:srgbClr val="3F3F3F"/>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90"/>
        <p:cNvGrpSpPr/>
        <p:nvPr/>
      </p:nvGrpSpPr>
      <p:grpSpPr>
        <a:xfrm>
          <a:off x="0" y="0"/>
          <a:ext cx="0" cy="0"/>
          <a:chOff x="0" y="0"/>
          <a:chExt cx="0" cy="0"/>
        </a:xfrm>
      </p:grpSpPr>
      <p:sp>
        <p:nvSpPr>
          <p:cNvPr id="91" name="Google Shape;91;p8"/>
          <p:cNvSpPr/>
          <p:nvPr/>
        </p:nvSpPr>
        <p:spPr>
          <a:xfrm>
            <a:off x="3175" y="6400800"/>
            <a:ext cx="12188825" cy="457200"/>
          </a:xfrm>
          <a:prstGeom prst="rect">
            <a:avLst/>
          </a:prstGeom>
          <a:solidFill>
            <a:srgbClr val="2626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8"/>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marR="0" lvl="0" algn="l" rtl="0">
              <a:lnSpc>
                <a:spcPct val="90000"/>
              </a:lnSpc>
              <a:spcBef>
                <a:spcPts val="0"/>
              </a:spcBef>
              <a:spcAft>
                <a:spcPts val="0"/>
              </a:spcAft>
              <a:buClr>
                <a:srgbClr val="FEFEFE"/>
              </a:buClr>
              <a:buSzPts val="4800"/>
              <a:buFont typeface="Calibri"/>
              <a:buNone/>
              <a:defRPr sz="4800" b="0" i="0" u="none" strike="noStrike" cap="none">
                <a:solidFill>
                  <a:srgbClr val="FEFEFE"/>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3" name="Google Shape;93;p8"/>
          <p:cNvSpPr txBox="1">
            <a:spLocks noGrp="1"/>
          </p:cNvSpPr>
          <p:nvPr>
            <p:ph type="body" idx="1"/>
          </p:nvPr>
        </p:nvSpPr>
        <p:spPr>
          <a:xfrm>
            <a:off x="1097280" y="2108201"/>
            <a:ext cx="10058400" cy="3760891"/>
          </a:xfrm>
          <a:prstGeom prst="rect">
            <a:avLst/>
          </a:prstGeom>
          <a:noFill/>
          <a:ln>
            <a:noFill/>
          </a:ln>
        </p:spPr>
        <p:txBody>
          <a:bodyPr spcFirstLastPara="1" wrap="square" lIns="0" tIns="45700" rIns="0" bIns="45700" anchor="t" anchorCtr="0">
            <a:normAutofit/>
          </a:bodyPr>
          <a:lstStyle>
            <a:lvl1pPr marL="457200" marR="0" lvl="0" indent="-355600" algn="l" rtl="0">
              <a:lnSpc>
                <a:spcPct val="100000"/>
              </a:lnSpc>
              <a:spcBef>
                <a:spcPts val="1200"/>
              </a:spcBef>
              <a:spcAft>
                <a:spcPts val="0"/>
              </a:spcAft>
              <a:buClr>
                <a:schemeClr val="accent1"/>
              </a:buClr>
              <a:buSzPts val="2000"/>
              <a:buFont typeface="Calibri"/>
              <a:buChar char=" "/>
              <a:defRPr sz="2000" b="0" i="0" u="none" strike="noStrike" cap="none">
                <a:solidFill>
                  <a:srgbClr val="FEFEFE"/>
                </a:solidFill>
                <a:latin typeface="Calibri"/>
                <a:ea typeface="Calibri"/>
                <a:cs typeface="Calibri"/>
                <a:sym typeface="Calibri"/>
              </a:defRPr>
            </a:lvl1pPr>
            <a:lvl2pPr marL="914400" marR="0" lvl="1" indent="-342900" algn="l" rtl="0">
              <a:lnSpc>
                <a:spcPct val="100000"/>
              </a:lnSpc>
              <a:spcBef>
                <a:spcPts val="200"/>
              </a:spcBef>
              <a:spcAft>
                <a:spcPts val="0"/>
              </a:spcAft>
              <a:buClr>
                <a:srgbClr val="FEFEFE"/>
              </a:buClr>
              <a:buSzPts val="1800"/>
              <a:buFont typeface="Calibri"/>
              <a:buChar char="◦"/>
              <a:defRPr sz="1800" b="0" i="0" u="none" strike="noStrike" cap="none">
                <a:solidFill>
                  <a:srgbClr val="FEFEFE"/>
                </a:solidFill>
                <a:latin typeface="Calibri"/>
                <a:ea typeface="Calibri"/>
                <a:cs typeface="Calibri"/>
                <a:sym typeface="Calibri"/>
              </a:defRPr>
            </a:lvl2pPr>
            <a:lvl3pPr marL="1371600" marR="0" lvl="2" indent="-317500" algn="l" rtl="0">
              <a:lnSpc>
                <a:spcPct val="100000"/>
              </a:lnSpc>
              <a:spcBef>
                <a:spcPts val="400"/>
              </a:spcBef>
              <a:spcAft>
                <a:spcPts val="0"/>
              </a:spcAft>
              <a:buClr>
                <a:srgbClr val="FEFEFE"/>
              </a:buClr>
              <a:buSzPts val="1400"/>
              <a:buFont typeface="Calibri"/>
              <a:buChar char="◦"/>
              <a:defRPr sz="1400" b="0" i="0" u="none" strike="noStrike" cap="none">
                <a:solidFill>
                  <a:srgbClr val="FEFEFE"/>
                </a:solidFill>
                <a:latin typeface="Calibri"/>
                <a:ea typeface="Calibri"/>
                <a:cs typeface="Calibri"/>
                <a:sym typeface="Calibri"/>
              </a:defRPr>
            </a:lvl3pPr>
            <a:lvl4pPr marL="1828800" marR="0" lvl="3" indent="-317500" algn="l" rtl="0">
              <a:lnSpc>
                <a:spcPct val="100000"/>
              </a:lnSpc>
              <a:spcBef>
                <a:spcPts val="400"/>
              </a:spcBef>
              <a:spcAft>
                <a:spcPts val="0"/>
              </a:spcAft>
              <a:buClr>
                <a:srgbClr val="FEFEFE"/>
              </a:buClr>
              <a:buSzPts val="1400"/>
              <a:buFont typeface="Calibri"/>
              <a:buChar char="◦"/>
              <a:defRPr sz="1400" b="0" i="0" u="none" strike="noStrike" cap="none">
                <a:solidFill>
                  <a:srgbClr val="FEFEFE"/>
                </a:solidFill>
                <a:latin typeface="Calibri"/>
                <a:ea typeface="Calibri"/>
                <a:cs typeface="Calibri"/>
                <a:sym typeface="Calibri"/>
              </a:defRPr>
            </a:lvl4pPr>
            <a:lvl5pPr marL="2286000" marR="0" lvl="4" indent="-317500" algn="l" rtl="0">
              <a:lnSpc>
                <a:spcPct val="100000"/>
              </a:lnSpc>
              <a:spcBef>
                <a:spcPts val="400"/>
              </a:spcBef>
              <a:spcAft>
                <a:spcPts val="0"/>
              </a:spcAft>
              <a:buClr>
                <a:srgbClr val="FEFEFE"/>
              </a:buClr>
              <a:buSzPts val="1400"/>
              <a:buFont typeface="Calibri"/>
              <a:buChar char="◦"/>
              <a:defRPr sz="1400" b="0" i="0" u="none" strike="noStrike" cap="none">
                <a:solidFill>
                  <a:srgbClr val="FEFEFE"/>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accent1"/>
              </a:buClr>
              <a:buSzPts val="1400"/>
              <a:buFont typeface="Calibri"/>
              <a:buChar char="◦"/>
              <a:defRPr sz="1400" b="0" i="0" u="none" strike="noStrike" cap="none">
                <a:solidFill>
                  <a:srgbClr val="FEFEFE"/>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accent1"/>
              </a:buClr>
              <a:buSzPts val="1400"/>
              <a:buFont typeface="Calibri"/>
              <a:buChar char="◦"/>
              <a:defRPr sz="1400" b="0" i="0" u="none" strike="noStrike" cap="none">
                <a:solidFill>
                  <a:srgbClr val="FEFEFE"/>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accent1"/>
              </a:buClr>
              <a:buSzPts val="1400"/>
              <a:buFont typeface="Calibri"/>
              <a:buChar char="◦"/>
              <a:defRPr sz="1400" b="0" i="0" u="none" strike="noStrike" cap="none">
                <a:solidFill>
                  <a:srgbClr val="FEFEFE"/>
                </a:solidFill>
                <a:latin typeface="Calibri"/>
                <a:ea typeface="Calibri"/>
                <a:cs typeface="Calibri"/>
                <a:sym typeface="Calibri"/>
              </a:defRPr>
            </a:lvl8pPr>
            <a:lvl9pPr marL="4114800" marR="0" lvl="8" indent="-317500" algn="l" rtl="0">
              <a:lnSpc>
                <a:spcPct val="90000"/>
              </a:lnSpc>
              <a:spcBef>
                <a:spcPts val="400"/>
              </a:spcBef>
              <a:spcAft>
                <a:spcPts val="400"/>
              </a:spcAft>
              <a:buClr>
                <a:schemeClr val="accent1"/>
              </a:buClr>
              <a:buSzPts val="1400"/>
              <a:buFont typeface="Calibri"/>
              <a:buChar char="◦"/>
              <a:defRPr sz="1400" b="0" i="0" u="none" strike="noStrike" cap="none">
                <a:solidFill>
                  <a:srgbClr val="FEFEFE"/>
                </a:solidFill>
                <a:latin typeface="Calibri"/>
                <a:ea typeface="Calibri"/>
                <a:cs typeface="Calibri"/>
                <a:sym typeface="Calibri"/>
              </a:defRPr>
            </a:lvl9pPr>
          </a:lstStyle>
          <a:p>
            <a:endParaRPr/>
          </a:p>
        </p:txBody>
      </p:sp>
      <p:sp>
        <p:nvSpPr>
          <p:cNvPr id="94" name="Google Shape;94;p8"/>
          <p:cNvSpPr txBox="1">
            <a:spLocks noGrp="1"/>
          </p:cNvSpPr>
          <p:nvPr>
            <p:ph type="dt" idx="10"/>
          </p:nvPr>
        </p:nvSpPr>
        <p:spPr>
          <a:xfrm>
            <a:off x="8218426" y="6446838"/>
            <a:ext cx="2584850"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900" b="0" i="0" u="none" strike="noStrike" cap="none">
                <a:solidFill>
                  <a:srgbClr val="FFFFF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9pPr>
          </a:lstStyle>
          <a:p>
            <a:endParaRPr/>
          </a:p>
        </p:txBody>
      </p:sp>
      <p:sp>
        <p:nvSpPr>
          <p:cNvPr id="95" name="Google Shape;95;p8"/>
          <p:cNvSpPr txBox="1">
            <a:spLocks noGrp="1"/>
          </p:cNvSpPr>
          <p:nvPr>
            <p:ph type="ftr" idx="11"/>
          </p:nvPr>
        </p:nvSpPr>
        <p:spPr>
          <a:xfrm>
            <a:off x="1097279" y="6446838"/>
            <a:ext cx="6818262"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FFFFF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9pPr>
          </a:lstStyle>
          <a:p>
            <a:endParaRPr/>
          </a:p>
        </p:txBody>
      </p:sp>
      <p:sp>
        <p:nvSpPr>
          <p:cNvPr id="96" name="Google Shape;96;p8"/>
          <p:cNvSpPr txBox="1">
            <a:spLocks noGrp="1"/>
          </p:cNvSpPr>
          <p:nvPr>
            <p:ph type="sldNum" idx="12"/>
          </p:nvPr>
        </p:nvSpPr>
        <p:spPr>
          <a:xfrm>
            <a:off x="10993582" y="6446838"/>
            <a:ext cx="780010" cy="365125"/>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900" b="0" i="0" u="none" strike="noStrike" cap="none">
                <a:solidFill>
                  <a:srgbClr val="FFFFFF"/>
                </a:solidFill>
                <a:latin typeface="Calibri"/>
                <a:ea typeface="Calibri"/>
                <a:cs typeface="Calibri"/>
                <a:sym typeface="Calibri"/>
              </a:defRPr>
            </a:lvl1pPr>
            <a:lvl2pPr marL="0" marR="0" lvl="1" indent="0" algn="l" rtl="0">
              <a:spcBef>
                <a:spcPts val="0"/>
              </a:spcBef>
              <a:buNone/>
              <a:defRPr sz="900" b="0" i="0" u="none" strike="noStrike" cap="none">
                <a:solidFill>
                  <a:srgbClr val="FFFFFF"/>
                </a:solidFill>
                <a:latin typeface="Calibri"/>
                <a:ea typeface="Calibri"/>
                <a:cs typeface="Calibri"/>
                <a:sym typeface="Calibri"/>
              </a:defRPr>
            </a:lvl2pPr>
            <a:lvl3pPr marL="0" marR="0" lvl="2" indent="0" algn="l" rtl="0">
              <a:spcBef>
                <a:spcPts val="0"/>
              </a:spcBef>
              <a:buNone/>
              <a:defRPr sz="900" b="0" i="0" u="none" strike="noStrike" cap="none">
                <a:solidFill>
                  <a:srgbClr val="FFFFFF"/>
                </a:solidFill>
                <a:latin typeface="Calibri"/>
                <a:ea typeface="Calibri"/>
                <a:cs typeface="Calibri"/>
                <a:sym typeface="Calibri"/>
              </a:defRPr>
            </a:lvl3pPr>
            <a:lvl4pPr marL="0" marR="0" lvl="3" indent="0" algn="l" rtl="0">
              <a:spcBef>
                <a:spcPts val="0"/>
              </a:spcBef>
              <a:buNone/>
              <a:defRPr sz="900" b="0" i="0" u="none" strike="noStrike" cap="none">
                <a:solidFill>
                  <a:srgbClr val="FFFFFF"/>
                </a:solidFill>
                <a:latin typeface="Calibri"/>
                <a:ea typeface="Calibri"/>
                <a:cs typeface="Calibri"/>
                <a:sym typeface="Calibri"/>
              </a:defRPr>
            </a:lvl4pPr>
            <a:lvl5pPr marL="0" marR="0" lvl="4" indent="0" algn="l" rtl="0">
              <a:spcBef>
                <a:spcPts val="0"/>
              </a:spcBef>
              <a:buNone/>
              <a:defRPr sz="900" b="0" i="0" u="none" strike="noStrike" cap="none">
                <a:solidFill>
                  <a:srgbClr val="FFFFFF"/>
                </a:solidFill>
                <a:latin typeface="Calibri"/>
                <a:ea typeface="Calibri"/>
                <a:cs typeface="Calibri"/>
                <a:sym typeface="Calibri"/>
              </a:defRPr>
            </a:lvl5pPr>
            <a:lvl6pPr marL="0" marR="0" lvl="5" indent="0" algn="l" rtl="0">
              <a:spcBef>
                <a:spcPts val="0"/>
              </a:spcBef>
              <a:buNone/>
              <a:defRPr sz="900" b="0" i="0" u="none" strike="noStrike" cap="none">
                <a:solidFill>
                  <a:srgbClr val="FFFFFF"/>
                </a:solidFill>
                <a:latin typeface="Calibri"/>
                <a:ea typeface="Calibri"/>
                <a:cs typeface="Calibri"/>
                <a:sym typeface="Calibri"/>
              </a:defRPr>
            </a:lvl6pPr>
            <a:lvl7pPr marL="0" marR="0" lvl="6" indent="0" algn="l" rtl="0">
              <a:spcBef>
                <a:spcPts val="0"/>
              </a:spcBef>
              <a:buNone/>
              <a:defRPr sz="900" b="0" i="0" u="none" strike="noStrike" cap="none">
                <a:solidFill>
                  <a:srgbClr val="FFFFFF"/>
                </a:solidFill>
                <a:latin typeface="Calibri"/>
                <a:ea typeface="Calibri"/>
                <a:cs typeface="Calibri"/>
                <a:sym typeface="Calibri"/>
              </a:defRPr>
            </a:lvl7pPr>
            <a:lvl8pPr marL="0" marR="0" lvl="7" indent="0" algn="l" rtl="0">
              <a:spcBef>
                <a:spcPts val="0"/>
              </a:spcBef>
              <a:buNone/>
              <a:defRPr sz="900" b="0" i="0" u="none" strike="noStrike" cap="none">
                <a:solidFill>
                  <a:srgbClr val="FFFFFF"/>
                </a:solidFill>
                <a:latin typeface="Calibri"/>
                <a:ea typeface="Calibri"/>
                <a:cs typeface="Calibri"/>
                <a:sym typeface="Calibri"/>
              </a:defRPr>
            </a:lvl8pPr>
            <a:lvl9pPr marL="0" marR="0" lvl="8" indent="0" algn="l" rtl="0">
              <a:spcBef>
                <a:spcPts val="0"/>
              </a:spcBef>
              <a:buNone/>
              <a:defRPr sz="900" b="0" i="0" u="none" strike="noStrike" cap="none">
                <a:solidFill>
                  <a:srgbClr val="FFFFF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it-IT"/>
              <a:t>‹N›</a:t>
            </a:fld>
            <a:endParaRPr/>
          </a:p>
        </p:txBody>
      </p:sp>
      <p:cxnSp>
        <p:nvCxnSpPr>
          <p:cNvPr id="97" name="Google Shape;97;p8"/>
          <p:cNvCxnSpPr/>
          <p:nvPr/>
        </p:nvCxnSpPr>
        <p:spPr>
          <a:xfrm>
            <a:off x="1193532" y="1897380"/>
            <a:ext cx="9966960" cy="0"/>
          </a:xfrm>
          <a:prstGeom prst="straightConnector1">
            <a:avLst/>
          </a:prstGeom>
          <a:noFill/>
          <a:ln w="12700" cap="flat" cmpd="sng">
            <a:solidFill>
              <a:srgbClr val="FEFEFE"/>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61" r:id="rId1"/>
    <p:sldLayoutId id="2147483662"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2.xml"/><Relationship Id="rId5" Type="http://schemas.openxmlformats.org/officeDocument/2006/relationships/hyperlink" Target="https://trameproject.eu/" TargetMode="Externa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ge34a87fed1_0_5"/>
          <p:cNvSpPr txBox="1">
            <a:spLocks noGrp="1"/>
          </p:cNvSpPr>
          <p:nvPr>
            <p:ph type="body" idx="1"/>
          </p:nvPr>
        </p:nvSpPr>
        <p:spPr>
          <a:xfrm>
            <a:off x="5231700" y="3046878"/>
            <a:ext cx="6828600" cy="2426700"/>
          </a:xfrm>
          <a:prstGeom prst="rect">
            <a:avLst/>
          </a:prstGeom>
          <a:noFill/>
          <a:ln>
            <a:noFill/>
          </a:ln>
        </p:spPr>
        <p:txBody>
          <a:bodyPr spcFirstLastPara="1" wrap="square" lIns="121900" tIns="60925" rIns="121900" bIns="60925" anchor="ctr" anchorCtr="0">
            <a:normAutofit fontScale="25000" lnSpcReduction="20000"/>
          </a:bodyPr>
          <a:lstStyle/>
          <a:p>
            <a:pPr marL="0" lvl="0" indent="0" algn="l" rtl="0">
              <a:lnSpc>
                <a:spcPct val="100000"/>
              </a:lnSpc>
              <a:spcBef>
                <a:spcPts val="0"/>
              </a:spcBef>
              <a:spcAft>
                <a:spcPts val="0"/>
              </a:spcAft>
              <a:buClr>
                <a:srgbClr val="3F3F3F"/>
              </a:buClr>
              <a:buSzPct val="100000"/>
              <a:buNone/>
            </a:pPr>
            <a:endParaRPr dirty="0"/>
          </a:p>
          <a:p>
            <a:pPr marL="0" lvl="0" indent="0" algn="l" rtl="0">
              <a:lnSpc>
                <a:spcPct val="100000"/>
              </a:lnSpc>
              <a:spcBef>
                <a:spcPts val="900"/>
              </a:spcBef>
              <a:spcAft>
                <a:spcPts val="0"/>
              </a:spcAft>
              <a:buClr>
                <a:srgbClr val="3F3F3F"/>
              </a:buClr>
              <a:buSzPct val="100000"/>
              <a:buNone/>
            </a:pPr>
            <a:r>
              <a:rPr lang="it-IT" sz="8000" dirty="0"/>
              <a:t>TRAME </a:t>
            </a:r>
            <a:endParaRPr sz="8000" dirty="0"/>
          </a:p>
          <a:p>
            <a:pPr marL="0" lvl="0" indent="0" algn="l" rtl="0">
              <a:lnSpc>
                <a:spcPct val="100000"/>
              </a:lnSpc>
              <a:spcBef>
                <a:spcPts val="500"/>
              </a:spcBef>
              <a:spcAft>
                <a:spcPts val="0"/>
              </a:spcAft>
              <a:buClr>
                <a:srgbClr val="3F3F3F"/>
              </a:buClr>
              <a:buSzPct val="100000"/>
              <a:buNone/>
            </a:pPr>
            <a:r>
              <a:rPr lang="it-IT" sz="8000" dirty="0"/>
              <a:t>Tracce di memoria</a:t>
            </a:r>
            <a:endParaRPr sz="8000" dirty="0"/>
          </a:p>
          <a:p>
            <a:pPr marL="0" lvl="0" indent="0" algn="l" rtl="0">
              <a:lnSpc>
                <a:spcPct val="100000"/>
              </a:lnSpc>
              <a:spcBef>
                <a:spcPts val="300"/>
              </a:spcBef>
              <a:spcAft>
                <a:spcPts val="0"/>
              </a:spcAft>
              <a:buClr>
                <a:srgbClr val="3F3F3F"/>
              </a:buClr>
              <a:buSzPct val="100000"/>
              <a:buNone/>
            </a:pPr>
            <a:r>
              <a:rPr lang="it-IT" sz="8000" dirty="0"/>
              <a:t>Project code: 2020-1-IT02-KA201-079794</a:t>
            </a:r>
            <a:endParaRPr sz="8000" dirty="0"/>
          </a:p>
          <a:p>
            <a:pPr marL="0" lvl="0" indent="0" algn="l" rtl="0">
              <a:lnSpc>
                <a:spcPct val="100000"/>
              </a:lnSpc>
              <a:spcBef>
                <a:spcPts val="300"/>
              </a:spcBef>
              <a:spcAft>
                <a:spcPts val="0"/>
              </a:spcAft>
              <a:buClr>
                <a:srgbClr val="3F3F3F"/>
              </a:buClr>
              <a:buSzPct val="100000"/>
              <a:buNone/>
            </a:pPr>
            <a:endParaRPr sz="8000" dirty="0"/>
          </a:p>
          <a:p>
            <a:pPr marL="0" lvl="0" indent="0" algn="l" rtl="0">
              <a:lnSpc>
                <a:spcPct val="100000"/>
              </a:lnSpc>
              <a:spcBef>
                <a:spcPts val="500"/>
              </a:spcBef>
              <a:spcAft>
                <a:spcPts val="0"/>
              </a:spcAft>
              <a:buClr>
                <a:srgbClr val="3F3F3F"/>
              </a:buClr>
              <a:buSzPct val="100000"/>
              <a:buNone/>
            </a:pPr>
            <a:endParaRPr sz="8000" dirty="0"/>
          </a:p>
          <a:p>
            <a:pPr marL="0" lvl="0" indent="0" algn="l" rtl="0">
              <a:lnSpc>
                <a:spcPct val="100000"/>
              </a:lnSpc>
              <a:spcBef>
                <a:spcPts val="1000"/>
              </a:spcBef>
              <a:spcAft>
                <a:spcPts val="0"/>
              </a:spcAft>
              <a:buClr>
                <a:srgbClr val="3F3F3F"/>
              </a:buClr>
              <a:buSzPct val="100000"/>
              <a:buNone/>
            </a:pPr>
            <a:r>
              <a:rPr lang="it-IT" sz="8000" dirty="0">
                <a:solidFill>
                  <a:srgbClr val="FF0000"/>
                </a:solidFill>
              </a:rPr>
              <a:t>BEST PRACTICE </a:t>
            </a:r>
            <a:r>
              <a:rPr lang="it-IT" sz="8000" dirty="0"/>
              <a:t>Prof.ssa BARBARA ANTONINI </a:t>
            </a:r>
            <a:endParaRPr sz="8000" dirty="0"/>
          </a:p>
          <a:p>
            <a:pPr marL="0" lvl="0" indent="0" algn="l" rtl="0">
              <a:lnSpc>
                <a:spcPct val="100000"/>
              </a:lnSpc>
              <a:spcBef>
                <a:spcPts val="1000"/>
              </a:spcBef>
              <a:spcAft>
                <a:spcPts val="0"/>
              </a:spcAft>
              <a:buClr>
                <a:srgbClr val="3F3F3F"/>
              </a:buClr>
              <a:buSzPct val="100000"/>
              <a:buNone/>
            </a:pPr>
            <a:r>
              <a:rPr lang="it-IT" sz="8000" dirty="0"/>
              <a:t>(Liceo Cavour, Rome) </a:t>
            </a:r>
            <a:endParaRPr sz="8000" dirty="0"/>
          </a:p>
          <a:p>
            <a:pPr marL="0" lvl="0" indent="0" algn="l" rtl="0">
              <a:lnSpc>
                <a:spcPct val="100000"/>
              </a:lnSpc>
              <a:spcBef>
                <a:spcPts val="1000"/>
              </a:spcBef>
              <a:spcAft>
                <a:spcPts val="0"/>
              </a:spcAft>
              <a:buClr>
                <a:srgbClr val="3F3F3F"/>
              </a:buClr>
              <a:buSzPct val="100000"/>
              <a:buNone/>
            </a:pPr>
            <a:r>
              <a:rPr lang="it-IT" sz="8000" dirty="0"/>
              <a:t>"</a:t>
            </a:r>
            <a:r>
              <a:rPr lang="it-IT" sz="8000" dirty="0" err="1"/>
              <a:t>European</a:t>
            </a:r>
            <a:r>
              <a:rPr lang="it-IT" sz="8000" dirty="0"/>
              <a:t> </a:t>
            </a:r>
            <a:r>
              <a:rPr lang="it-IT" sz="8000" dirty="0" err="1"/>
              <a:t>multicultural</a:t>
            </a:r>
            <a:r>
              <a:rPr lang="it-IT" sz="8000" dirty="0"/>
              <a:t> society and </a:t>
            </a:r>
            <a:r>
              <a:rPr lang="it-IT" sz="8000" dirty="0" err="1"/>
              <a:t>citizenship</a:t>
            </a:r>
            <a:r>
              <a:rPr lang="it-IT" sz="8000" dirty="0"/>
              <a:t> 2012 </a:t>
            </a:r>
            <a:r>
              <a:rPr lang="it-IT" sz="8000" dirty="0" err="1"/>
              <a:t>at</a:t>
            </a:r>
            <a:r>
              <a:rPr lang="it-IT" sz="8000" dirty="0"/>
              <a:t> Liceo Machiavelli, Rome" </a:t>
            </a:r>
            <a:endParaRPr sz="8000" dirty="0"/>
          </a:p>
          <a:p>
            <a:pPr marL="0" lvl="0" indent="0" algn="l" rtl="0">
              <a:lnSpc>
                <a:spcPct val="100000"/>
              </a:lnSpc>
              <a:spcBef>
                <a:spcPts val="1000"/>
              </a:spcBef>
              <a:spcAft>
                <a:spcPts val="200"/>
              </a:spcAft>
              <a:buClr>
                <a:srgbClr val="3F3F3F"/>
              </a:buClr>
              <a:buSzPct val="100000"/>
              <a:buNone/>
            </a:pPr>
            <a:endParaRPr dirty="0"/>
          </a:p>
        </p:txBody>
      </p:sp>
      <p:grpSp>
        <p:nvGrpSpPr>
          <p:cNvPr id="113" name="Google Shape;113;ge34a87fed1_0_5"/>
          <p:cNvGrpSpPr/>
          <p:nvPr/>
        </p:nvGrpSpPr>
        <p:grpSpPr>
          <a:xfrm>
            <a:off x="4751689" y="2941044"/>
            <a:ext cx="288011" cy="2880416"/>
            <a:chOff x="3424672" y="2643758"/>
            <a:chExt cx="283224" cy="1584300"/>
          </a:xfrm>
        </p:grpSpPr>
        <p:sp>
          <p:nvSpPr>
            <p:cNvPr id="114" name="Google Shape;114;ge34a87fed1_0_5"/>
            <p:cNvSpPr/>
            <p:nvPr/>
          </p:nvSpPr>
          <p:spPr>
            <a:xfrm>
              <a:off x="3635896" y="2643758"/>
              <a:ext cx="72000" cy="1584300"/>
            </a:xfrm>
            <a:prstGeom prst="rect">
              <a:avLst/>
            </a:prstGeom>
            <a:solidFill>
              <a:schemeClr val="accent1"/>
            </a:solidFill>
            <a:ln>
              <a:noFill/>
            </a:ln>
          </p:spPr>
          <p:txBody>
            <a:bodyPr spcFirstLastPara="1" wrap="square" lIns="121900" tIns="60925" rIns="121900" bIns="60925" anchor="ctr" anchorCtr="0">
              <a:noAutofit/>
            </a:bodyPr>
            <a:lstStyle/>
            <a:p>
              <a:pPr marL="0" marR="0" lvl="0" indent="0" algn="ctr" rtl="0">
                <a:spcBef>
                  <a:spcPts val="0"/>
                </a:spcBef>
                <a:spcAft>
                  <a:spcPts val="0"/>
                </a:spcAft>
                <a:buNone/>
              </a:pPr>
              <a:endParaRPr sz="2400" b="0" i="0" u="none" strike="noStrike" cap="none">
                <a:solidFill>
                  <a:schemeClr val="lt1"/>
                </a:solidFill>
                <a:latin typeface="Arial"/>
                <a:ea typeface="Arial"/>
                <a:cs typeface="Arial"/>
                <a:sym typeface="Arial"/>
              </a:endParaRPr>
            </a:p>
          </p:txBody>
        </p:sp>
        <p:sp>
          <p:nvSpPr>
            <p:cNvPr id="115" name="Google Shape;115;ge34a87fed1_0_5"/>
            <p:cNvSpPr/>
            <p:nvPr/>
          </p:nvSpPr>
          <p:spPr>
            <a:xfrm>
              <a:off x="3565490" y="2643758"/>
              <a:ext cx="72000" cy="1584300"/>
            </a:xfrm>
            <a:prstGeom prst="rect">
              <a:avLst/>
            </a:prstGeom>
            <a:solidFill>
              <a:schemeClr val="accent1"/>
            </a:solidFill>
            <a:ln>
              <a:noFill/>
            </a:ln>
          </p:spPr>
          <p:txBody>
            <a:bodyPr spcFirstLastPara="1" wrap="square" lIns="121900" tIns="60925" rIns="121900" bIns="60925" anchor="ctr" anchorCtr="0">
              <a:noAutofit/>
            </a:bodyPr>
            <a:lstStyle/>
            <a:p>
              <a:pPr marL="0" marR="0" lvl="0" indent="0" algn="ctr" rtl="0">
                <a:spcBef>
                  <a:spcPts val="0"/>
                </a:spcBef>
                <a:spcAft>
                  <a:spcPts val="0"/>
                </a:spcAft>
                <a:buNone/>
              </a:pPr>
              <a:endParaRPr sz="2400" b="0" i="0" u="none" strike="noStrike" cap="none">
                <a:solidFill>
                  <a:schemeClr val="lt1"/>
                </a:solidFill>
                <a:latin typeface="Arial"/>
                <a:ea typeface="Arial"/>
                <a:cs typeface="Arial"/>
                <a:sym typeface="Arial"/>
              </a:endParaRPr>
            </a:p>
          </p:txBody>
        </p:sp>
        <p:sp>
          <p:nvSpPr>
            <p:cNvPr id="116" name="Google Shape;116;ge34a87fed1_0_5"/>
            <p:cNvSpPr/>
            <p:nvPr/>
          </p:nvSpPr>
          <p:spPr>
            <a:xfrm>
              <a:off x="3495081" y="2643758"/>
              <a:ext cx="72000" cy="1584300"/>
            </a:xfrm>
            <a:prstGeom prst="rect">
              <a:avLst/>
            </a:prstGeom>
            <a:solidFill>
              <a:schemeClr val="accent1"/>
            </a:solidFill>
            <a:ln>
              <a:noFill/>
            </a:ln>
          </p:spPr>
          <p:txBody>
            <a:bodyPr spcFirstLastPara="1" wrap="square" lIns="121900" tIns="60925" rIns="121900" bIns="60925" anchor="ctr" anchorCtr="0">
              <a:noAutofit/>
            </a:bodyPr>
            <a:lstStyle/>
            <a:p>
              <a:pPr marL="0" marR="0" lvl="0" indent="0" algn="ctr" rtl="0">
                <a:spcBef>
                  <a:spcPts val="0"/>
                </a:spcBef>
                <a:spcAft>
                  <a:spcPts val="0"/>
                </a:spcAft>
                <a:buNone/>
              </a:pPr>
              <a:endParaRPr sz="2400" b="0" i="0" u="none" strike="noStrike" cap="none">
                <a:solidFill>
                  <a:schemeClr val="lt1"/>
                </a:solidFill>
                <a:latin typeface="Arial"/>
                <a:ea typeface="Arial"/>
                <a:cs typeface="Arial"/>
                <a:sym typeface="Arial"/>
              </a:endParaRPr>
            </a:p>
          </p:txBody>
        </p:sp>
        <p:sp>
          <p:nvSpPr>
            <p:cNvPr id="117" name="Google Shape;117;ge34a87fed1_0_5"/>
            <p:cNvSpPr/>
            <p:nvPr/>
          </p:nvSpPr>
          <p:spPr>
            <a:xfrm>
              <a:off x="3424672" y="2643758"/>
              <a:ext cx="72000" cy="1584300"/>
            </a:xfrm>
            <a:prstGeom prst="rect">
              <a:avLst/>
            </a:prstGeom>
            <a:solidFill>
              <a:schemeClr val="accent1"/>
            </a:solidFill>
            <a:ln>
              <a:noFill/>
            </a:ln>
          </p:spPr>
          <p:txBody>
            <a:bodyPr spcFirstLastPara="1" wrap="square" lIns="121900" tIns="60925" rIns="121900" bIns="60925" anchor="ctr" anchorCtr="0">
              <a:noAutofit/>
            </a:bodyPr>
            <a:lstStyle/>
            <a:p>
              <a:pPr marL="0" marR="0" lvl="0" indent="0" algn="ctr" rtl="0">
                <a:spcBef>
                  <a:spcPts val="0"/>
                </a:spcBef>
                <a:spcAft>
                  <a:spcPts val="0"/>
                </a:spcAft>
                <a:buNone/>
              </a:pPr>
              <a:endParaRPr sz="2400" b="0" i="0" u="none" strike="noStrike" cap="none">
                <a:solidFill>
                  <a:schemeClr val="lt1"/>
                </a:solidFill>
                <a:latin typeface="Arial"/>
                <a:ea typeface="Arial"/>
                <a:cs typeface="Arial"/>
                <a:sym typeface="Arial"/>
              </a:endParaRPr>
            </a:p>
          </p:txBody>
        </p:sp>
      </p:grpSp>
      <p:pic>
        <p:nvPicPr>
          <p:cNvPr id="118" name="Google Shape;118;ge34a87fed1_0_5"/>
          <p:cNvPicPr preferRelativeResize="0"/>
          <p:nvPr/>
        </p:nvPicPr>
        <p:blipFill rotWithShape="1">
          <a:blip r:embed="rId3">
            <a:alphaModFix/>
          </a:blip>
          <a:srcRect/>
          <a:stretch/>
        </p:blipFill>
        <p:spPr>
          <a:xfrm>
            <a:off x="9264352" y="164637"/>
            <a:ext cx="2795829" cy="803057"/>
          </a:xfrm>
          <a:prstGeom prst="rect">
            <a:avLst/>
          </a:prstGeom>
          <a:noFill/>
          <a:ln>
            <a:noFill/>
          </a:ln>
        </p:spPr>
      </p:pic>
      <p:sp>
        <p:nvSpPr>
          <p:cNvPr id="119" name="Google Shape;119;ge34a87fed1_0_5"/>
          <p:cNvSpPr txBox="1"/>
          <p:nvPr/>
        </p:nvSpPr>
        <p:spPr>
          <a:xfrm>
            <a:off x="335360" y="5830427"/>
            <a:ext cx="5568900" cy="574500"/>
          </a:xfrm>
          <a:prstGeom prst="rect">
            <a:avLst/>
          </a:prstGeom>
          <a:noFill/>
          <a:ln>
            <a:noFill/>
          </a:ln>
        </p:spPr>
        <p:txBody>
          <a:bodyPr spcFirstLastPara="1" wrap="square" lIns="121900" tIns="60925" rIns="121900" bIns="60925" anchor="t" anchorCtr="0">
            <a:noAutofit/>
          </a:bodyPr>
          <a:lstStyle/>
          <a:p>
            <a:pPr marL="0" marR="0" lvl="0" indent="0" algn="l" rtl="0">
              <a:spcBef>
                <a:spcPts val="0"/>
              </a:spcBef>
              <a:spcAft>
                <a:spcPts val="0"/>
              </a:spcAft>
              <a:buNone/>
            </a:pPr>
            <a:r>
              <a:rPr lang="it-IT" sz="1400" b="0" i="0" u="none" strike="noStrike" cap="none">
                <a:solidFill>
                  <a:schemeClr val="dk1"/>
                </a:solidFill>
                <a:latin typeface="Arial"/>
                <a:ea typeface="Arial"/>
                <a:cs typeface="Arial"/>
                <a:sym typeface="Arial"/>
              </a:rPr>
              <a:t>Document produced by: </a:t>
            </a:r>
            <a:r>
              <a:rPr lang="it-IT">
                <a:solidFill>
                  <a:schemeClr val="dk1"/>
                </a:solidFill>
              </a:rPr>
              <a:t>Michela Nocita</a:t>
            </a:r>
            <a:endParaRPr>
              <a:solidFill>
                <a:schemeClr val="dk1"/>
              </a:solidFill>
            </a:endParaRPr>
          </a:p>
          <a:p>
            <a:pPr marL="0" marR="0" lvl="0" indent="0" algn="l" rtl="0">
              <a:spcBef>
                <a:spcPts val="0"/>
              </a:spcBef>
              <a:spcAft>
                <a:spcPts val="0"/>
              </a:spcAft>
              <a:buNone/>
            </a:pPr>
            <a:r>
              <a:rPr lang="it-IT" sz="1400">
                <a:solidFill>
                  <a:schemeClr val="dk1"/>
                </a:solidFill>
                <a:latin typeface="Arial"/>
                <a:ea typeface="Arial"/>
                <a:cs typeface="Arial"/>
                <a:sym typeface="Arial"/>
              </a:rPr>
              <a:t>Place and date: </a:t>
            </a:r>
            <a:r>
              <a:rPr lang="it-IT">
                <a:solidFill>
                  <a:schemeClr val="dk1"/>
                </a:solidFill>
              </a:rPr>
              <a:t>Rome</a:t>
            </a:r>
            <a:r>
              <a:rPr lang="it-IT" sz="1400">
                <a:solidFill>
                  <a:schemeClr val="dk1"/>
                </a:solidFill>
                <a:latin typeface="Arial"/>
                <a:ea typeface="Arial"/>
                <a:cs typeface="Arial"/>
                <a:sym typeface="Arial"/>
              </a:rPr>
              <a:t>, </a:t>
            </a:r>
            <a:r>
              <a:rPr lang="it-IT">
                <a:solidFill>
                  <a:schemeClr val="dk1"/>
                </a:solidFill>
              </a:rPr>
              <a:t>2 July 2021</a:t>
            </a:r>
            <a:endParaRPr sz="1400">
              <a:solidFill>
                <a:schemeClr val="dk1"/>
              </a:solidFill>
              <a:latin typeface="Arial"/>
              <a:ea typeface="Arial"/>
              <a:cs typeface="Arial"/>
              <a:sym typeface="Arial"/>
            </a:endParaRPr>
          </a:p>
        </p:txBody>
      </p:sp>
      <p:pic>
        <p:nvPicPr>
          <p:cNvPr id="120" name="Google Shape;120;ge34a87fed1_0_5"/>
          <p:cNvPicPr preferRelativeResize="0"/>
          <p:nvPr/>
        </p:nvPicPr>
        <p:blipFill>
          <a:blip r:embed="rId4">
            <a:alphaModFix/>
          </a:blip>
          <a:stretch>
            <a:fillRect/>
          </a:stretch>
        </p:blipFill>
        <p:spPr>
          <a:xfrm>
            <a:off x="4028563" y="1190988"/>
            <a:ext cx="2476500" cy="1390650"/>
          </a:xfrm>
          <a:prstGeom prst="rect">
            <a:avLst/>
          </a:prstGeom>
          <a:noFill/>
          <a:ln>
            <a:noFill/>
          </a:ln>
        </p:spPr>
      </p:pic>
      <p:pic>
        <p:nvPicPr>
          <p:cNvPr id="121" name="Google Shape;121;ge34a87fed1_0_5"/>
          <p:cNvPicPr preferRelativeResize="0"/>
          <p:nvPr/>
        </p:nvPicPr>
        <p:blipFill>
          <a:blip r:embed="rId5">
            <a:alphaModFix/>
          </a:blip>
          <a:stretch>
            <a:fillRect/>
          </a:stretch>
        </p:blipFill>
        <p:spPr>
          <a:xfrm>
            <a:off x="755423" y="1191000"/>
            <a:ext cx="2476500" cy="141221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5"/>
        <p:cNvGrpSpPr/>
        <p:nvPr/>
      </p:nvGrpSpPr>
      <p:grpSpPr>
        <a:xfrm>
          <a:off x="0" y="0"/>
          <a:ext cx="0" cy="0"/>
          <a:chOff x="0" y="0"/>
          <a:chExt cx="0" cy="0"/>
        </a:xfrm>
      </p:grpSpPr>
      <p:sp>
        <p:nvSpPr>
          <p:cNvPr id="126" name="Google Shape;126;p1"/>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27" name="Google Shape;127;p1"/>
          <p:cNvPicPr preferRelativeResize="0"/>
          <p:nvPr/>
        </p:nvPicPr>
        <p:blipFill rotWithShape="1">
          <a:blip r:embed="rId3">
            <a:alphaModFix/>
          </a:blip>
          <a:srcRect l="1005" r="2359" b="-1"/>
          <a:stretch/>
        </p:blipFill>
        <p:spPr>
          <a:xfrm>
            <a:off x="633999" y="1268205"/>
            <a:ext cx="6275667" cy="4321590"/>
          </a:xfrm>
          <a:prstGeom prst="rect">
            <a:avLst/>
          </a:prstGeom>
          <a:noFill/>
          <a:ln>
            <a:noFill/>
          </a:ln>
        </p:spPr>
      </p:pic>
      <p:sp>
        <p:nvSpPr>
          <p:cNvPr id="128" name="Google Shape;128;p1"/>
          <p:cNvSpPr/>
          <p:nvPr/>
        </p:nvSpPr>
        <p:spPr>
          <a:xfrm>
            <a:off x="7352775" y="-50"/>
            <a:ext cx="4845600" cy="6858000"/>
          </a:xfrm>
          <a:prstGeom prst="rect">
            <a:avLst/>
          </a:prstGeom>
          <a:solidFill>
            <a:srgbClr val="6061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1"/>
          <p:cNvSpPr txBox="1">
            <a:spLocks noGrp="1"/>
          </p:cNvSpPr>
          <p:nvPr>
            <p:ph type="ctrTitle"/>
          </p:nvPr>
        </p:nvSpPr>
        <p:spPr>
          <a:xfrm>
            <a:off x="8299075" y="3507144"/>
            <a:ext cx="3659246" cy="316078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FFFFFF"/>
              </a:buClr>
              <a:buSzPts val="4000"/>
              <a:buFont typeface="Calibri"/>
              <a:buNone/>
            </a:pPr>
            <a:br>
              <a:rPr lang="it-IT" sz="4000" b="1" dirty="0">
                <a:solidFill>
                  <a:srgbClr val="FFFFFF"/>
                </a:solidFill>
              </a:rPr>
            </a:br>
            <a:br>
              <a:rPr lang="it-IT" sz="4000" b="1" dirty="0">
                <a:solidFill>
                  <a:srgbClr val="FFFFFF"/>
                </a:solidFill>
              </a:rPr>
            </a:br>
            <a:br>
              <a:rPr lang="it-IT" sz="4000" b="1" dirty="0">
                <a:solidFill>
                  <a:srgbClr val="FFFFFF"/>
                </a:solidFill>
              </a:rPr>
            </a:br>
            <a:br>
              <a:rPr lang="it-IT" sz="4000" b="1" dirty="0">
                <a:solidFill>
                  <a:srgbClr val="FFFFFF"/>
                </a:solidFill>
              </a:rPr>
            </a:br>
            <a:endParaRPr sz="4000" b="1" dirty="0">
              <a:solidFill>
                <a:srgbClr val="FFFFFF"/>
              </a:solidFill>
            </a:endParaRPr>
          </a:p>
          <a:p>
            <a:pPr marL="0" lvl="0" indent="0" algn="l" rtl="0">
              <a:lnSpc>
                <a:spcPct val="90000"/>
              </a:lnSpc>
              <a:spcBef>
                <a:spcPts val="0"/>
              </a:spcBef>
              <a:spcAft>
                <a:spcPts val="0"/>
              </a:spcAft>
              <a:buClr>
                <a:srgbClr val="FFFFFF"/>
              </a:buClr>
              <a:buSzPts val="4000"/>
              <a:buFont typeface="Calibri"/>
              <a:buNone/>
            </a:pPr>
            <a:endParaRPr sz="4000" b="1" dirty="0">
              <a:solidFill>
                <a:srgbClr val="FFFFFF"/>
              </a:solidFill>
            </a:endParaRPr>
          </a:p>
          <a:p>
            <a:pPr marL="0" lvl="0" indent="0" algn="l" rtl="0">
              <a:lnSpc>
                <a:spcPct val="90000"/>
              </a:lnSpc>
              <a:spcBef>
                <a:spcPts val="0"/>
              </a:spcBef>
              <a:spcAft>
                <a:spcPts val="0"/>
              </a:spcAft>
              <a:buClr>
                <a:srgbClr val="FFFFFF"/>
              </a:buClr>
              <a:buSzPts val="4000"/>
              <a:buFont typeface="Calibri"/>
              <a:buNone/>
            </a:pPr>
            <a:endParaRPr sz="4000" b="1" dirty="0">
              <a:solidFill>
                <a:srgbClr val="FFFFFF"/>
              </a:solidFill>
            </a:endParaRPr>
          </a:p>
          <a:p>
            <a:pPr marL="0" lvl="0" indent="0" algn="l" rtl="0">
              <a:lnSpc>
                <a:spcPct val="90000"/>
              </a:lnSpc>
              <a:spcBef>
                <a:spcPts val="0"/>
              </a:spcBef>
              <a:spcAft>
                <a:spcPts val="0"/>
              </a:spcAft>
              <a:buClr>
                <a:srgbClr val="FFFFFF"/>
              </a:buClr>
              <a:buSzPts val="4000"/>
              <a:buFont typeface="Calibri"/>
              <a:buNone/>
            </a:pPr>
            <a:endParaRPr sz="4000" b="1" dirty="0">
              <a:solidFill>
                <a:srgbClr val="FFFFFF"/>
              </a:solidFill>
            </a:endParaRPr>
          </a:p>
          <a:p>
            <a:pPr marL="0" lvl="0" indent="0" algn="l" rtl="0">
              <a:lnSpc>
                <a:spcPct val="90000"/>
              </a:lnSpc>
              <a:spcBef>
                <a:spcPts val="0"/>
              </a:spcBef>
              <a:spcAft>
                <a:spcPts val="0"/>
              </a:spcAft>
              <a:buClr>
                <a:srgbClr val="FFFFFF"/>
              </a:buClr>
              <a:buSzPts val="4000"/>
              <a:buFont typeface="Calibri"/>
              <a:buNone/>
            </a:pPr>
            <a:endParaRPr sz="4000" b="1" dirty="0">
              <a:solidFill>
                <a:srgbClr val="FFFFFF"/>
              </a:solidFill>
            </a:endParaRPr>
          </a:p>
          <a:p>
            <a:pPr marL="0" lvl="0" indent="0" algn="l" rtl="0">
              <a:lnSpc>
                <a:spcPct val="90000"/>
              </a:lnSpc>
              <a:spcBef>
                <a:spcPts val="0"/>
              </a:spcBef>
              <a:spcAft>
                <a:spcPts val="0"/>
              </a:spcAft>
              <a:buClr>
                <a:srgbClr val="FFFFFF"/>
              </a:buClr>
              <a:buSzPts val="4000"/>
              <a:buFont typeface="Calibri"/>
              <a:buNone/>
            </a:pPr>
            <a:endParaRPr sz="4000" b="1" dirty="0">
              <a:solidFill>
                <a:srgbClr val="FFFFFF"/>
              </a:solidFill>
            </a:endParaRPr>
          </a:p>
          <a:p>
            <a:pPr marL="0" lvl="0" indent="0" algn="l" rtl="0">
              <a:lnSpc>
                <a:spcPct val="90000"/>
              </a:lnSpc>
              <a:spcBef>
                <a:spcPts val="0"/>
              </a:spcBef>
              <a:spcAft>
                <a:spcPts val="0"/>
              </a:spcAft>
              <a:buClr>
                <a:srgbClr val="FFFFFF"/>
              </a:buClr>
              <a:buSzPts val="4000"/>
              <a:buFont typeface="Calibri"/>
              <a:buNone/>
            </a:pPr>
            <a:r>
              <a:rPr lang="it-IT" sz="4000" b="1" dirty="0">
                <a:solidFill>
                  <a:srgbClr val="FFFFFF"/>
                </a:solidFill>
              </a:rPr>
              <a:t>Prof.ssa BARBARA ANTONINI </a:t>
            </a:r>
            <a:br>
              <a:rPr lang="it-IT" sz="4000" b="1" dirty="0">
                <a:solidFill>
                  <a:srgbClr val="FFFFFF"/>
                </a:solidFill>
              </a:rPr>
            </a:br>
            <a:r>
              <a:rPr lang="it-IT" sz="4000" b="1" dirty="0">
                <a:solidFill>
                  <a:srgbClr val="FFFFFF"/>
                </a:solidFill>
              </a:rPr>
              <a:t>(Liceo Cavour, Rome) </a:t>
            </a:r>
            <a:br>
              <a:rPr lang="it-IT" sz="4000" b="1" dirty="0">
                <a:solidFill>
                  <a:srgbClr val="FFFFFF"/>
                </a:solidFill>
              </a:rPr>
            </a:br>
            <a:r>
              <a:rPr lang="it-IT" sz="4000" b="1" dirty="0">
                <a:solidFill>
                  <a:srgbClr val="FFFFFF"/>
                </a:solidFill>
              </a:rPr>
              <a:t>"</a:t>
            </a:r>
            <a:r>
              <a:rPr lang="it-IT" sz="4000" b="1" dirty="0" err="1">
                <a:solidFill>
                  <a:srgbClr val="FFFFFF"/>
                </a:solidFill>
              </a:rPr>
              <a:t>European</a:t>
            </a:r>
            <a:r>
              <a:rPr lang="it-IT" sz="4000" b="1" dirty="0">
                <a:solidFill>
                  <a:srgbClr val="FFFFFF"/>
                </a:solidFill>
              </a:rPr>
              <a:t> </a:t>
            </a:r>
            <a:r>
              <a:rPr lang="it-IT" sz="4000" b="1" dirty="0" err="1">
                <a:solidFill>
                  <a:srgbClr val="FFFFFF"/>
                </a:solidFill>
              </a:rPr>
              <a:t>multicultural</a:t>
            </a:r>
            <a:r>
              <a:rPr lang="it-IT" sz="4000" b="1" dirty="0">
                <a:solidFill>
                  <a:srgbClr val="FFFFFF"/>
                </a:solidFill>
              </a:rPr>
              <a:t> society and </a:t>
            </a:r>
            <a:r>
              <a:rPr lang="it-IT" sz="4000" b="1" dirty="0" err="1">
                <a:solidFill>
                  <a:srgbClr val="FFFFFF"/>
                </a:solidFill>
              </a:rPr>
              <a:t>citizenship</a:t>
            </a:r>
            <a:r>
              <a:rPr lang="it-IT" sz="4000" b="1" dirty="0">
                <a:solidFill>
                  <a:srgbClr val="FFFFFF"/>
                </a:solidFill>
              </a:rPr>
              <a:t> 2012 </a:t>
            </a:r>
            <a:r>
              <a:rPr lang="it-IT" sz="4000" b="1" dirty="0" err="1">
                <a:solidFill>
                  <a:srgbClr val="FFFFFF"/>
                </a:solidFill>
              </a:rPr>
              <a:t>at</a:t>
            </a:r>
            <a:r>
              <a:rPr lang="it-IT" sz="4000" b="1" dirty="0">
                <a:solidFill>
                  <a:srgbClr val="FFFFFF"/>
                </a:solidFill>
              </a:rPr>
              <a:t> Liceo Machiavelli, Rome" </a:t>
            </a:r>
            <a:endParaRPr dirty="0"/>
          </a:p>
        </p:txBody>
      </p:sp>
      <p:sp>
        <p:nvSpPr>
          <p:cNvPr id="130" name="Google Shape;130;p1"/>
          <p:cNvSpPr txBox="1">
            <a:spLocks noGrp="1"/>
          </p:cNvSpPr>
          <p:nvPr>
            <p:ph type="subTitle" idx="1"/>
          </p:nvPr>
        </p:nvSpPr>
        <p:spPr>
          <a:xfrm>
            <a:off x="8096885" y="3847960"/>
            <a:ext cx="3659246" cy="2369959"/>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500"/>
              <a:buNone/>
            </a:pPr>
            <a:endParaRPr sz="1500">
              <a:solidFill>
                <a:srgbClr val="FFFFFF"/>
              </a:solidFill>
            </a:endParaRPr>
          </a:p>
        </p:txBody>
      </p:sp>
      <p:cxnSp>
        <p:nvCxnSpPr>
          <p:cNvPr id="131" name="Google Shape;131;p1"/>
          <p:cNvCxnSpPr/>
          <p:nvPr/>
        </p:nvCxnSpPr>
        <p:spPr>
          <a:xfrm>
            <a:off x="8185922" y="3687093"/>
            <a:ext cx="3383280" cy="0"/>
          </a:xfrm>
          <a:prstGeom prst="straightConnector1">
            <a:avLst/>
          </a:prstGeom>
          <a:noFill/>
          <a:ln w="19050" cap="flat" cmpd="sng">
            <a:solidFill>
              <a:schemeClr val="accent1"/>
            </a:solidFill>
            <a:prstDash val="solid"/>
            <a:round/>
            <a:headEnd type="none" w="sm" len="sm"/>
            <a:tailEnd type="none" w="sm" len="sm"/>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1000"/>
                                  </p:stCondLst>
                                  <p:childTnLst>
                                    <p:set>
                                      <p:cBhvr>
                                        <p:cTn id="6" dur="1" fill="hold">
                                          <p:stCondLst>
                                            <p:cond delay="0"/>
                                          </p:stCondLst>
                                        </p:cTn>
                                        <p:tgtEl>
                                          <p:spTgt spid="129"/>
                                        </p:tgtEl>
                                        <p:attrNameLst>
                                          <p:attrName>style.visibility</p:attrName>
                                        </p:attrNameLst>
                                      </p:cBhvr>
                                      <p:to>
                                        <p:strVal val="visible"/>
                                      </p:to>
                                    </p:set>
                                    <p:animEffect transition="in" filter="fade">
                                      <p:cBhvr>
                                        <p:cTn id="7" dur="400"/>
                                        <p:tgtEl>
                                          <p:spTgt spid="1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5"/>
        <p:cNvGrpSpPr/>
        <p:nvPr/>
      </p:nvGrpSpPr>
      <p:grpSpPr>
        <a:xfrm>
          <a:off x="0" y="0"/>
          <a:ext cx="0" cy="0"/>
          <a:chOff x="0" y="0"/>
          <a:chExt cx="0" cy="0"/>
        </a:xfrm>
      </p:grpSpPr>
      <p:sp>
        <p:nvSpPr>
          <p:cNvPr id="136" name="Google Shape;136;p2"/>
          <p:cNvSpPr/>
          <p:nvPr/>
        </p:nvSpPr>
        <p:spPr>
          <a:xfrm>
            <a:off x="3175" y="6400800"/>
            <a:ext cx="12188825" cy="457200"/>
          </a:xfrm>
          <a:prstGeom prst="rect">
            <a:avLst/>
          </a:prstGeom>
          <a:solidFill>
            <a:srgbClr val="2626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37" name="Google Shape;137;p2"/>
          <p:cNvCxnSpPr/>
          <p:nvPr/>
        </p:nvCxnSpPr>
        <p:spPr>
          <a:xfrm>
            <a:off x="1207658" y="4474741"/>
            <a:ext cx="9875520" cy="0"/>
          </a:xfrm>
          <a:prstGeom prst="straightConnector1">
            <a:avLst/>
          </a:prstGeom>
          <a:noFill/>
          <a:ln w="12700" cap="flat" cmpd="sng">
            <a:solidFill>
              <a:srgbClr val="3F3F3F"/>
            </a:solidFill>
            <a:prstDash val="solid"/>
            <a:round/>
            <a:headEnd type="none" w="sm" len="sm"/>
            <a:tailEnd type="none" w="sm" len="sm"/>
          </a:ln>
        </p:spPr>
      </p:cxnSp>
      <p:sp>
        <p:nvSpPr>
          <p:cNvPr id="138" name="Google Shape;138;p2"/>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39" name="Google Shape;139;p2"/>
          <p:cNvPicPr preferRelativeResize="0"/>
          <p:nvPr/>
        </p:nvPicPr>
        <p:blipFill rotWithShape="1">
          <a:blip r:embed="rId3">
            <a:alphaModFix/>
          </a:blip>
          <a:srcRect t="2909" r="-1" b="2909"/>
          <a:stretch/>
        </p:blipFill>
        <p:spPr>
          <a:xfrm>
            <a:off x="633999" y="640080"/>
            <a:ext cx="6275667" cy="5577840"/>
          </a:xfrm>
          <a:prstGeom prst="rect">
            <a:avLst/>
          </a:prstGeom>
          <a:noFill/>
          <a:ln>
            <a:noFill/>
          </a:ln>
        </p:spPr>
      </p:pic>
      <p:sp>
        <p:nvSpPr>
          <p:cNvPr id="140" name="Google Shape;140;p2"/>
          <p:cNvSpPr/>
          <p:nvPr/>
        </p:nvSpPr>
        <p:spPr>
          <a:xfrm>
            <a:off x="7543665" y="0"/>
            <a:ext cx="4654555" cy="6858000"/>
          </a:xfrm>
          <a:prstGeom prst="rect">
            <a:avLst/>
          </a:prstGeom>
          <a:solidFill>
            <a:srgbClr val="2626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2"/>
          <p:cNvSpPr txBox="1">
            <a:spLocks noGrp="1"/>
          </p:cNvSpPr>
          <p:nvPr>
            <p:ph type="title"/>
          </p:nvPr>
        </p:nvSpPr>
        <p:spPr>
          <a:xfrm>
            <a:off x="8096885" y="640080"/>
            <a:ext cx="3659246" cy="2886145"/>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FFFFFF"/>
              </a:buClr>
              <a:buSzPts val="2400"/>
              <a:buFont typeface="Calibri"/>
              <a:buNone/>
            </a:pPr>
            <a:br>
              <a:rPr lang="it-IT" sz="2400">
                <a:solidFill>
                  <a:srgbClr val="FFFFFF"/>
                </a:solidFill>
              </a:rPr>
            </a:br>
            <a:br>
              <a:rPr lang="it-IT" sz="2400">
                <a:solidFill>
                  <a:srgbClr val="FFFFFF"/>
                </a:solidFill>
              </a:rPr>
            </a:br>
            <a:br>
              <a:rPr lang="it-IT" sz="2400">
                <a:solidFill>
                  <a:srgbClr val="FFFFFF"/>
                </a:solidFill>
              </a:rPr>
            </a:br>
            <a:br>
              <a:rPr lang="it-IT" sz="2400">
                <a:solidFill>
                  <a:srgbClr val="FFFFFF"/>
                </a:solidFill>
              </a:rPr>
            </a:br>
            <a:br>
              <a:rPr lang="it-IT" sz="2400">
                <a:solidFill>
                  <a:srgbClr val="FFFFFF"/>
                </a:solidFill>
              </a:rPr>
            </a:br>
            <a:r>
              <a:rPr lang="it-IT" sz="2400">
                <a:solidFill>
                  <a:srgbClr val="FFFFFF"/>
                </a:solidFill>
              </a:rPr>
              <a:t>European multicultural society and citizenship for the next generetion" </a:t>
            </a:r>
            <a:endParaRPr/>
          </a:p>
        </p:txBody>
      </p:sp>
      <p:cxnSp>
        <p:nvCxnSpPr>
          <p:cNvPr id="142" name="Google Shape;142;p2"/>
          <p:cNvCxnSpPr/>
          <p:nvPr/>
        </p:nvCxnSpPr>
        <p:spPr>
          <a:xfrm>
            <a:off x="8185922" y="3687092"/>
            <a:ext cx="3383280" cy="0"/>
          </a:xfrm>
          <a:prstGeom prst="straightConnector1">
            <a:avLst/>
          </a:prstGeom>
          <a:noFill/>
          <a:ln w="19050" cap="flat" cmpd="sng">
            <a:solidFill>
              <a:schemeClr val="accent1"/>
            </a:solidFill>
            <a:prstDash val="solid"/>
            <a:round/>
            <a:headEnd type="none" w="sm" len="sm"/>
            <a:tailEnd type="none" w="sm" len="sm"/>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1000"/>
                                  </p:stCondLst>
                                  <p:childTnLst>
                                    <p:set>
                                      <p:cBhvr>
                                        <p:cTn id="6" dur="1" fill="hold">
                                          <p:stCondLst>
                                            <p:cond delay="0"/>
                                          </p:stCondLst>
                                        </p:cTn>
                                        <p:tgtEl>
                                          <p:spTgt spid="141"/>
                                        </p:tgtEl>
                                        <p:attrNameLst>
                                          <p:attrName>style.visibility</p:attrName>
                                        </p:attrNameLst>
                                      </p:cBhvr>
                                      <p:to>
                                        <p:strVal val="visible"/>
                                      </p:to>
                                    </p:set>
                                    <p:animEffect transition="in" filter="fade">
                                      <p:cBhvr>
                                        <p:cTn id="7" dur="400"/>
                                        <p:tgtEl>
                                          <p:spTgt spid="1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6"/>
        <p:cNvGrpSpPr/>
        <p:nvPr/>
      </p:nvGrpSpPr>
      <p:grpSpPr>
        <a:xfrm>
          <a:off x="0" y="0"/>
          <a:ext cx="0" cy="0"/>
          <a:chOff x="0" y="0"/>
          <a:chExt cx="0" cy="0"/>
        </a:xfrm>
      </p:grpSpPr>
      <p:sp>
        <p:nvSpPr>
          <p:cNvPr id="147" name="Google Shape;147;p3"/>
          <p:cNvSpPr/>
          <p:nvPr/>
        </p:nvSpPr>
        <p:spPr>
          <a:xfrm>
            <a:off x="5685" y="0"/>
            <a:ext cx="12186316"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48" name="Google Shape;148;p3"/>
          <p:cNvSpPr/>
          <p:nvPr/>
        </p:nvSpPr>
        <p:spPr>
          <a:xfrm>
            <a:off x="16" y="0"/>
            <a:ext cx="4059919" cy="6858000"/>
          </a:xfrm>
          <a:prstGeom prst="rect">
            <a:avLst/>
          </a:prstGeom>
          <a:solidFill>
            <a:srgbClr val="4E4E2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3"/>
          <p:cNvSpPr txBox="1">
            <a:spLocks noGrp="1"/>
          </p:cNvSpPr>
          <p:nvPr>
            <p:ph type="title"/>
          </p:nvPr>
        </p:nvSpPr>
        <p:spPr>
          <a:xfrm>
            <a:off x="492370" y="516836"/>
            <a:ext cx="3084844" cy="196108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FFC000"/>
              </a:buClr>
              <a:buSzPts val="4000"/>
              <a:buFont typeface="Calibri"/>
              <a:buNone/>
            </a:pPr>
            <a:r>
              <a:rPr lang="it-IT" sz="4000" b="1">
                <a:solidFill>
                  <a:srgbClr val="FFC000"/>
                </a:solidFill>
              </a:rPr>
              <a:t>Key words of the Project</a:t>
            </a:r>
            <a:endParaRPr/>
          </a:p>
        </p:txBody>
      </p:sp>
      <p:cxnSp>
        <p:nvCxnSpPr>
          <p:cNvPr id="150" name="Google Shape;150;p3"/>
          <p:cNvCxnSpPr/>
          <p:nvPr/>
        </p:nvCxnSpPr>
        <p:spPr>
          <a:xfrm>
            <a:off x="571752" y="2638787"/>
            <a:ext cx="2743200" cy="0"/>
          </a:xfrm>
          <a:prstGeom prst="straightConnector1">
            <a:avLst/>
          </a:prstGeom>
          <a:noFill/>
          <a:ln w="19050" cap="flat" cmpd="sng">
            <a:solidFill>
              <a:schemeClr val="accent1"/>
            </a:solidFill>
            <a:prstDash val="solid"/>
            <a:round/>
            <a:headEnd type="none" w="sm" len="sm"/>
            <a:tailEnd type="none" w="sm" len="sm"/>
          </a:ln>
        </p:spPr>
      </p:cxnSp>
      <p:sp>
        <p:nvSpPr>
          <p:cNvPr id="151" name="Google Shape;151;p3"/>
          <p:cNvSpPr txBox="1">
            <a:spLocks noGrp="1"/>
          </p:cNvSpPr>
          <p:nvPr>
            <p:ph type="body" idx="1"/>
          </p:nvPr>
        </p:nvSpPr>
        <p:spPr>
          <a:xfrm>
            <a:off x="571752" y="2799654"/>
            <a:ext cx="3005462" cy="3189665"/>
          </a:xfrm>
          <a:prstGeom prst="rect">
            <a:avLst/>
          </a:prstGeom>
          <a:noFill/>
          <a:ln>
            <a:noFill/>
          </a:ln>
        </p:spPr>
        <p:txBody>
          <a:bodyPr spcFirstLastPara="1" wrap="square" lIns="0" tIns="45700" rIns="0" bIns="45700" anchor="t" anchorCtr="0">
            <a:normAutofit/>
          </a:bodyPr>
          <a:lstStyle/>
          <a:p>
            <a:pPr marL="91440" lvl="0" indent="0" algn="l" rtl="0">
              <a:lnSpc>
                <a:spcPct val="100000"/>
              </a:lnSpc>
              <a:spcBef>
                <a:spcPts val="0"/>
              </a:spcBef>
              <a:spcAft>
                <a:spcPts val="0"/>
              </a:spcAft>
              <a:buSzPts val="1800"/>
              <a:buNone/>
            </a:pPr>
            <a:r>
              <a:rPr lang="en-US" sz="1800" dirty="0">
                <a:solidFill>
                  <a:srgbClr val="FFFFFF"/>
                </a:solidFill>
              </a:rPr>
              <a:t>Image from https://api.ndla.no/image-api/raw/Multicultural%20wordle.jpg?width=10720</a:t>
            </a:r>
            <a:endParaRPr sz="1800" dirty="0">
              <a:solidFill>
                <a:srgbClr val="FFFFFF"/>
              </a:solidFill>
            </a:endParaRPr>
          </a:p>
        </p:txBody>
      </p:sp>
      <p:pic>
        <p:nvPicPr>
          <p:cNvPr id="152" name="Google Shape;152;p3"/>
          <p:cNvPicPr preferRelativeResize="0"/>
          <p:nvPr/>
        </p:nvPicPr>
        <p:blipFill rotWithShape="1">
          <a:blip r:embed="rId3">
            <a:alphaModFix/>
          </a:blip>
          <a:srcRect/>
          <a:stretch/>
        </p:blipFill>
        <p:spPr>
          <a:xfrm>
            <a:off x="4742017" y="813332"/>
            <a:ext cx="6798082" cy="5231336"/>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56"/>
        <p:cNvGrpSpPr/>
        <p:nvPr/>
      </p:nvGrpSpPr>
      <p:grpSpPr>
        <a:xfrm>
          <a:off x="0" y="0"/>
          <a:ext cx="0" cy="0"/>
          <a:chOff x="0" y="0"/>
          <a:chExt cx="0" cy="0"/>
        </a:xfrm>
      </p:grpSpPr>
      <p:sp>
        <p:nvSpPr>
          <p:cNvPr id="157" name="Google Shape;157;p4"/>
          <p:cNvSpPr/>
          <p:nvPr/>
        </p:nvSpPr>
        <p:spPr>
          <a:xfrm>
            <a:off x="3175" y="6400800"/>
            <a:ext cx="12188825" cy="457200"/>
          </a:xfrm>
          <a:prstGeom prst="rect">
            <a:avLst/>
          </a:prstGeom>
          <a:solidFill>
            <a:srgbClr val="2626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58" name="Google Shape;158;p4"/>
          <p:cNvCxnSpPr/>
          <p:nvPr/>
        </p:nvCxnSpPr>
        <p:spPr>
          <a:xfrm>
            <a:off x="1207658" y="4474741"/>
            <a:ext cx="9875520" cy="0"/>
          </a:xfrm>
          <a:prstGeom prst="straightConnector1">
            <a:avLst/>
          </a:prstGeom>
          <a:noFill/>
          <a:ln w="12700" cap="flat" cmpd="sng">
            <a:solidFill>
              <a:srgbClr val="FEFEFE"/>
            </a:solidFill>
            <a:prstDash val="solid"/>
            <a:round/>
            <a:headEnd type="none" w="sm" len="sm"/>
            <a:tailEnd type="none" w="sm" len="sm"/>
          </a:ln>
        </p:spPr>
      </p:cxnSp>
      <p:sp>
        <p:nvSpPr>
          <p:cNvPr id="159" name="Google Shape;159;p4"/>
          <p:cNvSpPr/>
          <p:nvPr/>
        </p:nvSpPr>
        <p:spPr>
          <a:xfrm>
            <a:off x="0" y="0"/>
            <a:ext cx="12192000" cy="68580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60" name="Google Shape;160;p4"/>
          <p:cNvPicPr preferRelativeResize="0"/>
          <p:nvPr/>
        </p:nvPicPr>
        <p:blipFill rotWithShape="1">
          <a:blip r:embed="rId3">
            <a:alphaModFix amt="35000"/>
          </a:blip>
          <a:srcRect b="2572"/>
          <a:stretch/>
        </p:blipFill>
        <p:spPr>
          <a:xfrm>
            <a:off x="-569376" y="-2116466"/>
            <a:ext cx="12188826" cy="6857990"/>
          </a:xfrm>
          <a:prstGeom prst="rect">
            <a:avLst/>
          </a:prstGeom>
          <a:noFill/>
          <a:ln>
            <a:noFill/>
          </a:ln>
        </p:spPr>
      </p:pic>
      <p:sp>
        <p:nvSpPr>
          <p:cNvPr id="161" name="Google Shape;161;p4"/>
          <p:cNvSpPr txBox="1">
            <a:spLocks noGrp="1"/>
          </p:cNvSpPr>
          <p:nvPr>
            <p:ph type="title"/>
          </p:nvPr>
        </p:nvSpPr>
        <p:spPr>
          <a:xfrm>
            <a:off x="4879950" y="1155525"/>
            <a:ext cx="7315200" cy="18780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lt1"/>
              </a:buClr>
              <a:buSzPts val="6200"/>
              <a:buFont typeface="Calibri"/>
              <a:buNone/>
            </a:pPr>
            <a:r>
              <a:rPr lang="it-IT" sz="6200" dirty="0">
                <a:solidFill>
                  <a:schemeClr val="lt1"/>
                </a:solidFill>
              </a:rPr>
              <a:t>Learning </a:t>
            </a:r>
            <a:r>
              <a:rPr lang="it-IT" sz="6200" dirty="0" err="1">
                <a:solidFill>
                  <a:schemeClr val="lt1"/>
                </a:solidFill>
              </a:rPr>
              <a:t>Citizenship</a:t>
            </a:r>
            <a:r>
              <a:rPr lang="it-IT" sz="6200" dirty="0">
                <a:solidFill>
                  <a:schemeClr val="lt1"/>
                </a:solidFill>
              </a:rPr>
              <a:t> </a:t>
            </a:r>
            <a:r>
              <a:rPr lang="it-IT" sz="6200" dirty="0" err="1">
                <a:solidFill>
                  <a:schemeClr val="lt1"/>
                </a:solidFill>
              </a:rPr>
              <a:t>at</a:t>
            </a:r>
            <a:r>
              <a:rPr lang="it-IT" sz="6200" dirty="0">
                <a:solidFill>
                  <a:schemeClr val="lt1"/>
                </a:solidFill>
              </a:rPr>
              <a:t> school </a:t>
            </a:r>
            <a:endParaRPr dirty="0"/>
          </a:p>
        </p:txBody>
      </p:sp>
      <p:sp>
        <p:nvSpPr>
          <p:cNvPr id="162" name="Google Shape;162;p4"/>
          <p:cNvSpPr/>
          <p:nvPr/>
        </p:nvSpPr>
        <p:spPr>
          <a:xfrm>
            <a:off x="184732" y="2609636"/>
            <a:ext cx="4122668" cy="644810"/>
          </a:xfrm>
          <a:prstGeom prst="rect">
            <a:avLst/>
          </a:prstGeom>
          <a:solidFill>
            <a:schemeClr val="lt1">
              <a:alpha val="80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it-IT" sz="1800" b="0" i="0" u="none" strike="noStrike" cap="none" dirty="0">
                <a:solidFill>
                  <a:schemeClr val="tx1"/>
                </a:solidFill>
                <a:latin typeface="Calibri"/>
                <a:ea typeface="Calibri"/>
                <a:cs typeface="Calibri"/>
                <a:sym typeface="Calibri"/>
              </a:rPr>
              <a:t>https://www.pinterest.it/pin/45528646205837232/</a:t>
            </a:r>
            <a:endParaRPr sz="1800" b="0" i="0" u="none" strike="noStrike" cap="none" dirty="0">
              <a:solidFill>
                <a:schemeClr val="tx1"/>
              </a:solidFill>
              <a:latin typeface="Calibri"/>
              <a:ea typeface="Calibri"/>
              <a:cs typeface="Calibri"/>
              <a:sym typeface="Calibri"/>
            </a:endParaRPr>
          </a:p>
        </p:txBody>
      </p:sp>
      <p:pic>
        <p:nvPicPr>
          <p:cNvPr id="163" name="Google Shape;163;p4"/>
          <p:cNvPicPr preferRelativeResize="0">
            <a:picLocks noGrp="1"/>
          </p:cNvPicPr>
          <p:nvPr>
            <p:ph type="body" idx="1"/>
          </p:nvPr>
        </p:nvPicPr>
        <p:blipFill rotWithShape="1">
          <a:blip r:embed="rId4">
            <a:alphaModFix/>
          </a:blip>
          <a:srcRect l="4747" r="15475" b="1"/>
          <a:stretch/>
        </p:blipFill>
        <p:spPr>
          <a:xfrm>
            <a:off x="-3150" y="-112891"/>
            <a:ext cx="4489800" cy="4215300"/>
          </a:xfrm>
          <a:prstGeom prst="rect">
            <a:avLst/>
          </a:prstGeom>
          <a:noFill/>
          <a:ln>
            <a:noFill/>
          </a:ln>
        </p:spPr>
      </p:pic>
      <p:cxnSp>
        <p:nvCxnSpPr>
          <p:cNvPr id="164" name="Google Shape;164;p4"/>
          <p:cNvCxnSpPr/>
          <p:nvPr/>
        </p:nvCxnSpPr>
        <p:spPr>
          <a:xfrm>
            <a:off x="5525037" y="4474741"/>
            <a:ext cx="5558141" cy="0"/>
          </a:xfrm>
          <a:prstGeom prst="straightConnector1">
            <a:avLst/>
          </a:prstGeom>
          <a:noFill/>
          <a:ln w="12700" cap="flat" cmpd="sng">
            <a:solidFill>
              <a:schemeClr val="lt1"/>
            </a:solidFill>
            <a:prstDash val="solid"/>
            <a:round/>
            <a:headEnd type="none" w="sm" len="sm"/>
            <a:tailEnd type="none" w="sm" len="sm"/>
          </a:ln>
        </p:spPr>
      </p:cxnSp>
      <p:sp>
        <p:nvSpPr>
          <p:cNvPr id="165" name="Google Shape;165;p4"/>
          <p:cNvSpPr/>
          <p:nvPr/>
        </p:nvSpPr>
        <p:spPr>
          <a:xfrm>
            <a:off x="3175" y="6400800"/>
            <a:ext cx="12188825" cy="457200"/>
          </a:xfrm>
          <a:prstGeom prst="rect">
            <a:avLst/>
          </a:prstGeom>
          <a:solidFill>
            <a:srgbClr val="262626">
              <a:alpha val="94901"/>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4"/>
          <p:cNvSpPr txBox="1"/>
          <p:nvPr/>
        </p:nvSpPr>
        <p:spPr>
          <a:xfrm>
            <a:off x="3050" y="4992975"/>
            <a:ext cx="12188700" cy="177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it-IT" sz="1150">
                <a:solidFill>
                  <a:srgbClr val="500050"/>
                </a:solidFill>
                <a:highlight>
                  <a:srgbClr val="FFFFFF"/>
                </a:highlight>
              </a:rPr>
              <a:t>In compliance with EU General Data Protection Regulation (GDPR) that came into effect on 25 May 2018, we hereby inform you that the personal data you provide to TRAME PROJECT is included in a file managed by PARCO ARCHEOLOGICO DEL COLOSSEO, Piazza di Santa Maria Nova 53, 00186, Roma, as Data Controller, on behalf of the – EU funded project – TRAME project’s partners, and used exclusively for dissemination of professional communications, newsletters, events or promotions organised directly by any of the TRAME project’s partners or by carefully selected third parties. You may revoke the consent you have given us at any time; Likewise, you may exercise your rights of access, rectification, cancellation and opposition free of charge by sending your request accompanied by the copy or data of your Personal Number to the email </a:t>
            </a:r>
            <a:r>
              <a:rPr lang="it-IT" sz="1150">
                <a:solidFill>
                  <a:srgbClr val="1B6AC9"/>
                </a:solidFill>
                <a:highlight>
                  <a:srgbClr val="FFFFFF"/>
                </a:highlight>
              </a:rPr>
              <a:t>pa-colosseo.progettotrame@beniculturali.it</a:t>
            </a:r>
            <a:r>
              <a:rPr lang="it-IT" sz="1150">
                <a:solidFill>
                  <a:srgbClr val="500050"/>
                </a:solidFill>
                <a:highlight>
                  <a:srgbClr val="FFFFFF"/>
                </a:highlight>
              </a:rPr>
              <a:t> In order to view our privacy policy and/or information about your Personal Data, the purposes and the parties the Data is shared with, visit the website </a:t>
            </a:r>
            <a:r>
              <a:rPr lang="it-IT" sz="1150" u="sng">
                <a:solidFill>
                  <a:srgbClr val="1B6AC9"/>
                </a:solidFill>
                <a:highlight>
                  <a:srgbClr val="FFFFFF"/>
                </a:highlight>
                <a:hlinkClick r:id="rId5">
                  <a:extLst>
                    <a:ext uri="{A12FA001-AC4F-418D-AE19-62706E023703}">
                      <ahyp:hlinkClr xmlns:ahyp="http://schemas.microsoft.com/office/drawing/2018/hyperlinkcolor" val="tx"/>
                    </a:ext>
                  </a:extLst>
                </a:hlinkClick>
              </a:rPr>
              <a:t>https://trameproject.eu/</a:t>
            </a:r>
            <a:r>
              <a:rPr lang="it-IT" sz="1150">
                <a:solidFill>
                  <a:srgbClr val="500050"/>
                </a:solidFill>
                <a:highlight>
                  <a:srgbClr val="FFFFFF"/>
                </a:highlight>
              </a:rPr>
              <a:t> or contact </a:t>
            </a:r>
            <a:r>
              <a:rPr lang="it-IT" sz="1150">
                <a:solidFill>
                  <a:srgbClr val="1B6AC9"/>
                </a:solidFill>
                <a:highlight>
                  <a:srgbClr val="FFFFFF"/>
                </a:highlight>
              </a:rPr>
              <a:t>pa-colosseo.progettotrame@beniculturali.it</a:t>
            </a:r>
            <a:r>
              <a:rPr lang="it-IT" sz="1150">
                <a:solidFill>
                  <a:srgbClr val="500050"/>
                </a:solidFill>
                <a:highlight>
                  <a:srgbClr val="FFFFFF"/>
                </a:highlight>
              </a:rPr>
              <a:t>.</a:t>
            </a:r>
            <a:endParaRPr sz="1150">
              <a:solidFill>
                <a:srgbClr val="500050"/>
              </a:solidFill>
              <a:highlight>
                <a:srgbClr val="FFFFFF"/>
              </a:highlight>
            </a:endParaRPr>
          </a:p>
          <a:p>
            <a:pPr marL="0" lvl="0" indent="0" algn="l" rtl="0">
              <a:spcBef>
                <a:spcPts val="0"/>
              </a:spcBef>
              <a:spcAft>
                <a:spcPts val="0"/>
              </a:spcAft>
              <a:buNone/>
            </a:pPr>
            <a:r>
              <a:rPr lang="it-IT" sz="1150">
                <a:solidFill>
                  <a:srgbClr val="500050"/>
                </a:solidFill>
                <a:highlight>
                  <a:srgbClr val="FFFFFF"/>
                </a:highlight>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Specific info can be found here.</a:t>
            </a:r>
            <a:endParaRPr/>
          </a:p>
        </p:txBody>
      </p:sp>
      <p:sp>
        <p:nvSpPr>
          <p:cNvPr id="3" name="CasellaDiTesto 2">
            <a:extLst>
              <a:ext uri="{FF2B5EF4-FFF2-40B4-BE49-F238E27FC236}">
                <a16:creationId xmlns:a16="http://schemas.microsoft.com/office/drawing/2014/main" id="{0B598C1C-0A46-4586-B19E-1A63930CAF55}"/>
              </a:ext>
            </a:extLst>
          </p:cNvPr>
          <p:cNvSpPr txBox="1"/>
          <p:nvPr/>
        </p:nvSpPr>
        <p:spPr>
          <a:xfrm>
            <a:off x="4685016" y="4441350"/>
            <a:ext cx="6967538" cy="307777"/>
          </a:xfrm>
          <a:prstGeom prst="rect">
            <a:avLst/>
          </a:prstGeom>
          <a:noFill/>
        </p:spPr>
        <p:txBody>
          <a:bodyPr wrap="square" rtlCol="0">
            <a:spAutoFit/>
          </a:bodyPr>
          <a:lstStyle/>
          <a:p>
            <a:r>
              <a:rPr lang="it-IT" dirty="0">
                <a:solidFill>
                  <a:schemeClr val="bg1"/>
                </a:solidFill>
              </a:rPr>
              <a:t>Photo </a:t>
            </a:r>
            <a:r>
              <a:rPr lang="it-IT" dirty="0" err="1">
                <a:solidFill>
                  <a:schemeClr val="bg1"/>
                </a:solidFill>
              </a:rPr>
              <a:t>form</a:t>
            </a:r>
            <a:r>
              <a:rPr lang="it-IT" dirty="0">
                <a:solidFill>
                  <a:schemeClr val="bg1"/>
                </a:solidFill>
              </a:rPr>
              <a:t> https://www.sundayguardianlive.com/opinion/time-dual-citizenship-india</a:t>
            </a:r>
          </a:p>
        </p:txBody>
      </p:sp>
      <p:sp>
        <p:nvSpPr>
          <p:cNvPr id="16" name="CasellaDiTesto 15">
            <a:extLst>
              <a:ext uri="{FF2B5EF4-FFF2-40B4-BE49-F238E27FC236}">
                <a16:creationId xmlns:a16="http://schemas.microsoft.com/office/drawing/2014/main" id="{CD6F2A46-1C75-4D51-929F-FEFB1C25272D}"/>
              </a:ext>
            </a:extLst>
          </p:cNvPr>
          <p:cNvSpPr txBox="1"/>
          <p:nvPr/>
        </p:nvSpPr>
        <p:spPr>
          <a:xfrm rot="10800000" flipV="1">
            <a:off x="-6302" y="3606587"/>
            <a:ext cx="4489799" cy="307777"/>
          </a:xfrm>
          <a:prstGeom prst="rect">
            <a:avLst/>
          </a:prstGeom>
          <a:noFill/>
        </p:spPr>
        <p:txBody>
          <a:bodyPr wrap="square">
            <a:spAutoFit/>
          </a:bodyPr>
          <a:lstStyle/>
          <a:p>
            <a:r>
              <a:rPr lang="it-IT" dirty="0"/>
              <a:t>From https://www.pinterest.it/pin/45528646205837232/</a:t>
            </a:r>
          </a:p>
        </p:txBody>
      </p:sp>
    </p:spTree>
  </p:cSld>
  <p:clrMapOvr>
    <a:masterClrMapping/>
  </p:clrMapOvr>
</p:sld>
</file>

<file path=ppt/theme/theme1.xml><?xml version="1.0" encoding="utf-8"?>
<a:theme xmlns:a="http://schemas.openxmlformats.org/drawingml/2006/main" name="RetrospectVTI">
  <a:themeElements>
    <a:clrScheme name="Retrospect">
      <a:dk1>
        <a:srgbClr val="000000"/>
      </a:dk1>
      <a:lt1>
        <a:srgbClr val="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RetrospectVTI">
  <a:themeElements>
    <a:clrScheme name="Retrospect">
      <a:dk1>
        <a:srgbClr val="000000"/>
      </a:dk1>
      <a:lt1>
        <a:srgbClr val="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424</Words>
  <Application>Microsoft Office PowerPoint</Application>
  <PresentationFormat>Widescreen</PresentationFormat>
  <Paragraphs>28</Paragraphs>
  <Slides>5</Slides>
  <Notes>5</Notes>
  <HiddenSlides>0</HiddenSlides>
  <MMClips>0</MMClips>
  <ScaleCrop>false</ScaleCrop>
  <HeadingPairs>
    <vt:vector size="6" baseType="variant">
      <vt:variant>
        <vt:lpstr>Caratteri utilizzati</vt:lpstr>
      </vt:variant>
      <vt:variant>
        <vt:i4>2</vt:i4>
      </vt:variant>
      <vt:variant>
        <vt:lpstr>Tema</vt:lpstr>
      </vt:variant>
      <vt:variant>
        <vt:i4>2</vt:i4>
      </vt:variant>
      <vt:variant>
        <vt:lpstr>Titoli diapositive</vt:lpstr>
      </vt:variant>
      <vt:variant>
        <vt:i4>5</vt:i4>
      </vt:variant>
    </vt:vector>
  </HeadingPairs>
  <TitlesOfParts>
    <vt:vector size="9" baseType="lpstr">
      <vt:lpstr>Arial</vt:lpstr>
      <vt:lpstr>Calibri</vt:lpstr>
      <vt:lpstr>RetrospectVTI</vt:lpstr>
      <vt:lpstr>RetrospectVTI</vt:lpstr>
      <vt:lpstr>Presentazione standard di PowerPoint</vt:lpstr>
      <vt:lpstr>          Prof.ssa BARBARA ANTONINI  (Liceo Cavour, Rome)  "European multicultural society and citizenship 2012 at Liceo Machiavelli, Rome" </vt:lpstr>
      <vt:lpstr>     European multicultural society and citizenship for the next generetion" </vt:lpstr>
      <vt:lpstr>Key words of the Project</vt:lpstr>
      <vt:lpstr>Learning Citizenship at school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Francesco Guizzi</dc:creator>
  <cp:lastModifiedBy>Francesco Guizzi</cp:lastModifiedBy>
  <cp:revision>3</cp:revision>
  <dcterms:created xsi:type="dcterms:W3CDTF">2021-06-27T17:29:24Z</dcterms:created>
  <dcterms:modified xsi:type="dcterms:W3CDTF">2021-07-01T15:21:15Z</dcterms:modified>
</cp:coreProperties>
</file>