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
  </p:notesMasterIdLst>
  <p:sldIdLst>
    <p:sldId id="256" r:id="rId3"/>
    <p:sldId id="257" r:id="rId4"/>
    <p:sldId id="258" r:id="rId5"/>
    <p:sldId id="259" r:id="rId6"/>
    <p:sldId id="260"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O3QRoGnhw97YPK29uq/9gnEs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00" d="100"/>
          <a:sy n="100" d="100"/>
        </p:scale>
        <p:origin x="9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customschemas.google.com/relationships/presentationmetadata" Target="metadata"/><Relationship Id="rId5" Type="http://schemas.openxmlformats.org/officeDocument/2006/relationships/slide" Target="slides/slide3.xml"/><Relationship Id="rId15" Type="http://schemas.openxmlformats.org/officeDocument/2006/relationships/tableStyles" Target="tableStyles.xml"/><Relationship Id="rId4"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76d0645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e176d0645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e176d06451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1"/>
        <p:cNvGrpSpPr/>
        <p:nvPr/>
      </p:nvGrpSpPr>
      <p:grpSpPr>
        <a:xfrm>
          <a:off x="0" y="0"/>
          <a:ext cx="0" cy="0"/>
          <a:chOff x="0" y="0"/>
          <a:chExt cx="0" cy="0"/>
        </a:xfrm>
      </p:grpSpPr>
      <p:sp>
        <p:nvSpPr>
          <p:cNvPr id="12" name="Google Shape;1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ge176d06451_0_36"/>
          <p:cNvSpPr txBox="1">
            <a:spLocks noGrp="1"/>
          </p:cNvSpPr>
          <p:nvPr>
            <p:ph type="body" idx="1"/>
          </p:nvPr>
        </p:nvSpPr>
        <p:spPr>
          <a:xfrm>
            <a:off x="5231904" y="3525012"/>
            <a:ext cx="6960000" cy="1440000"/>
          </a:xfrm>
          <a:prstGeom prst="rect">
            <a:avLst/>
          </a:prstGeom>
          <a:noFill/>
          <a:ln>
            <a:noFill/>
          </a:ln>
        </p:spPr>
        <p:txBody>
          <a:bodyPr spcFirstLastPara="1" wrap="square" lIns="121900" tIns="60925" rIns="121900" bIns="60925" anchor="ctr" anchorCtr="0">
            <a:normAutofit/>
          </a:bodyPr>
          <a:lstStyle>
            <a:lvl1pPr marL="457200" marR="0" lvl="0" indent="-228600" algn="l" rtl="0">
              <a:lnSpc>
                <a:spcPct val="100000"/>
              </a:lnSpc>
              <a:spcBef>
                <a:spcPts val="1000"/>
              </a:spcBef>
              <a:spcAft>
                <a:spcPts val="0"/>
              </a:spcAft>
              <a:buClr>
                <a:srgbClr val="3F3F3F"/>
              </a:buClr>
              <a:buSzPts val="4800"/>
              <a:buFont typeface="Arial"/>
              <a:buNone/>
              <a:defRPr sz="4800" b="1" i="0" u="none" strike="noStrike" cap="none">
                <a:solidFill>
                  <a:srgbClr val="3F3F3F"/>
                </a:solidFill>
                <a:latin typeface="Arial"/>
                <a:ea typeface="Arial"/>
                <a:cs typeface="Arial"/>
                <a:sym typeface="Arial"/>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4" name="Google Shape;94;ge176d06451_0_36"/>
          <p:cNvSpPr txBox="1">
            <a:spLocks noGrp="1"/>
          </p:cNvSpPr>
          <p:nvPr>
            <p:ph type="body" idx="2"/>
          </p:nvPr>
        </p:nvSpPr>
        <p:spPr>
          <a:xfrm>
            <a:off x="5231904" y="4965171"/>
            <a:ext cx="6960000" cy="672000"/>
          </a:xfrm>
          <a:prstGeom prst="rect">
            <a:avLst/>
          </a:prstGeom>
          <a:noFill/>
          <a:ln>
            <a:noFill/>
          </a:ln>
        </p:spPr>
        <p:txBody>
          <a:bodyPr spcFirstLastPara="1" wrap="square" lIns="121900" tIns="60925" rIns="121900" bIns="60925" anchor="ctr" anchorCtr="0">
            <a:normAutofit/>
          </a:bodyPr>
          <a:lstStyle>
            <a:lvl1pPr marL="457200" marR="0" lvl="0" indent="-228600" algn="l" rtl="0">
              <a:lnSpc>
                <a:spcPct val="100000"/>
              </a:lnSpc>
              <a:spcBef>
                <a:spcPts val="400"/>
              </a:spcBef>
              <a:spcAft>
                <a:spcPts val="0"/>
              </a:spcAft>
              <a:buClr>
                <a:srgbClr val="3F3F3F"/>
              </a:buClr>
              <a:buSzPts val="1900"/>
              <a:buFont typeface="Arial"/>
              <a:buNone/>
              <a:defRPr sz="1900" b="0" i="0" u="none" strike="noStrike" cap="none">
                <a:solidFill>
                  <a:srgbClr val="3F3F3F"/>
                </a:solidFill>
                <a:latin typeface="Arial"/>
                <a:ea typeface="Arial"/>
                <a:cs typeface="Arial"/>
                <a:sym typeface="Arial"/>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7"/>
        <p:cNvGrpSpPr/>
        <p:nvPr/>
      </p:nvGrpSpPr>
      <p:grpSpPr>
        <a:xfrm>
          <a:off x="0" y="0"/>
          <a:ext cx="0" cy="0"/>
          <a:chOff x="0" y="0"/>
          <a:chExt cx="0" cy="0"/>
        </a:xfrm>
      </p:grpSpPr>
      <p:sp>
        <p:nvSpPr>
          <p:cNvPr id="18" name="Google Shape;18;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hyperlink" Target="https://trameproject.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e176d06451_0_5"/>
          <p:cNvSpPr txBox="1">
            <a:spLocks noGrp="1"/>
          </p:cNvSpPr>
          <p:nvPr>
            <p:ph type="body" idx="1"/>
          </p:nvPr>
        </p:nvSpPr>
        <p:spPr>
          <a:xfrm>
            <a:off x="5231575" y="2992690"/>
            <a:ext cx="6881656" cy="3017692"/>
          </a:xfrm>
          <a:prstGeom prst="rect">
            <a:avLst/>
          </a:prstGeom>
          <a:noFill/>
          <a:ln>
            <a:noFill/>
          </a:ln>
        </p:spPr>
        <p:txBody>
          <a:bodyPr spcFirstLastPara="1" wrap="square" lIns="121900" tIns="60925" rIns="121900" bIns="60925" anchor="ctr" anchorCtr="0">
            <a:normAutofit fontScale="62500" lnSpcReduction="20000"/>
          </a:bodyPr>
          <a:lstStyle/>
          <a:p>
            <a:pPr marL="0" lvl="0" indent="0" algn="l" rtl="0">
              <a:lnSpc>
                <a:spcPct val="100000"/>
              </a:lnSpc>
              <a:spcBef>
                <a:spcPts val="0"/>
              </a:spcBef>
              <a:spcAft>
                <a:spcPts val="0"/>
              </a:spcAft>
              <a:buClr>
                <a:srgbClr val="3F3F3F"/>
              </a:buClr>
              <a:buSzPct val="100000"/>
              <a:buNone/>
            </a:pPr>
            <a:endParaRPr dirty="0"/>
          </a:p>
          <a:p>
            <a:pPr marL="0" lvl="0" indent="0" algn="l" rtl="0">
              <a:lnSpc>
                <a:spcPct val="100000"/>
              </a:lnSpc>
              <a:spcBef>
                <a:spcPts val="900"/>
              </a:spcBef>
              <a:spcAft>
                <a:spcPts val="0"/>
              </a:spcAft>
              <a:buClr>
                <a:srgbClr val="3F3F3F"/>
              </a:buClr>
              <a:buSzPct val="100000"/>
              <a:buNone/>
            </a:pPr>
            <a:r>
              <a:rPr lang="it-IT" sz="3600" dirty="0"/>
              <a:t>TRAME </a:t>
            </a:r>
            <a:endParaRPr sz="3600" dirty="0"/>
          </a:p>
          <a:p>
            <a:pPr marL="0" lvl="0" indent="0" algn="l" rtl="0">
              <a:lnSpc>
                <a:spcPct val="100000"/>
              </a:lnSpc>
              <a:spcBef>
                <a:spcPts val="500"/>
              </a:spcBef>
              <a:spcAft>
                <a:spcPts val="0"/>
              </a:spcAft>
              <a:buClr>
                <a:srgbClr val="3F3F3F"/>
              </a:buClr>
              <a:buSzPct val="100000"/>
              <a:buNone/>
            </a:pPr>
            <a:r>
              <a:rPr lang="it-IT" sz="3600" dirty="0"/>
              <a:t>Tracce di memoria</a:t>
            </a:r>
            <a:endParaRPr sz="3600" dirty="0"/>
          </a:p>
          <a:p>
            <a:pPr marL="0" lvl="0" indent="0" algn="l" rtl="0">
              <a:lnSpc>
                <a:spcPct val="100000"/>
              </a:lnSpc>
              <a:spcBef>
                <a:spcPts val="300"/>
              </a:spcBef>
              <a:spcAft>
                <a:spcPts val="0"/>
              </a:spcAft>
              <a:buClr>
                <a:srgbClr val="3F3F3F"/>
              </a:buClr>
              <a:buSzPct val="100000"/>
              <a:buNone/>
            </a:pPr>
            <a:r>
              <a:rPr lang="it-IT" sz="3600" dirty="0"/>
              <a:t>Project code: 2020-1-IT02-KA201-079794</a:t>
            </a:r>
            <a:endParaRPr sz="3600" dirty="0"/>
          </a:p>
          <a:p>
            <a:pPr marL="0" lvl="0" indent="0" algn="l" rtl="0">
              <a:lnSpc>
                <a:spcPct val="100000"/>
              </a:lnSpc>
              <a:spcBef>
                <a:spcPts val="300"/>
              </a:spcBef>
              <a:spcAft>
                <a:spcPts val="0"/>
              </a:spcAft>
              <a:buClr>
                <a:srgbClr val="3F3F3F"/>
              </a:buClr>
              <a:buSzPct val="100000"/>
              <a:buNone/>
            </a:pPr>
            <a:endParaRPr sz="3600" dirty="0"/>
          </a:p>
          <a:p>
            <a:pPr marL="0" lvl="0" indent="0" algn="l" rtl="0">
              <a:lnSpc>
                <a:spcPct val="100000"/>
              </a:lnSpc>
              <a:spcBef>
                <a:spcPts val="1000"/>
              </a:spcBef>
              <a:spcAft>
                <a:spcPts val="0"/>
              </a:spcAft>
              <a:buClr>
                <a:srgbClr val="3F3F3F"/>
              </a:buClr>
              <a:buSzPct val="177777"/>
              <a:buNone/>
            </a:pPr>
            <a:r>
              <a:rPr lang="it-IT" sz="3600" dirty="0">
                <a:solidFill>
                  <a:srgbClr val="FF0000"/>
                </a:solidFill>
              </a:rPr>
              <a:t>BEST PRACTICE </a:t>
            </a:r>
            <a:r>
              <a:rPr lang="it-IT" sz="3600" dirty="0"/>
              <a:t>Prof. SAVERIO PAOLETTA </a:t>
            </a:r>
            <a:endParaRPr sz="3600" dirty="0"/>
          </a:p>
          <a:p>
            <a:pPr marL="0" lvl="0" indent="0" algn="l" rtl="0">
              <a:lnSpc>
                <a:spcPct val="100000"/>
              </a:lnSpc>
              <a:spcBef>
                <a:spcPts val="1000"/>
              </a:spcBef>
              <a:spcAft>
                <a:spcPts val="0"/>
              </a:spcAft>
              <a:buClr>
                <a:srgbClr val="3F3F3F"/>
              </a:buClr>
              <a:buSzPct val="177777"/>
              <a:buNone/>
            </a:pPr>
            <a:r>
              <a:rPr lang="it-IT" sz="3600" dirty="0"/>
              <a:t>(Istituto Rossellini, Rome) “Lampi di Albertelli”</a:t>
            </a:r>
            <a:endParaRPr sz="3600" dirty="0"/>
          </a:p>
          <a:p>
            <a:pPr marL="0" lvl="0" indent="0" algn="l" rtl="0">
              <a:lnSpc>
                <a:spcPct val="100000"/>
              </a:lnSpc>
              <a:spcBef>
                <a:spcPts val="1000"/>
              </a:spcBef>
              <a:spcAft>
                <a:spcPts val="0"/>
              </a:spcAft>
              <a:buClr>
                <a:srgbClr val="3F3F3F"/>
              </a:buClr>
              <a:buSzPct val="100000"/>
              <a:buNone/>
            </a:pPr>
            <a:endParaRPr dirty="0"/>
          </a:p>
        </p:txBody>
      </p:sp>
      <p:grpSp>
        <p:nvGrpSpPr>
          <p:cNvPr id="101" name="Google Shape;101;ge176d06451_0_5"/>
          <p:cNvGrpSpPr/>
          <p:nvPr/>
        </p:nvGrpSpPr>
        <p:grpSpPr>
          <a:xfrm>
            <a:off x="4751689" y="2941044"/>
            <a:ext cx="288011" cy="2880416"/>
            <a:chOff x="3424672" y="2643758"/>
            <a:chExt cx="283224" cy="1584300"/>
          </a:xfrm>
        </p:grpSpPr>
        <p:sp>
          <p:nvSpPr>
            <p:cNvPr id="102" name="Google Shape;102;ge176d06451_0_5"/>
            <p:cNvSpPr/>
            <p:nvPr/>
          </p:nvSpPr>
          <p:spPr>
            <a:xfrm>
              <a:off x="3635896" y="2643758"/>
              <a:ext cx="72000" cy="1584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03" name="Google Shape;103;ge176d06451_0_5"/>
            <p:cNvSpPr/>
            <p:nvPr/>
          </p:nvSpPr>
          <p:spPr>
            <a:xfrm>
              <a:off x="3565490" y="2643758"/>
              <a:ext cx="72000" cy="1584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04" name="Google Shape;104;ge176d06451_0_5"/>
            <p:cNvSpPr/>
            <p:nvPr/>
          </p:nvSpPr>
          <p:spPr>
            <a:xfrm>
              <a:off x="3495081" y="2643758"/>
              <a:ext cx="72000" cy="1584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05" name="Google Shape;105;ge176d06451_0_5"/>
            <p:cNvSpPr/>
            <p:nvPr/>
          </p:nvSpPr>
          <p:spPr>
            <a:xfrm>
              <a:off x="3424672" y="2643758"/>
              <a:ext cx="72000" cy="1584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pic>
        <p:nvPicPr>
          <p:cNvPr id="106" name="Google Shape;106;ge176d06451_0_5"/>
          <p:cNvPicPr preferRelativeResize="0"/>
          <p:nvPr/>
        </p:nvPicPr>
        <p:blipFill rotWithShape="1">
          <a:blip r:embed="rId3">
            <a:alphaModFix/>
          </a:blip>
          <a:srcRect/>
          <a:stretch/>
        </p:blipFill>
        <p:spPr>
          <a:xfrm>
            <a:off x="8178575" y="404120"/>
            <a:ext cx="4013425" cy="1152805"/>
          </a:xfrm>
          <a:prstGeom prst="rect">
            <a:avLst/>
          </a:prstGeom>
          <a:noFill/>
          <a:ln>
            <a:noFill/>
          </a:ln>
        </p:spPr>
      </p:pic>
      <p:sp>
        <p:nvSpPr>
          <p:cNvPr id="107" name="Google Shape;107;ge176d06451_0_5"/>
          <p:cNvSpPr txBox="1"/>
          <p:nvPr/>
        </p:nvSpPr>
        <p:spPr>
          <a:xfrm>
            <a:off x="335360" y="5830427"/>
            <a:ext cx="5568900" cy="5745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it-IT" sz="1400" b="0" i="0" u="none" strike="noStrike" cap="none">
                <a:solidFill>
                  <a:schemeClr val="dk1"/>
                </a:solidFill>
                <a:latin typeface="Arial"/>
                <a:ea typeface="Arial"/>
                <a:cs typeface="Arial"/>
                <a:sym typeface="Arial"/>
              </a:rPr>
              <a:t>Document produced by: </a:t>
            </a:r>
            <a:r>
              <a:rPr lang="it-IT">
                <a:solidFill>
                  <a:schemeClr val="dk1"/>
                </a:solidFill>
              </a:rPr>
              <a:t>Michela Nocita</a:t>
            </a:r>
            <a:endParaRPr>
              <a:solidFill>
                <a:schemeClr val="dk1"/>
              </a:solidFill>
            </a:endParaRPr>
          </a:p>
          <a:p>
            <a:pPr marL="0" marR="0" lvl="0" indent="0" algn="l" rtl="0">
              <a:spcBef>
                <a:spcPts val="0"/>
              </a:spcBef>
              <a:spcAft>
                <a:spcPts val="0"/>
              </a:spcAft>
              <a:buNone/>
            </a:pPr>
            <a:r>
              <a:rPr lang="it-IT" sz="1400">
                <a:solidFill>
                  <a:schemeClr val="dk1"/>
                </a:solidFill>
                <a:latin typeface="Arial"/>
                <a:ea typeface="Arial"/>
                <a:cs typeface="Arial"/>
                <a:sym typeface="Arial"/>
              </a:rPr>
              <a:t>Place and date: </a:t>
            </a:r>
            <a:r>
              <a:rPr lang="it-IT">
                <a:solidFill>
                  <a:schemeClr val="dk1"/>
                </a:solidFill>
              </a:rPr>
              <a:t>Rome</a:t>
            </a:r>
            <a:r>
              <a:rPr lang="it-IT" sz="1400">
                <a:solidFill>
                  <a:schemeClr val="dk1"/>
                </a:solidFill>
                <a:latin typeface="Arial"/>
                <a:ea typeface="Arial"/>
                <a:cs typeface="Arial"/>
                <a:sym typeface="Arial"/>
              </a:rPr>
              <a:t>, </a:t>
            </a:r>
            <a:r>
              <a:rPr lang="it-IT">
                <a:solidFill>
                  <a:schemeClr val="dk1"/>
                </a:solidFill>
              </a:rPr>
              <a:t>2 July 2021</a:t>
            </a:r>
            <a:endParaRPr sz="1400">
              <a:solidFill>
                <a:schemeClr val="dk1"/>
              </a:solidFill>
              <a:latin typeface="Arial"/>
              <a:ea typeface="Arial"/>
              <a:cs typeface="Arial"/>
              <a:sym typeface="Arial"/>
            </a:endParaRPr>
          </a:p>
        </p:txBody>
      </p:sp>
      <p:pic>
        <p:nvPicPr>
          <p:cNvPr id="108" name="Google Shape;108;ge176d06451_0_5"/>
          <p:cNvPicPr preferRelativeResize="0"/>
          <p:nvPr/>
        </p:nvPicPr>
        <p:blipFill>
          <a:blip r:embed="rId4">
            <a:alphaModFix/>
          </a:blip>
          <a:stretch>
            <a:fillRect/>
          </a:stretch>
        </p:blipFill>
        <p:spPr>
          <a:xfrm>
            <a:off x="4857738" y="414888"/>
            <a:ext cx="2476500" cy="1390650"/>
          </a:xfrm>
          <a:prstGeom prst="rect">
            <a:avLst/>
          </a:prstGeom>
          <a:noFill/>
          <a:ln>
            <a:noFill/>
          </a:ln>
        </p:spPr>
      </p:pic>
      <p:pic>
        <p:nvPicPr>
          <p:cNvPr id="109" name="Google Shape;109;ge176d06451_0_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35348" y="404113"/>
            <a:ext cx="2476500" cy="14122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
          <p:cNvSpPr/>
          <p:nvPr/>
        </p:nvSpPr>
        <p:spPr>
          <a:xfrm>
            <a:off x="2979506" y="-399686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5" name="Google Shape;115;p1"/>
          <p:cNvSpPr/>
          <p:nvPr/>
        </p:nvSpPr>
        <p:spPr>
          <a:xfrm rot="5400000" flipH="1">
            <a:off x="-1417539" y="1417538"/>
            <a:ext cx="6875818" cy="4040744"/>
          </a:xfrm>
          <a:prstGeom prst="rect">
            <a:avLst/>
          </a:prstGeom>
          <a:gradFill>
            <a:gsLst>
              <a:gs pos="0">
                <a:srgbClr val="000000"/>
              </a:gs>
              <a:gs pos="100000">
                <a:srgbClr val="2F5496"/>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
          <p:cNvSpPr/>
          <p:nvPr/>
        </p:nvSpPr>
        <p:spPr>
          <a:xfrm rot="-5400000">
            <a:off x="-158495" y="2660473"/>
            <a:ext cx="4355594" cy="4038603"/>
          </a:xfrm>
          <a:prstGeom prst="rect">
            <a:avLst/>
          </a:prstGeom>
          <a:gradFill>
            <a:gsLst>
              <a:gs pos="0">
                <a:srgbClr val="4472C4">
                  <a:alpha val="49803"/>
                </a:srgbClr>
              </a:gs>
              <a:gs pos="100000">
                <a:srgbClr val="1F3864">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
          <p:cNvSpPr/>
          <p:nvPr/>
        </p:nvSpPr>
        <p:spPr>
          <a:xfrm rot="-5400000" flipH="1">
            <a:off x="-1180882" y="1638085"/>
            <a:ext cx="6857572" cy="3581401"/>
          </a:xfrm>
          <a:prstGeom prst="rect">
            <a:avLst/>
          </a:prstGeom>
          <a:gradFill>
            <a:gsLst>
              <a:gs pos="0">
                <a:srgbClr val="000000">
                  <a:alpha val="58823"/>
                </a:srgbClr>
              </a:gs>
              <a:gs pos="69000">
                <a:srgbClr val="4472C4">
                  <a:alpha val="0"/>
                </a:srgbClr>
              </a:gs>
              <a:gs pos="100000">
                <a:srgbClr val="4472C4">
                  <a:alpha val="0"/>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8" name="Google Shape;118;p1"/>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
          <p:cNvSpPr txBox="1">
            <a:spLocks noGrp="1"/>
          </p:cNvSpPr>
          <p:nvPr>
            <p:ph type="title"/>
          </p:nvPr>
        </p:nvSpPr>
        <p:spPr>
          <a:xfrm>
            <a:off x="98614" y="133350"/>
            <a:ext cx="3939989" cy="5705662"/>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FF"/>
              </a:buClr>
              <a:buSzPct val="100000"/>
              <a:buFont typeface="Calibri"/>
              <a:buNone/>
            </a:pPr>
            <a:r>
              <a:rPr lang="it-IT" sz="4000" b="1" dirty="0">
                <a:solidFill>
                  <a:srgbClr val="FFFFFF"/>
                </a:solidFill>
                <a:latin typeface="Calibri"/>
                <a:ea typeface="Calibri"/>
                <a:cs typeface="Calibri"/>
                <a:sym typeface="Calibri"/>
              </a:rPr>
              <a:t>Prof. SAVERIO PAOLETTA </a:t>
            </a:r>
            <a:br>
              <a:rPr lang="it-IT" sz="4000" b="1" dirty="0">
                <a:solidFill>
                  <a:srgbClr val="FFFFFF"/>
                </a:solidFill>
                <a:latin typeface="Calibri"/>
                <a:ea typeface="Calibri"/>
                <a:cs typeface="Calibri"/>
                <a:sym typeface="Calibri"/>
              </a:rPr>
            </a:br>
            <a:r>
              <a:rPr lang="it-IT" sz="4000" b="1" dirty="0">
                <a:solidFill>
                  <a:srgbClr val="FFFFFF"/>
                </a:solidFill>
                <a:latin typeface="Calibri"/>
                <a:ea typeface="Calibri"/>
                <a:cs typeface="Calibri"/>
                <a:sym typeface="Calibri"/>
              </a:rPr>
              <a:t>(Istituto Rossellini, Rome)</a:t>
            </a:r>
            <a:br>
              <a:rPr lang="it-IT" sz="4000" b="1" dirty="0">
                <a:solidFill>
                  <a:srgbClr val="FFFFFF"/>
                </a:solidFill>
                <a:latin typeface="Calibri"/>
                <a:ea typeface="Calibri"/>
                <a:cs typeface="Calibri"/>
                <a:sym typeface="Calibri"/>
              </a:rPr>
            </a:br>
            <a:r>
              <a:rPr lang="it-IT" sz="4000" b="1" dirty="0">
                <a:solidFill>
                  <a:srgbClr val="FFFFFF"/>
                </a:solidFill>
                <a:latin typeface="Calibri"/>
                <a:ea typeface="Calibri"/>
                <a:cs typeface="Calibri"/>
                <a:sym typeface="Calibri"/>
              </a:rPr>
              <a:t> </a:t>
            </a:r>
            <a:br>
              <a:rPr lang="it-IT" sz="4000" b="1" dirty="0">
                <a:solidFill>
                  <a:srgbClr val="FFFFFF"/>
                </a:solidFill>
                <a:latin typeface="Calibri"/>
                <a:ea typeface="Calibri"/>
                <a:cs typeface="Calibri"/>
                <a:sym typeface="Calibri"/>
              </a:rPr>
            </a:br>
            <a:endParaRPr sz="4000" b="1" dirty="0">
              <a:solidFill>
                <a:srgbClr val="FFFFFF"/>
              </a:solidFill>
              <a:latin typeface="Calibri"/>
              <a:ea typeface="Calibri"/>
              <a:cs typeface="Calibri"/>
              <a:sym typeface="Calibri"/>
            </a:endParaRPr>
          </a:p>
          <a:p>
            <a:pPr marL="0" lvl="0" indent="0" algn="ctr" rtl="0">
              <a:lnSpc>
                <a:spcPct val="90000"/>
              </a:lnSpc>
              <a:spcBef>
                <a:spcPts val="0"/>
              </a:spcBef>
              <a:spcAft>
                <a:spcPts val="0"/>
              </a:spcAft>
              <a:buClr>
                <a:srgbClr val="FFFFFF"/>
              </a:buClr>
              <a:buSzPct val="100000"/>
              <a:buFont typeface="Calibri"/>
              <a:buNone/>
            </a:pPr>
            <a:endParaRPr sz="4000" b="1" dirty="0">
              <a:solidFill>
                <a:srgbClr val="FFFFFF"/>
              </a:solidFill>
            </a:endParaRPr>
          </a:p>
          <a:p>
            <a:pPr marL="0" lvl="0" indent="0" algn="ctr" rtl="0">
              <a:lnSpc>
                <a:spcPct val="90000"/>
              </a:lnSpc>
              <a:spcBef>
                <a:spcPts val="0"/>
              </a:spcBef>
              <a:spcAft>
                <a:spcPts val="0"/>
              </a:spcAft>
              <a:buClr>
                <a:srgbClr val="FFFFFF"/>
              </a:buClr>
              <a:buSzPct val="100000"/>
              <a:buFont typeface="Calibri"/>
              <a:buNone/>
            </a:pPr>
            <a:endParaRPr sz="4000" b="1" dirty="0">
              <a:solidFill>
                <a:srgbClr val="FFFFFF"/>
              </a:solidFill>
            </a:endParaRPr>
          </a:p>
          <a:p>
            <a:pPr marL="0" lvl="0" indent="0" algn="ctr" rtl="0">
              <a:lnSpc>
                <a:spcPct val="90000"/>
              </a:lnSpc>
              <a:spcBef>
                <a:spcPts val="0"/>
              </a:spcBef>
              <a:spcAft>
                <a:spcPts val="0"/>
              </a:spcAft>
              <a:buClr>
                <a:srgbClr val="FFFFFF"/>
              </a:buClr>
              <a:buSzPct val="100000"/>
              <a:buFont typeface="Calibri"/>
              <a:buNone/>
            </a:pPr>
            <a:br>
              <a:rPr lang="it-IT" sz="4000" b="1" dirty="0">
                <a:solidFill>
                  <a:srgbClr val="FFFFFF"/>
                </a:solidFill>
                <a:latin typeface="Calibri"/>
                <a:ea typeface="Calibri"/>
                <a:cs typeface="Calibri"/>
                <a:sym typeface="Calibri"/>
              </a:rPr>
            </a:br>
            <a:r>
              <a:rPr lang="it-IT" sz="4000" b="1" dirty="0">
                <a:solidFill>
                  <a:srgbClr val="FFFFFF"/>
                </a:solidFill>
                <a:latin typeface="Calibri"/>
                <a:ea typeface="Calibri"/>
                <a:cs typeface="Calibri"/>
                <a:sym typeface="Calibri"/>
              </a:rPr>
              <a:t>Project </a:t>
            </a:r>
            <a:br>
              <a:rPr lang="it-IT" sz="4000" b="1" dirty="0">
                <a:solidFill>
                  <a:srgbClr val="FFFFFF"/>
                </a:solidFill>
                <a:latin typeface="Calibri"/>
                <a:ea typeface="Calibri"/>
                <a:cs typeface="Calibri"/>
                <a:sym typeface="Calibri"/>
              </a:rPr>
            </a:br>
            <a:r>
              <a:rPr lang="it-IT" sz="4000" b="1" dirty="0">
                <a:solidFill>
                  <a:srgbClr val="FFFFFF"/>
                </a:solidFill>
                <a:latin typeface="Calibri"/>
                <a:ea typeface="Calibri"/>
                <a:cs typeface="Calibri"/>
                <a:sym typeface="Calibri"/>
              </a:rPr>
              <a:t>Lampi di Albertelli</a:t>
            </a:r>
            <a:br>
              <a:rPr lang="it-IT" sz="4000" b="1" dirty="0">
                <a:solidFill>
                  <a:srgbClr val="FFFFFF"/>
                </a:solidFill>
                <a:latin typeface="Calibri"/>
                <a:ea typeface="Calibri"/>
                <a:cs typeface="Calibri"/>
                <a:sym typeface="Calibri"/>
              </a:rPr>
            </a:br>
            <a:r>
              <a:rPr lang="it-IT" sz="4000" b="1" dirty="0">
                <a:solidFill>
                  <a:srgbClr val="FFFFFF"/>
                </a:solidFill>
                <a:latin typeface="Calibri"/>
                <a:ea typeface="Calibri"/>
                <a:cs typeface="Calibri"/>
                <a:sym typeface="Calibri"/>
              </a:rPr>
              <a:t>2019</a:t>
            </a:r>
            <a:br>
              <a:rPr lang="it-IT" sz="4000" b="1" dirty="0">
                <a:solidFill>
                  <a:srgbClr val="FFFFFF"/>
                </a:solidFill>
                <a:latin typeface="Calibri"/>
                <a:ea typeface="Calibri"/>
                <a:cs typeface="Calibri"/>
                <a:sym typeface="Calibri"/>
              </a:rPr>
            </a:br>
            <a:endParaRPr sz="4000" b="1" dirty="0">
              <a:solidFill>
                <a:srgbClr val="FFFFFF"/>
              </a:solidFill>
              <a:latin typeface="Calibri"/>
              <a:ea typeface="Calibri"/>
              <a:cs typeface="Calibri"/>
              <a:sym typeface="Calibri"/>
            </a:endParaRPr>
          </a:p>
        </p:txBody>
      </p:sp>
      <p:pic>
        <p:nvPicPr>
          <p:cNvPr id="120" name="Google Shape;120;p1"/>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4538386" y="133350"/>
            <a:ext cx="7225748" cy="5705857"/>
          </a:xfrm>
          <a:prstGeom prst="rect">
            <a:avLst/>
          </a:prstGeom>
          <a:noFill/>
          <a:ln>
            <a:noFill/>
          </a:ln>
        </p:spPr>
      </p:pic>
      <p:pic>
        <p:nvPicPr>
          <p:cNvPr id="121" name="Google Shape;121;p1"/>
          <p:cNvPicPr preferRelativeResize="0"/>
          <p:nvPr/>
        </p:nvPicPr>
        <p:blipFill>
          <a:blip r:embed="rId4">
            <a:alphaModFix/>
          </a:blip>
          <a:stretch>
            <a:fillRect/>
          </a:stretch>
        </p:blipFill>
        <p:spPr>
          <a:xfrm>
            <a:off x="276446" y="2533090"/>
            <a:ext cx="1772245" cy="871804"/>
          </a:xfrm>
          <a:prstGeom prst="rect">
            <a:avLst/>
          </a:prstGeom>
          <a:noFill/>
          <a:ln>
            <a:noFill/>
          </a:ln>
        </p:spPr>
      </p:pic>
      <p:sp>
        <p:nvSpPr>
          <p:cNvPr id="4" name="CasellaDiTesto 3">
            <a:extLst>
              <a:ext uri="{FF2B5EF4-FFF2-40B4-BE49-F238E27FC236}">
                <a16:creationId xmlns:a16="http://schemas.microsoft.com/office/drawing/2014/main" id="{D1A42363-D08E-46C7-A7FD-98F68F79625B}"/>
              </a:ext>
            </a:extLst>
          </p:cNvPr>
          <p:cNvSpPr txBox="1"/>
          <p:nvPr/>
        </p:nvSpPr>
        <p:spPr>
          <a:xfrm>
            <a:off x="4870988" y="6308333"/>
            <a:ext cx="6847595" cy="338554"/>
          </a:xfrm>
          <a:prstGeom prst="rect">
            <a:avLst/>
          </a:prstGeom>
          <a:noFill/>
        </p:spPr>
        <p:txBody>
          <a:bodyPr wrap="square" rtlCol="0">
            <a:spAutoFit/>
          </a:bodyPr>
          <a:lstStyle/>
          <a:p>
            <a:r>
              <a:rPr lang="it-IT" sz="1600" b="1" dirty="0" err="1"/>
              <a:t>Project’s</a:t>
            </a:r>
            <a:r>
              <a:rPr lang="it-IT" sz="1600" b="1" dirty="0"/>
              <a:t> logo </a:t>
            </a:r>
            <a:r>
              <a:rPr lang="it-IT" sz="1600" b="1" dirty="0" err="1"/>
              <a:t>created</a:t>
            </a:r>
            <a:r>
              <a:rPr lang="it-IT" sz="1600" b="1" dirty="0"/>
              <a:t> by Prof.ssa A. Corea and Dr. A. Napoletano</a:t>
            </a:r>
          </a:p>
        </p:txBody>
      </p:sp>
      <p:pic>
        <p:nvPicPr>
          <p:cNvPr id="5" name="Immagine 4">
            <a:extLst>
              <a:ext uri="{FF2B5EF4-FFF2-40B4-BE49-F238E27FC236}">
                <a16:creationId xmlns:a16="http://schemas.microsoft.com/office/drawing/2014/main" id="{A7ED6B1F-3BC6-46ED-AA65-F6233675CA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1790" y="2498458"/>
            <a:ext cx="1778245" cy="926773"/>
          </a:xfrm>
          <a:prstGeom prst="rect">
            <a:avLst/>
          </a:prstGeom>
        </p:spPr>
      </p:pic>
      <p:pic>
        <p:nvPicPr>
          <p:cNvPr id="6" name="Immagine 5">
            <a:extLst>
              <a:ext uri="{FF2B5EF4-FFF2-40B4-BE49-F238E27FC236}">
                <a16:creationId xmlns:a16="http://schemas.microsoft.com/office/drawing/2014/main" id="{31C7F191-0783-413A-9EF8-EB95F1E2DFCE}"/>
              </a:ext>
            </a:extLst>
          </p:cNvPr>
          <p:cNvPicPr>
            <a:picLocks noChangeAspect="1"/>
          </p:cNvPicPr>
          <p:nvPr/>
        </p:nvPicPr>
        <p:blipFill>
          <a:blip r:embed="rId6"/>
          <a:stretch>
            <a:fillRect/>
          </a:stretch>
        </p:blipFill>
        <p:spPr>
          <a:xfrm>
            <a:off x="824281" y="3598797"/>
            <a:ext cx="2213040" cy="8718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2"/>
          <p:cNvSpPr/>
          <p:nvPr/>
        </p:nvSpPr>
        <p:spPr>
          <a:xfrm rot="-5400000" flipH="1">
            <a:off x="2666617" y="-2666188"/>
            <a:ext cx="6858000" cy="12191234"/>
          </a:xfrm>
          <a:prstGeom prst="rect">
            <a:avLst/>
          </a:prstGeom>
          <a:gradFill>
            <a:gsLst>
              <a:gs pos="0">
                <a:schemeClr val="accent1"/>
              </a:gs>
              <a:gs pos="8000">
                <a:schemeClr val="accent1"/>
              </a:gs>
              <a:gs pos="100000">
                <a:srgbClr val="1F3864"/>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
          <p:cNvSpPr/>
          <p:nvPr/>
        </p:nvSpPr>
        <p:spPr>
          <a:xfrm rot="10800000" flipH="1">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
          <p:cNvSpPr/>
          <p:nvPr/>
        </p:nvSpPr>
        <p:spPr>
          <a:xfrm rot="-5400000" flipH="1">
            <a:off x="3646413" y="-1686484"/>
            <a:ext cx="4894564" cy="12193545"/>
          </a:xfrm>
          <a:prstGeom prst="rect">
            <a:avLst/>
          </a:prstGeom>
          <a:gradFill>
            <a:gsLst>
              <a:gs pos="0">
                <a:srgbClr val="9CC2E5">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dirty="0">
                <a:solidFill>
                  <a:schemeClr val="lt1"/>
                </a:solidFill>
                <a:latin typeface="Calibri"/>
                <a:ea typeface="Calibri"/>
                <a:cs typeface="Calibri"/>
                <a:sym typeface="Calibri"/>
              </a:rPr>
              <a:t>Made by Liceo Pilo Albertelli</a:t>
            </a:r>
            <a:endParaRPr sz="1600" b="0" i="0" u="none" strike="noStrike" cap="none" dirty="0">
              <a:solidFill>
                <a:schemeClr val="lt1"/>
              </a:solidFill>
              <a:latin typeface="Calibri"/>
              <a:ea typeface="Calibri"/>
              <a:cs typeface="Calibri"/>
              <a:sym typeface="Calibri"/>
            </a:endParaRPr>
          </a:p>
        </p:txBody>
      </p:sp>
      <p:pic>
        <p:nvPicPr>
          <p:cNvPr id="130" name="Google Shape;130;p2"/>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011008" y="107681"/>
            <a:ext cx="4694467" cy="6264089"/>
          </a:xfrm>
          <a:prstGeom prst="rect">
            <a:avLst/>
          </a:prstGeom>
          <a:noFill/>
          <a:ln>
            <a:noFill/>
          </a:ln>
        </p:spPr>
      </p:pic>
      <p:sp>
        <p:nvSpPr>
          <p:cNvPr id="131" name="Google Shape;131;p2"/>
          <p:cNvSpPr txBox="1"/>
          <p:nvPr/>
        </p:nvSpPr>
        <p:spPr>
          <a:xfrm>
            <a:off x="6267450" y="2209799"/>
            <a:ext cx="5819775"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b="0" i="1"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4000" b="0" i="1" u="none" strike="noStrike" cap="none">
              <a:solidFill>
                <a:schemeClr val="lt1"/>
              </a:solidFill>
              <a:latin typeface="Calibri"/>
              <a:ea typeface="Calibri"/>
              <a:cs typeface="Calibri"/>
              <a:sym typeface="Calibri"/>
            </a:endParaRPr>
          </a:p>
        </p:txBody>
      </p:sp>
      <p:sp>
        <p:nvSpPr>
          <p:cNvPr id="132" name="Google Shape;132;p2"/>
          <p:cNvSpPr txBox="1"/>
          <p:nvPr/>
        </p:nvSpPr>
        <p:spPr>
          <a:xfrm>
            <a:off x="6410325" y="2381250"/>
            <a:ext cx="5516334" cy="16192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000" b="0" i="0" u="none" strike="noStrike" cap="none">
                <a:solidFill>
                  <a:schemeClr val="lt1"/>
                </a:solidFill>
                <a:latin typeface="Calibri"/>
                <a:ea typeface="Calibri"/>
                <a:cs typeface="Calibri"/>
                <a:sym typeface="Calibri"/>
              </a:rPr>
              <a:t>Last Conference Invitation and Program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36"/>
        <p:cNvGrpSpPr/>
        <p:nvPr/>
      </p:nvGrpSpPr>
      <p:grpSpPr>
        <a:xfrm>
          <a:off x="0" y="0"/>
          <a:ext cx="0" cy="0"/>
          <a:chOff x="0" y="0"/>
          <a:chExt cx="0" cy="0"/>
        </a:xfrm>
      </p:grpSpPr>
      <p:pic>
        <p:nvPicPr>
          <p:cNvPr id="137" name="Google Shape;137;p4" descr="Immagine che contiene interni&#10;&#10;Descrizione generata automaticament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85051" y="10"/>
            <a:ext cx="5997632" cy="6857990"/>
          </a:xfrm>
          <a:custGeom>
            <a:avLst/>
            <a:gdLst/>
            <a:ahLst/>
            <a:cxnLst/>
            <a:rect l="l" t="t" r="r" b="b"/>
            <a:pathLst>
              <a:path w="5997632" h="6858000" extrusionOk="0">
                <a:moveTo>
                  <a:pt x="0" y="0"/>
                </a:moveTo>
                <a:lnTo>
                  <a:pt x="5997632" y="0"/>
                </a:lnTo>
                <a:lnTo>
                  <a:pt x="5997632" y="6858000"/>
                </a:lnTo>
                <a:lnTo>
                  <a:pt x="3178693" y="6858000"/>
                </a:lnTo>
                <a:close/>
              </a:path>
            </a:pathLst>
          </a:custGeom>
          <a:noFill/>
          <a:ln>
            <a:noFill/>
          </a:ln>
        </p:spPr>
      </p:pic>
      <p:pic>
        <p:nvPicPr>
          <p:cNvPr id="138" name="Google Shape;138;p4" descr="Immagine che contiene interni&#10;&#10;Descrizione generata automaticament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 y="10"/>
            <a:ext cx="9141744" cy="6857990"/>
          </a:xfrm>
          <a:custGeom>
            <a:avLst/>
            <a:gdLst/>
            <a:ahLst/>
            <a:cxnLst/>
            <a:rect l="l" t="t" r="r" b="b"/>
            <a:pathLst>
              <a:path w="9141744" h="6863485" extrusionOk="0">
                <a:moveTo>
                  <a:pt x="0" y="0"/>
                </a:moveTo>
                <a:lnTo>
                  <a:pt x="5963051" y="0"/>
                </a:lnTo>
                <a:lnTo>
                  <a:pt x="9141744" y="6863485"/>
                </a:lnTo>
                <a:lnTo>
                  <a:pt x="0" y="6863485"/>
                </a:lnTo>
                <a:lnTo>
                  <a:pt x="0" y="0"/>
                </a:lnTo>
                <a:close/>
              </a:path>
            </a:pathLst>
          </a:custGeom>
          <a:noFill/>
          <a:ln>
            <a:noFill/>
          </a:ln>
        </p:spPr>
      </p:pic>
      <p:sp>
        <p:nvSpPr>
          <p:cNvPr id="139" name="Google Shape;139;p4"/>
          <p:cNvSpPr/>
          <p:nvPr/>
        </p:nvSpPr>
        <p:spPr>
          <a:xfrm>
            <a:off x="0" y="1773847"/>
            <a:ext cx="6434783" cy="3310306"/>
          </a:xfrm>
          <a:custGeom>
            <a:avLst/>
            <a:gdLst/>
            <a:ahLst/>
            <a:cxnLst/>
            <a:rect l="l" t="t" r="r" b="b"/>
            <a:pathLst>
              <a:path w="6434783" h="3310306" extrusionOk="0">
                <a:moveTo>
                  <a:pt x="0" y="0"/>
                </a:moveTo>
                <a:lnTo>
                  <a:pt x="3829872" y="0"/>
                </a:lnTo>
                <a:lnTo>
                  <a:pt x="4896100" y="0"/>
                </a:lnTo>
                <a:lnTo>
                  <a:pt x="4901677" y="0"/>
                </a:lnTo>
                <a:lnTo>
                  <a:pt x="6434783" y="3310306"/>
                </a:lnTo>
                <a:lnTo>
                  <a:pt x="0" y="3310306"/>
                </a:lnTo>
                <a:close/>
              </a:path>
            </a:pathLst>
          </a:custGeom>
          <a:solidFill>
            <a:srgbClr val="262626">
              <a:alpha val="8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0" name="Google Shape;140;p4"/>
          <p:cNvSpPr txBox="1">
            <a:spLocks noGrp="1"/>
          </p:cNvSpPr>
          <p:nvPr>
            <p:ph type="title"/>
          </p:nvPr>
        </p:nvSpPr>
        <p:spPr>
          <a:xfrm>
            <a:off x="618064" y="2166721"/>
            <a:ext cx="3886199" cy="9150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endParaRPr sz="3600"/>
          </a:p>
        </p:txBody>
      </p:sp>
      <p:sp>
        <p:nvSpPr>
          <p:cNvPr id="141" name="Google Shape;141;p4"/>
          <p:cNvSpPr txBox="1">
            <a:spLocks noGrp="1"/>
          </p:cNvSpPr>
          <p:nvPr>
            <p:ph type="body" idx="1"/>
          </p:nvPr>
        </p:nvSpPr>
        <p:spPr>
          <a:xfrm>
            <a:off x="142875" y="3009900"/>
            <a:ext cx="5095733" cy="1847850"/>
          </a:xfrm>
          <a:prstGeom prst="rect">
            <a:avLst/>
          </a:prstGeom>
          <a:solidFill>
            <a:srgbClr val="002060"/>
          </a:solid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lt1"/>
              </a:buClr>
              <a:buSzPts val="4000"/>
              <a:buChar char="•"/>
            </a:pPr>
            <a:r>
              <a:rPr lang="it-IT" sz="4000" dirty="0" err="1"/>
              <a:t>CineFermi</a:t>
            </a:r>
            <a:r>
              <a:rPr lang="it-IT" sz="4000" dirty="0"/>
              <a:t> </a:t>
            </a:r>
            <a:r>
              <a:rPr lang="it-IT" sz="4000" dirty="0" err="1"/>
              <a:t>Classroom</a:t>
            </a:r>
            <a:endParaRPr lang="it-IT" sz="4000" dirty="0"/>
          </a:p>
          <a:p>
            <a:pPr marL="228600" lvl="0" indent="-254000" algn="l" rtl="0">
              <a:lnSpc>
                <a:spcPct val="90000"/>
              </a:lnSpc>
              <a:spcBef>
                <a:spcPts val="0"/>
              </a:spcBef>
              <a:spcAft>
                <a:spcPts val="0"/>
              </a:spcAft>
              <a:buClr>
                <a:schemeClr val="lt1"/>
              </a:buClr>
              <a:buSzPts val="4000"/>
              <a:buChar char="•"/>
            </a:pPr>
            <a:endParaRPr lang="it-IT" sz="4000" dirty="0"/>
          </a:p>
          <a:p>
            <a:pPr marL="0" lvl="0" indent="0" algn="l" rtl="0">
              <a:lnSpc>
                <a:spcPct val="90000"/>
              </a:lnSpc>
              <a:spcBef>
                <a:spcPts val="0"/>
              </a:spcBef>
              <a:spcAft>
                <a:spcPts val="0"/>
              </a:spcAft>
              <a:buClr>
                <a:schemeClr val="lt1"/>
              </a:buClr>
              <a:buSzPts val="4000"/>
              <a:buNone/>
            </a:pPr>
            <a:r>
              <a:rPr lang="it-IT" sz="1600" dirty="0"/>
              <a:t>                                 (</a:t>
            </a:r>
            <a:r>
              <a:rPr lang="it-IT" sz="1600" dirty="0" err="1"/>
              <a:t>ph</a:t>
            </a:r>
            <a:r>
              <a:rPr lang="it-IT" sz="1600" dirty="0"/>
              <a:t>. Prof.ssa </a:t>
            </a:r>
            <a:r>
              <a:rPr lang="it-IT" sz="1600" dirty="0" err="1"/>
              <a:t>Nocita</a:t>
            </a:r>
            <a:r>
              <a:rPr lang="it-IT" sz="1600" dirty="0"/>
              <a:t>)</a:t>
            </a:r>
            <a:endParaRPr sz="1600" dirty="0"/>
          </a:p>
        </p:txBody>
      </p:sp>
      <p:pic>
        <p:nvPicPr>
          <p:cNvPr id="2" name="Immagine 1">
            <a:extLst>
              <a:ext uri="{FF2B5EF4-FFF2-40B4-BE49-F238E27FC236}">
                <a16:creationId xmlns:a16="http://schemas.microsoft.com/office/drawing/2014/main" id="{892EBCD3-77E4-4F19-B964-00598D32EF8F}"/>
              </a:ext>
            </a:extLst>
          </p:cNvPr>
          <p:cNvPicPr>
            <a:picLocks noChangeAspect="1"/>
          </p:cNvPicPr>
          <p:nvPr/>
        </p:nvPicPr>
        <p:blipFill>
          <a:blip r:embed="rId5"/>
          <a:stretch>
            <a:fillRect/>
          </a:stretch>
        </p:blipFill>
        <p:spPr>
          <a:xfrm>
            <a:off x="142875" y="6012837"/>
            <a:ext cx="2213040" cy="871804"/>
          </a:xfrm>
          <a:prstGeom prst="rect">
            <a:avLst/>
          </a:prstGeom>
        </p:spPr>
      </p:pic>
      <p:pic>
        <p:nvPicPr>
          <p:cNvPr id="3" name="Immagine 2">
            <a:extLst>
              <a:ext uri="{FF2B5EF4-FFF2-40B4-BE49-F238E27FC236}">
                <a16:creationId xmlns:a16="http://schemas.microsoft.com/office/drawing/2014/main" id="{0D75C9BC-17B0-4A4E-8A08-5D8B69136C6F}"/>
              </a:ext>
            </a:extLst>
          </p:cNvPr>
          <p:cNvPicPr>
            <a:picLocks noChangeAspect="1"/>
          </p:cNvPicPr>
          <p:nvPr/>
        </p:nvPicPr>
        <p:blipFill>
          <a:blip r:embed="rId6"/>
          <a:stretch>
            <a:fillRect/>
          </a:stretch>
        </p:blipFill>
        <p:spPr>
          <a:xfrm>
            <a:off x="1837761" y="4911032"/>
            <a:ext cx="1871634" cy="9754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rot="5400000" flipH="1">
            <a:off x="-1417539" y="1417538"/>
            <a:ext cx="6875818" cy="4040744"/>
          </a:xfrm>
          <a:prstGeom prst="rect">
            <a:avLst/>
          </a:prstGeom>
          <a:gradFill>
            <a:gsLst>
              <a:gs pos="0">
                <a:srgbClr val="000000"/>
              </a:gs>
              <a:gs pos="100000">
                <a:srgbClr val="2F5496"/>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3"/>
          <p:cNvSpPr/>
          <p:nvPr/>
        </p:nvSpPr>
        <p:spPr>
          <a:xfrm rot="-5400000">
            <a:off x="-158495" y="2660473"/>
            <a:ext cx="4355594" cy="4038603"/>
          </a:xfrm>
          <a:prstGeom prst="rect">
            <a:avLst/>
          </a:prstGeom>
          <a:gradFill>
            <a:gsLst>
              <a:gs pos="0">
                <a:srgbClr val="4472C4">
                  <a:alpha val="49803"/>
                </a:srgbClr>
              </a:gs>
              <a:gs pos="100000">
                <a:srgbClr val="1F3864">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3"/>
          <p:cNvSpPr/>
          <p:nvPr/>
        </p:nvSpPr>
        <p:spPr>
          <a:xfrm rot="-5400000" flipH="1">
            <a:off x="-1180882" y="1638085"/>
            <a:ext cx="6857572" cy="3581401"/>
          </a:xfrm>
          <a:prstGeom prst="rect">
            <a:avLst/>
          </a:prstGeom>
          <a:gradFill>
            <a:gsLst>
              <a:gs pos="0">
                <a:srgbClr val="000000">
                  <a:alpha val="58823"/>
                </a:srgbClr>
              </a:gs>
              <a:gs pos="69000">
                <a:srgbClr val="4472C4">
                  <a:alpha val="0"/>
                </a:srgbClr>
              </a:gs>
              <a:gs pos="100000">
                <a:srgbClr val="4472C4">
                  <a:alpha val="0"/>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3"/>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3"/>
          <p:cNvSpPr txBox="1">
            <a:spLocks noGrp="1"/>
          </p:cNvSpPr>
          <p:nvPr>
            <p:ph type="title"/>
          </p:nvPr>
        </p:nvSpPr>
        <p:spPr>
          <a:xfrm>
            <a:off x="8849" y="531535"/>
            <a:ext cx="4038604" cy="325835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FFFFFF"/>
              </a:buClr>
              <a:buSzPts val="4000"/>
              <a:buFont typeface="Calibri"/>
              <a:buNone/>
            </a:pPr>
            <a:br>
              <a:rPr lang="it-IT" sz="4000" b="1" dirty="0">
                <a:solidFill>
                  <a:srgbClr val="FFFFFF"/>
                </a:solidFill>
                <a:latin typeface="Calibri"/>
                <a:ea typeface="Calibri"/>
                <a:cs typeface="Calibri"/>
                <a:sym typeface="Calibri"/>
              </a:rPr>
            </a:br>
            <a:br>
              <a:rPr lang="it-IT" sz="4000" b="1" dirty="0">
                <a:solidFill>
                  <a:srgbClr val="FFFFFF"/>
                </a:solidFill>
                <a:latin typeface="Calibri"/>
                <a:ea typeface="Calibri"/>
                <a:cs typeface="Calibri"/>
                <a:sym typeface="Calibri"/>
              </a:rPr>
            </a:br>
            <a:r>
              <a:rPr lang="it-IT" sz="4000" b="1" dirty="0" err="1">
                <a:solidFill>
                  <a:srgbClr val="FFFFFF"/>
                </a:solidFill>
                <a:latin typeface="Calibri"/>
                <a:ea typeface="Calibri"/>
                <a:cs typeface="Calibri"/>
                <a:sym typeface="Calibri"/>
              </a:rPr>
              <a:t>Old</a:t>
            </a:r>
            <a:r>
              <a:rPr lang="it-IT" sz="4000" b="1" dirty="0">
                <a:solidFill>
                  <a:srgbClr val="FFFFFF"/>
                </a:solidFill>
                <a:latin typeface="Calibri"/>
                <a:ea typeface="Calibri"/>
                <a:cs typeface="Calibri"/>
                <a:sym typeface="Calibri"/>
              </a:rPr>
              <a:t> Camera on </a:t>
            </a:r>
            <a:r>
              <a:rPr lang="it-IT" sz="4000" b="1" dirty="0" err="1">
                <a:solidFill>
                  <a:srgbClr val="FFFFFF"/>
                </a:solidFill>
                <a:latin typeface="Calibri"/>
                <a:ea typeface="Calibri"/>
                <a:cs typeface="Calibri"/>
                <a:sym typeface="Calibri"/>
              </a:rPr>
              <a:t>filing</a:t>
            </a:r>
            <a:r>
              <a:rPr lang="it-IT" sz="4000" b="1" dirty="0">
                <a:solidFill>
                  <a:srgbClr val="FFFFFF"/>
                </a:solidFill>
                <a:latin typeface="Calibri"/>
                <a:ea typeface="Calibri"/>
                <a:cs typeface="Calibri"/>
                <a:sym typeface="Calibri"/>
              </a:rPr>
              <a:t> cabinet in </a:t>
            </a:r>
            <a:r>
              <a:rPr lang="it-IT" sz="4000" b="1" dirty="0" err="1">
                <a:solidFill>
                  <a:srgbClr val="FFFFFF"/>
                </a:solidFill>
                <a:latin typeface="Calibri"/>
                <a:ea typeface="Calibri"/>
                <a:cs typeface="Calibri"/>
                <a:sym typeface="Calibri"/>
              </a:rPr>
              <a:t>CineFermi</a:t>
            </a:r>
            <a:r>
              <a:rPr lang="it-IT" sz="4000" b="1" dirty="0">
                <a:solidFill>
                  <a:srgbClr val="FFFFFF"/>
                </a:solidFill>
                <a:latin typeface="Calibri"/>
                <a:ea typeface="Calibri"/>
                <a:cs typeface="Calibri"/>
                <a:sym typeface="Calibri"/>
              </a:rPr>
              <a:t> </a:t>
            </a:r>
            <a:r>
              <a:rPr lang="it-IT" sz="4000" b="1" dirty="0" err="1">
                <a:solidFill>
                  <a:srgbClr val="FFFFFF"/>
                </a:solidFill>
                <a:latin typeface="Calibri"/>
                <a:ea typeface="Calibri"/>
                <a:cs typeface="Calibri"/>
                <a:sym typeface="Calibri"/>
              </a:rPr>
              <a:t>Classroom</a:t>
            </a:r>
            <a:br>
              <a:rPr lang="it-IT" sz="4000" b="1" dirty="0">
                <a:solidFill>
                  <a:srgbClr val="FFFFFF"/>
                </a:solidFill>
                <a:latin typeface="Calibri"/>
                <a:ea typeface="Calibri"/>
                <a:cs typeface="Calibri"/>
                <a:sym typeface="Calibri"/>
              </a:rPr>
            </a:br>
            <a:br>
              <a:rPr lang="it-IT" sz="4000" b="1" dirty="0">
                <a:solidFill>
                  <a:srgbClr val="FFFFFF"/>
                </a:solidFill>
                <a:latin typeface="Calibri"/>
                <a:ea typeface="Calibri"/>
                <a:cs typeface="Calibri"/>
                <a:sym typeface="Calibri"/>
              </a:rPr>
            </a:br>
            <a:br>
              <a:rPr lang="it-IT" sz="4000" b="1" dirty="0">
                <a:solidFill>
                  <a:srgbClr val="FFFFFF"/>
                </a:solidFill>
                <a:latin typeface="Calibri"/>
                <a:ea typeface="Calibri"/>
                <a:cs typeface="Calibri"/>
                <a:sym typeface="Calibri"/>
              </a:rPr>
            </a:br>
            <a:r>
              <a:rPr lang="it-IT" sz="1800" b="1" dirty="0">
                <a:solidFill>
                  <a:srgbClr val="FFFFFF"/>
                </a:solidFill>
                <a:latin typeface="Calibri"/>
                <a:ea typeface="Calibri"/>
                <a:cs typeface="Calibri"/>
                <a:sym typeface="Calibri"/>
              </a:rPr>
              <a:t>(</a:t>
            </a:r>
            <a:r>
              <a:rPr lang="it-IT" sz="1800" b="1" dirty="0" err="1">
                <a:solidFill>
                  <a:srgbClr val="FFFFFF"/>
                </a:solidFill>
                <a:latin typeface="Calibri"/>
                <a:ea typeface="Calibri"/>
                <a:cs typeface="Calibri"/>
                <a:sym typeface="Calibri"/>
              </a:rPr>
              <a:t>ph</a:t>
            </a:r>
            <a:r>
              <a:rPr lang="it-IT" sz="1800" b="1" dirty="0">
                <a:solidFill>
                  <a:srgbClr val="FFFFFF"/>
                </a:solidFill>
                <a:latin typeface="Calibri"/>
                <a:ea typeface="Calibri"/>
                <a:cs typeface="Calibri"/>
                <a:sym typeface="Calibri"/>
              </a:rPr>
              <a:t>. Prof.ssa </a:t>
            </a:r>
            <a:r>
              <a:rPr lang="it-IT" sz="1800" b="1" dirty="0" err="1">
                <a:solidFill>
                  <a:srgbClr val="FFFFFF"/>
                </a:solidFill>
                <a:latin typeface="Calibri"/>
                <a:ea typeface="Calibri"/>
                <a:cs typeface="Calibri"/>
                <a:sym typeface="Calibri"/>
              </a:rPr>
              <a:t>Nocita</a:t>
            </a:r>
            <a:r>
              <a:rPr lang="it-IT" sz="1800" b="1" dirty="0">
                <a:solidFill>
                  <a:srgbClr val="FFFFFF"/>
                </a:solidFill>
                <a:latin typeface="Calibri"/>
                <a:ea typeface="Calibri"/>
                <a:cs typeface="Calibri"/>
                <a:sym typeface="Calibri"/>
              </a:rPr>
              <a:t>)</a:t>
            </a:r>
            <a:endParaRPr sz="1800" dirty="0"/>
          </a:p>
        </p:txBody>
      </p:sp>
      <p:pic>
        <p:nvPicPr>
          <p:cNvPr id="152" name="Google Shape;152;p3" descr="Immagine che contiene pavimento, interni, parete, bosco&#10;&#10;Descrizione generata automaticamente"/>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6058808" y="8"/>
            <a:ext cx="4442700" cy="5923500"/>
          </a:xfrm>
          <a:prstGeom prst="rect">
            <a:avLst/>
          </a:prstGeom>
          <a:noFill/>
          <a:ln>
            <a:noFill/>
          </a:ln>
        </p:spPr>
      </p:pic>
      <p:sp>
        <p:nvSpPr>
          <p:cNvPr id="153" name="Google Shape;153;p3"/>
          <p:cNvSpPr txBox="1"/>
          <p:nvPr/>
        </p:nvSpPr>
        <p:spPr>
          <a:xfrm>
            <a:off x="3050" y="5077800"/>
            <a:ext cx="12192000" cy="177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1150">
                <a:solidFill>
                  <a:srgbClr val="500050"/>
                </a:solidFill>
                <a:highlight>
                  <a:srgbClr val="FFFFFF"/>
                </a:highlight>
              </a:rPr>
              <a:t>In compliance with EU General Data Protection Regulation (GDPR) that came into effect on 25 May 2018, we hereby inform you that the personal data you provide to TRAME PROJECT is included in a file managed by PARCO ARCHEOLOGICO DEL COLOSSEO, Piazza di Santa Maria Nova 53, 00186, Roma, as Data Controller, on behalf of the – EU funded project – TRAME project’s partners, and used exclusively for dissemination of professional communications, newsletters, events or promotions organised directly by any of the TRAME project’s partners or by carefully selected third parties. You may revoke the consent you have given us at any time; Likewise, you may exercise your rights of access, rectification, cancellation and opposition free of charge by sending your request accompanied by the copy or data of your Personal Number to the email </a:t>
            </a:r>
            <a:r>
              <a:rPr lang="it-IT" sz="1150">
                <a:solidFill>
                  <a:srgbClr val="1B6AC9"/>
                </a:solidFill>
                <a:highlight>
                  <a:srgbClr val="FFFFFF"/>
                </a:highlight>
              </a:rPr>
              <a:t>pa-colosseo.progettotrame@beniculturali.it</a:t>
            </a:r>
            <a:r>
              <a:rPr lang="it-IT" sz="1150">
                <a:solidFill>
                  <a:srgbClr val="500050"/>
                </a:solidFill>
                <a:highlight>
                  <a:srgbClr val="FFFFFF"/>
                </a:highlight>
              </a:rPr>
              <a:t> In order to view our privacy policy and/or information about your Personal Data, the purposes and the parties the Data is shared with, visit the website </a:t>
            </a:r>
            <a:r>
              <a:rPr lang="it-IT" sz="1150" u="sng">
                <a:solidFill>
                  <a:srgbClr val="1B6AC9"/>
                </a:solidFill>
                <a:highlight>
                  <a:srgbClr val="FFFFFF"/>
                </a:highlight>
                <a:hlinkClick r:id="rId4">
                  <a:extLst>
                    <a:ext uri="{A12FA001-AC4F-418D-AE19-62706E023703}">
                      <ahyp:hlinkClr xmlns:ahyp="http://schemas.microsoft.com/office/drawing/2018/hyperlinkcolor" val="tx"/>
                    </a:ext>
                  </a:extLst>
                </a:hlinkClick>
              </a:rPr>
              <a:t>https://trameproject.eu/</a:t>
            </a:r>
            <a:r>
              <a:rPr lang="it-IT" sz="1150">
                <a:solidFill>
                  <a:srgbClr val="500050"/>
                </a:solidFill>
                <a:highlight>
                  <a:srgbClr val="FFFFFF"/>
                </a:highlight>
              </a:rPr>
              <a:t> or contact </a:t>
            </a:r>
            <a:r>
              <a:rPr lang="it-IT" sz="1150">
                <a:solidFill>
                  <a:srgbClr val="1B6AC9"/>
                </a:solidFill>
                <a:highlight>
                  <a:srgbClr val="FFFFFF"/>
                </a:highlight>
              </a:rPr>
              <a:t>pa-colosseo.progettotrame@beniculturali.it</a:t>
            </a:r>
            <a:r>
              <a:rPr lang="it-IT" sz="1150">
                <a:solidFill>
                  <a:srgbClr val="500050"/>
                </a:solidFill>
                <a:highlight>
                  <a:srgbClr val="FFFFFF"/>
                </a:highlight>
              </a:rPr>
              <a:t>.</a:t>
            </a:r>
            <a:endParaRPr sz="1150">
              <a:solidFill>
                <a:srgbClr val="500050"/>
              </a:solidFill>
              <a:highlight>
                <a:srgbClr val="FFFFFF"/>
              </a:highlight>
            </a:endParaRPr>
          </a:p>
          <a:p>
            <a:pPr marL="0" lvl="0" indent="0" algn="l" rtl="0">
              <a:spcBef>
                <a:spcPts val="0"/>
              </a:spcBef>
              <a:spcAft>
                <a:spcPts val="0"/>
              </a:spcAft>
              <a:buNone/>
            </a:pPr>
            <a:r>
              <a:rPr lang="it-IT" sz="1150">
                <a:solidFill>
                  <a:srgbClr val="500050"/>
                </a:solidFill>
                <a:highlight>
                  <a:srgbClr val="FFFFFF"/>
                </a:high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Specific info can be found here.</a:t>
            </a:r>
            <a:endParaRPr/>
          </a:p>
        </p:txBody>
      </p:sp>
      <p:pic>
        <p:nvPicPr>
          <p:cNvPr id="2" name="Immagine 1">
            <a:extLst>
              <a:ext uri="{FF2B5EF4-FFF2-40B4-BE49-F238E27FC236}">
                <a16:creationId xmlns:a16="http://schemas.microsoft.com/office/drawing/2014/main" id="{0ADD5589-934A-4AC4-ABB7-94411A1FB0D7}"/>
              </a:ext>
            </a:extLst>
          </p:cNvPr>
          <p:cNvPicPr>
            <a:picLocks noChangeAspect="1"/>
          </p:cNvPicPr>
          <p:nvPr/>
        </p:nvPicPr>
        <p:blipFill>
          <a:blip r:embed="rId5"/>
          <a:stretch>
            <a:fillRect/>
          </a:stretch>
        </p:blipFill>
        <p:spPr>
          <a:xfrm>
            <a:off x="64722" y="393242"/>
            <a:ext cx="1871634" cy="975445"/>
          </a:xfrm>
          <a:prstGeom prst="rect">
            <a:avLst/>
          </a:prstGeom>
        </p:spPr>
      </p:pic>
      <p:pic>
        <p:nvPicPr>
          <p:cNvPr id="3" name="Immagine 2">
            <a:extLst>
              <a:ext uri="{FF2B5EF4-FFF2-40B4-BE49-F238E27FC236}">
                <a16:creationId xmlns:a16="http://schemas.microsoft.com/office/drawing/2014/main" id="{7BF442E9-6106-4EA4-A65E-1887F70626D6}"/>
              </a:ext>
            </a:extLst>
          </p:cNvPr>
          <p:cNvPicPr>
            <a:picLocks noChangeAspect="1"/>
          </p:cNvPicPr>
          <p:nvPr/>
        </p:nvPicPr>
        <p:blipFill>
          <a:blip r:embed="rId6"/>
          <a:stretch>
            <a:fillRect/>
          </a:stretch>
        </p:blipFill>
        <p:spPr>
          <a:xfrm>
            <a:off x="1936356" y="445063"/>
            <a:ext cx="2213040" cy="871804"/>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Words>
  <Application>Microsoft Macintosh PowerPoint</Application>
  <PresentationFormat>Widescreen</PresentationFormat>
  <Paragraphs>23</Paragraphs>
  <Slides>5</Slides>
  <Notes>5</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5</vt:i4>
      </vt:variant>
    </vt:vector>
  </HeadingPairs>
  <TitlesOfParts>
    <vt:vector size="9" baseType="lpstr">
      <vt:lpstr>Arial</vt:lpstr>
      <vt:lpstr>Calibri</vt:lpstr>
      <vt:lpstr>Tema di Office</vt:lpstr>
      <vt:lpstr>Tema di Office</vt:lpstr>
      <vt:lpstr>Presentazione standard di PowerPoint</vt:lpstr>
      <vt:lpstr>Prof. SAVERIO PAOLETTA  (Istituto Rossellini, Rome)       Project  Lampi di Albertelli 2019 </vt:lpstr>
      <vt:lpstr>Presentazione standard di PowerPoint</vt:lpstr>
      <vt:lpstr>Presentazione standard di PowerPoint</vt:lpstr>
      <vt:lpstr>  Old Camera on filing cabinet in CineFermi Classroom   (ph. Prof.ssa Nocita)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Guizzi</dc:creator>
  <cp:lastModifiedBy>pro12972</cp:lastModifiedBy>
  <cp:revision>6</cp:revision>
  <dcterms:created xsi:type="dcterms:W3CDTF">2021-06-27T14:34:54Z</dcterms:created>
  <dcterms:modified xsi:type="dcterms:W3CDTF">2021-07-14T22:38:50Z</dcterms:modified>
</cp:coreProperties>
</file>