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ibre Baskerville" panose="02000000000000000000" pitchFamily="2" charset="0"/>
      <p:regular r:id="rId22"/>
      <p:bold r:id="rId23"/>
      <p:italic r:id="rId24"/>
    </p:embeddedFont>
    <p:embeddedFont>
      <p:font typeface="Lustria" panose="02000603060000020004" pitchFamily="2" charset="0"/>
      <p:regular r:id="rId25"/>
    </p:embeddedFont>
    <p:embeddedFont>
      <p:font typeface="Play" pitchFamily="82" charset="77"/>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meLI/PLqKTx/u0h4nOA7/pviV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0" d="100"/>
          <a:sy n="100"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1pPr>
            <a:lvl2pPr marL="914400" marR="0" lvl="1"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2pPr>
            <a:lvl3pPr marL="1371600" marR="0" lvl="2"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3pPr>
            <a:lvl4pPr marL="1828800" marR="0" lvl="3"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4pPr>
            <a:lvl5pPr marL="2286000" marR="0" lvl="4"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5pPr>
            <a:lvl6pPr marL="2743200" marR="0" lvl="5"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6pPr>
            <a:lvl7pPr marL="3200400" marR="0" lvl="6"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7pPr>
            <a:lvl8pPr marL="3657600" marR="0" lvl="7"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8pPr>
            <a:lvl9pPr marL="4114800" marR="0" lvl="8" indent="-228600" algn="l" rtl="0">
              <a:spcBef>
                <a:spcPts val="0"/>
              </a:spcBef>
              <a:spcAft>
                <a:spcPts val="0"/>
              </a:spcAft>
              <a:buSzPts val="1400"/>
              <a:buNone/>
              <a:defRPr sz="1200" b="0" i="0" u="none" strike="noStrike" cap="none">
                <a:solidFill>
                  <a:srgbClr val="FFFFFF"/>
                </a:solidFill>
                <a:latin typeface="Lustria"/>
                <a:ea typeface="Lustria"/>
                <a:cs typeface="Lustria"/>
                <a:sym typeface="Lustria"/>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000000"/>
                </a:solidFill>
                <a:latin typeface="Calibri"/>
                <a:ea typeface="Calibri"/>
                <a:cs typeface="Calibri"/>
                <a:sym typeface="Calibri"/>
              </a:rPr>
              <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type="tx">
  <p:cSld name="TITLE_AND_BODY">
    <p:bg>
      <p:bgPr>
        <a:solidFill>
          <a:srgbClr val="003366"/>
        </a:solidFill>
        <a:effectLst/>
      </p:bgPr>
    </p:bg>
    <p:spTree>
      <p:nvGrpSpPr>
        <p:cNvPr id="1" name="Shape 9"/>
        <p:cNvGrpSpPr/>
        <p:nvPr/>
      </p:nvGrpSpPr>
      <p:grpSpPr>
        <a:xfrm>
          <a:off x="0" y="0"/>
          <a:ext cx="0" cy="0"/>
          <a:chOff x="0" y="0"/>
          <a:chExt cx="0" cy="0"/>
        </a:xfrm>
      </p:grpSpPr>
      <p:sp>
        <p:nvSpPr>
          <p:cNvPr id="10" name="Google Shape;10;p19"/>
          <p:cNvSpPr/>
          <p:nvPr/>
        </p:nvSpPr>
        <p:spPr>
          <a:xfrm>
            <a:off x="2184346" y="6422891"/>
            <a:ext cx="8490378" cy="87887"/>
          </a:xfrm>
          <a:prstGeom prst="roundRect">
            <a:avLst>
              <a:gd name="adj" fmla="val 1667"/>
            </a:avLst>
          </a:prstGeom>
          <a:solidFill>
            <a:srgbClr val="FF9966"/>
          </a:solidFill>
          <a:ln>
            <a:noFill/>
          </a:ln>
        </p:spPr>
        <p:txBody>
          <a:bodyPr spcFirstLastPara="1" wrap="square" lIns="41475" tIns="41475" rIns="41475" bIns="41475" anchor="ctr" anchorCtr="0">
            <a:noAutofit/>
          </a:bodyPr>
          <a:lstStyle/>
          <a:p>
            <a:pPr marL="0" marR="0" lvl="0" indent="0" algn="l" rtl="0">
              <a:lnSpc>
                <a:spcPct val="93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1" name="Google Shape;11;p19"/>
          <p:cNvSpPr/>
          <p:nvPr/>
        </p:nvSpPr>
        <p:spPr>
          <a:xfrm>
            <a:off x="3329747" y="6615952"/>
            <a:ext cx="7343536" cy="87887"/>
          </a:xfrm>
          <a:prstGeom prst="roundRect">
            <a:avLst>
              <a:gd name="adj" fmla="val 1667"/>
            </a:avLst>
          </a:prstGeom>
          <a:solidFill>
            <a:srgbClr val="FF9966"/>
          </a:solidFill>
          <a:ln>
            <a:noFill/>
          </a:ln>
        </p:spPr>
        <p:txBody>
          <a:bodyPr spcFirstLastPara="1" wrap="square" lIns="41475" tIns="41475" rIns="41475" bIns="41475" anchor="ctr" anchorCtr="0">
            <a:noAutofit/>
          </a:bodyPr>
          <a:lstStyle/>
          <a:p>
            <a:pPr marL="0" marR="0" lvl="0" indent="0" algn="l" rtl="0">
              <a:lnSpc>
                <a:spcPct val="93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2" name="Google Shape;12;p19"/>
          <p:cNvSpPr txBox="1">
            <a:spLocks noGrp="1"/>
          </p:cNvSpPr>
          <p:nvPr>
            <p:ph type="title"/>
          </p:nvPr>
        </p:nvSpPr>
        <p:spPr>
          <a:xfrm>
            <a:off x="2198754" y="256454"/>
            <a:ext cx="7810341" cy="1143962"/>
          </a:xfrm>
          <a:prstGeom prst="rect">
            <a:avLst/>
          </a:prstGeom>
          <a:noFill/>
          <a:ln>
            <a:noFill/>
          </a:ln>
        </p:spPr>
        <p:txBody>
          <a:bodyPr spcFirstLastPara="1" wrap="square" lIns="0" tIns="0" rIns="0" bIns="0" anchor="ctr" anchorCtr="0">
            <a:normAutofit/>
          </a:bodyPr>
          <a:lstStyle>
            <a:lvl1pPr lvl="0" algn="l">
              <a:lnSpc>
                <a:spcPct val="93000"/>
              </a:lnSpc>
              <a:spcBef>
                <a:spcPts val="0"/>
              </a:spcBef>
              <a:spcAft>
                <a:spcPts val="0"/>
              </a:spcAft>
              <a:buClr>
                <a:srgbClr val="FF9966"/>
              </a:buClr>
              <a:buSzPts val="2000"/>
              <a:buFont typeface="Arial"/>
              <a:buNone/>
              <a:defRPr sz="2000" b="1" i="1">
                <a:solidFill>
                  <a:srgbClr val="FF9966"/>
                </a:solidFill>
                <a:latin typeface="Arial"/>
                <a:ea typeface="Arial"/>
                <a:cs typeface="Arial"/>
                <a:sym typeface="Arial"/>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13" name="Google Shape;13;p19"/>
          <p:cNvSpPr txBox="1">
            <a:spLocks noGrp="1"/>
          </p:cNvSpPr>
          <p:nvPr>
            <p:ph type="body" idx="1"/>
          </p:nvPr>
        </p:nvSpPr>
        <p:spPr>
          <a:xfrm>
            <a:off x="2198754" y="1782215"/>
            <a:ext cx="7960179" cy="3977929"/>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200"/>
              </a:spcBef>
              <a:spcAft>
                <a:spcPts val="0"/>
              </a:spcAft>
              <a:buClr>
                <a:srgbClr val="E6E6E6"/>
              </a:buClr>
              <a:buSzPts val="2000"/>
              <a:buFont typeface="Times New Roman"/>
              <a:buNone/>
              <a:defRPr>
                <a:solidFill>
                  <a:srgbClr val="E6E6E6"/>
                </a:solidFill>
                <a:latin typeface="Times New Roman"/>
                <a:ea typeface="Times New Roman"/>
                <a:cs typeface="Times New Roman"/>
                <a:sym typeface="Times New Roman"/>
              </a:defRPr>
            </a:lvl1pPr>
            <a:lvl2pPr marL="914400" lvl="1" indent="-228600" algn="l">
              <a:lnSpc>
                <a:spcPct val="93000"/>
              </a:lnSpc>
              <a:spcBef>
                <a:spcPts val="1200"/>
              </a:spcBef>
              <a:spcAft>
                <a:spcPts val="0"/>
              </a:spcAft>
              <a:buClr>
                <a:srgbClr val="E6E6E6"/>
              </a:buClr>
              <a:buSzPts val="2000"/>
              <a:buFont typeface="Times New Roman"/>
              <a:buNone/>
              <a:defRPr>
                <a:solidFill>
                  <a:srgbClr val="E6E6E6"/>
                </a:solidFill>
                <a:latin typeface="Times New Roman"/>
                <a:ea typeface="Times New Roman"/>
                <a:cs typeface="Times New Roman"/>
                <a:sym typeface="Times New Roman"/>
              </a:defRPr>
            </a:lvl2pPr>
            <a:lvl3pPr marL="1371600" lvl="2" indent="-228600" algn="l">
              <a:lnSpc>
                <a:spcPct val="93000"/>
              </a:lnSpc>
              <a:spcBef>
                <a:spcPts val="1200"/>
              </a:spcBef>
              <a:spcAft>
                <a:spcPts val="0"/>
              </a:spcAft>
              <a:buClr>
                <a:srgbClr val="E6E6E6"/>
              </a:buClr>
              <a:buSzPts val="2000"/>
              <a:buFont typeface="Times New Roman"/>
              <a:buNone/>
              <a:defRPr>
                <a:solidFill>
                  <a:srgbClr val="E6E6E6"/>
                </a:solidFill>
                <a:latin typeface="Times New Roman"/>
                <a:ea typeface="Times New Roman"/>
                <a:cs typeface="Times New Roman"/>
                <a:sym typeface="Times New Roman"/>
              </a:defRPr>
            </a:lvl3pPr>
            <a:lvl4pPr marL="1828800" lvl="3" indent="-228600" algn="l">
              <a:lnSpc>
                <a:spcPct val="93000"/>
              </a:lnSpc>
              <a:spcBef>
                <a:spcPts val="1200"/>
              </a:spcBef>
              <a:spcAft>
                <a:spcPts val="0"/>
              </a:spcAft>
              <a:buClr>
                <a:srgbClr val="E6E6E6"/>
              </a:buClr>
              <a:buSzPts val="2000"/>
              <a:buFont typeface="Times New Roman"/>
              <a:buNone/>
              <a:defRPr>
                <a:solidFill>
                  <a:srgbClr val="E6E6E6"/>
                </a:solidFill>
                <a:latin typeface="Times New Roman"/>
                <a:ea typeface="Times New Roman"/>
                <a:cs typeface="Times New Roman"/>
                <a:sym typeface="Times New Roman"/>
              </a:defRPr>
            </a:lvl4pPr>
            <a:lvl5pPr marL="2286000" lvl="4" indent="-228600" algn="l">
              <a:lnSpc>
                <a:spcPct val="93000"/>
              </a:lnSpc>
              <a:spcBef>
                <a:spcPts val="1200"/>
              </a:spcBef>
              <a:spcAft>
                <a:spcPts val="0"/>
              </a:spcAft>
              <a:buClr>
                <a:srgbClr val="E6E6E6"/>
              </a:buClr>
              <a:buSzPts val="2000"/>
              <a:buFont typeface="Times New Roman"/>
              <a:buNone/>
              <a:defRPr>
                <a:solidFill>
                  <a:srgbClr val="E6E6E6"/>
                </a:solidFill>
                <a:latin typeface="Times New Roman"/>
                <a:ea typeface="Times New Roman"/>
                <a:cs typeface="Times New Roman"/>
                <a:sym typeface="Times New Roman"/>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4" name="Google Shape;14;p19"/>
          <p:cNvSpPr txBox="1">
            <a:spLocks noGrp="1"/>
          </p:cNvSpPr>
          <p:nvPr>
            <p:ph type="sldNum" idx="12"/>
          </p:nvPr>
        </p:nvSpPr>
        <p:spPr>
          <a:xfrm>
            <a:off x="5943664" y="6356350"/>
            <a:ext cx="2132704" cy="368301"/>
          </a:xfrm>
          <a:prstGeom prst="rect">
            <a:avLst/>
          </a:prstGeom>
          <a:noFill/>
          <a:ln>
            <a:noFill/>
          </a:ln>
        </p:spPr>
        <p:txBody>
          <a:bodyPr spcFirstLastPara="1" wrap="square" lIns="0" tIns="0" rIns="0" bIns="0" anchor="t" anchorCtr="0">
            <a:spAutoFit/>
          </a:bodyPr>
          <a:lstStyle>
            <a:lvl1pPr marL="0" marR="0" lvl="0"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1pPr>
            <a:lvl2pPr marL="0" marR="0" lvl="1"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2pPr>
            <a:lvl3pPr marL="0" marR="0" lvl="2"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3pPr>
            <a:lvl4pPr marL="0" marR="0" lvl="3"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4pPr>
            <a:lvl5pPr marL="0" marR="0" lvl="4"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5pPr>
            <a:lvl6pPr marL="0" marR="0" lvl="5"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6pPr>
            <a:lvl7pPr marL="0" marR="0" lvl="6"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7pPr>
            <a:lvl8pPr marL="0" marR="0" lvl="7"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8pPr>
            <a:lvl9pPr marL="0" marR="0" lvl="8" indent="0" algn="r">
              <a:lnSpc>
                <a:spcPct val="93000"/>
              </a:lnSpc>
              <a:spcBef>
                <a:spcPts val="0"/>
              </a:spcBef>
              <a:spcAft>
                <a:spcPts val="0"/>
              </a:spcAft>
              <a:buClr>
                <a:srgbClr val="000000"/>
              </a:buClr>
              <a:buSzPts val="1200"/>
              <a:buFont typeface="Times New Roman"/>
              <a:buNone/>
              <a:defRPr sz="12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sz="1000">
              <a:solidFill>
                <a:srgbClr val="F2F2F2"/>
              </a:solidFill>
              <a:latin typeface="Lustria"/>
              <a:ea typeface="Lustria"/>
              <a:cs typeface="Lustria"/>
              <a:sym typeface="Lustr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913794" y="609600"/>
            <a:ext cx="10353763"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55" name="Google Shape;55;p28"/>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56"/>
        <p:cNvGrpSpPr/>
        <p:nvPr/>
      </p:nvGrpSpPr>
      <p:grpSpPr>
        <a:xfrm>
          <a:off x="0" y="0"/>
          <a:ext cx="0" cy="0"/>
          <a:chOff x="0" y="0"/>
          <a:chExt cx="0" cy="0"/>
        </a:xfrm>
      </p:grpSpPr>
      <p:sp>
        <p:nvSpPr>
          <p:cNvPr id="57" name="Google Shape;57;p29"/>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2">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913794" y="609600"/>
            <a:ext cx="3706890" cy="1821919"/>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lvl="0" algn="ctr">
              <a:lnSpc>
                <a:spcPct val="100000"/>
              </a:lnSpc>
              <a:spcBef>
                <a:spcPts val="0"/>
              </a:spcBef>
              <a:spcAft>
                <a:spcPts val="0"/>
              </a:spcAft>
              <a:buClr>
                <a:srgbClr val="DADADA"/>
              </a:buClr>
              <a:buSzPts val="2400"/>
              <a:buFont typeface="Lustria"/>
              <a:buNone/>
              <a:defRPr sz="24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60" name="Google Shape;60;p30"/>
          <p:cNvSpPr txBox="1">
            <a:spLocks noGrp="1"/>
          </p:cNvSpPr>
          <p:nvPr>
            <p:ph type="body" idx="1"/>
          </p:nvPr>
        </p:nvSpPr>
        <p:spPr>
          <a:xfrm>
            <a:off x="4855633" y="609600"/>
            <a:ext cx="6411925" cy="518160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61" name="Google Shape;61;p30"/>
          <p:cNvSpPr txBox="1">
            <a:spLocks noGrp="1"/>
          </p:cNvSpPr>
          <p:nvPr>
            <p:ph type="body" idx="2"/>
          </p:nvPr>
        </p:nvSpPr>
        <p:spPr>
          <a:xfrm>
            <a:off x="913794" y="2431518"/>
            <a:ext cx="3706890" cy="3359682"/>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62" name="Google Shape;62;p30"/>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63"/>
        <p:cNvGrpSpPr/>
        <p:nvPr/>
      </p:nvGrpSpPr>
      <p:grpSpPr>
        <a:xfrm>
          <a:off x="0" y="0"/>
          <a:ext cx="0" cy="0"/>
          <a:chOff x="0" y="0"/>
          <a:chExt cx="0" cy="0"/>
        </a:xfrm>
      </p:grpSpPr>
      <p:pic>
        <p:nvPicPr>
          <p:cNvPr id="64" name="Google Shape;64;p31" descr="Picture 21"/>
          <p:cNvPicPr preferRelativeResize="0"/>
          <p:nvPr/>
        </p:nvPicPr>
        <p:blipFill rotWithShape="1">
          <a:blip r:embed="rId2">
            <a:alphaModFix/>
          </a:blip>
          <a:srcRect/>
          <a:stretch/>
        </p:blipFill>
        <p:spPr>
          <a:xfrm>
            <a:off x="7293664" y="609600"/>
            <a:ext cx="3584167" cy="5204832"/>
          </a:xfrm>
          <a:prstGeom prst="rect">
            <a:avLst/>
          </a:prstGeom>
          <a:noFill/>
          <a:ln>
            <a:noFill/>
          </a:ln>
        </p:spPr>
      </p:pic>
      <p:sp>
        <p:nvSpPr>
          <p:cNvPr id="65" name="Google Shape;65;p31"/>
          <p:cNvSpPr txBox="1">
            <a:spLocks noGrp="1"/>
          </p:cNvSpPr>
          <p:nvPr>
            <p:ph type="title"/>
          </p:nvPr>
        </p:nvSpPr>
        <p:spPr>
          <a:xfrm>
            <a:off x="913794" y="609922"/>
            <a:ext cx="5934950" cy="1829339"/>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lvl="0" algn="ctr">
              <a:lnSpc>
                <a:spcPct val="100000"/>
              </a:lnSpc>
              <a:spcBef>
                <a:spcPts val="0"/>
              </a:spcBef>
              <a:spcAft>
                <a:spcPts val="0"/>
              </a:spcAft>
              <a:buClr>
                <a:srgbClr val="DADADA"/>
              </a:buClr>
              <a:buSzPts val="3200"/>
              <a:buFont typeface="Lustria"/>
              <a:buNone/>
              <a:defRPr sz="32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66" name="Google Shape;66;p31"/>
          <p:cNvSpPr>
            <a:spLocks noGrp="1"/>
          </p:cNvSpPr>
          <p:nvPr>
            <p:ph type="pic" idx="2"/>
          </p:nvPr>
        </p:nvSpPr>
        <p:spPr>
          <a:xfrm>
            <a:off x="7442551" y="763701"/>
            <a:ext cx="3275751" cy="4912823"/>
          </a:xfrm>
          <a:prstGeom prst="rect">
            <a:avLst/>
          </a:prstGeom>
          <a:noFill/>
          <a:ln>
            <a:noFill/>
          </a:ln>
          <a:effectLst>
            <a:outerShdw blurRad="38100" dist="25400" dir="4440000" rotWithShape="0">
              <a:srgbClr val="000000">
                <a:alpha val="35686"/>
              </a:srgbClr>
            </a:outerShdw>
          </a:effectLst>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1pPr>
            <a:lvl2pPr marR="0" lvl="1"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2pPr>
            <a:lvl3pPr marR="0" lvl="2"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3pPr>
            <a:lvl4pPr marR="0" lvl="3"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4pPr>
            <a:lvl5pPr marR="0" lvl="4"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5pPr>
            <a:lvl6pPr marR="0" lvl="5"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6pPr>
            <a:lvl7pPr marR="0" lvl="6"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7pPr>
            <a:lvl8pPr marR="0" lvl="7"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8pPr>
            <a:lvl9pPr marR="0" lvl="8"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9pPr>
          </a:lstStyle>
          <a:p>
            <a:endParaRPr/>
          </a:p>
        </p:txBody>
      </p:sp>
      <p:sp>
        <p:nvSpPr>
          <p:cNvPr id="67" name="Google Shape;67;p31"/>
          <p:cNvSpPr txBox="1">
            <a:spLocks noGrp="1"/>
          </p:cNvSpPr>
          <p:nvPr>
            <p:ph type="body" idx="1"/>
          </p:nvPr>
        </p:nvSpPr>
        <p:spPr>
          <a:xfrm>
            <a:off x="913794" y="2439260"/>
            <a:ext cx="5934950" cy="3376135"/>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DADADA"/>
              </a:buClr>
              <a:buSzPts val="1600"/>
              <a:buFont typeface="Lustria"/>
              <a:buNone/>
              <a:defRPr sz="1600"/>
            </a:lvl1pPr>
            <a:lvl2pPr marL="914400" lvl="1" indent="-228600" algn="ctr">
              <a:lnSpc>
                <a:spcPct val="100000"/>
              </a:lnSpc>
              <a:spcBef>
                <a:spcPts val="600"/>
              </a:spcBef>
              <a:spcAft>
                <a:spcPts val="0"/>
              </a:spcAft>
              <a:buClr>
                <a:srgbClr val="DADADA"/>
              </a:buClr>
              <a:buSzPts val="1600"/>
              <a:buFont typeface="Lustria"/>
              <a:buNone/>
              <a:defRPr sz="1600"/>
            </a:lvl2pPr>
            <a:lvl3pPr marL="1371600" lvl="2" indent="-228600" algn="ctr">
              <a:lnSpc>
                <a:spcPct val="100000"/>
              </a:lnSpc>
              <a:spcBef>
                <a:spcPts val="600"/>
              </a:spcBef>
              <a:spcAft>
                <a:spcPts val="0"/>
              </a:spcAft>
              <a:buClr>
                <a:srgbClr val="DADADA"/>
              </a:buClr>
              <a:buSzPts val="1600"/>
              <a:buFont typeface="Lustria"/>
              <a:buNone/>
              <a:defRPr sz="1600"/>
            </a:lvl3pPr>
            <a:lvl4pPr marL="1828800" lvl="3" indent="-228600" algn="ctr">
              <a:lnSpc>
                <a:spcPct val="100000"/>
              </a:lnSpc>
              <a:spcBef>
                <a:spcPts val="600"/>
              </a:spcBef>
              <a:spcAft>
                <a:spcPts val="0"/>
              </a:spcAft>
              <a:buClr>
                <a:srgbClr val="DADADA"/>
              </a:buClr>
              <a:buSzPts val="1600"/>
              <a:buFont typeface="Lustria"/>
              <a:buNone/>
              <a:defRPr sz="1600"/>
            </a:lvl4pPr>
            <a:lvl5pPr marL="2286000" lvl="4" indent="-228600" algn="ctr">
              <a:lnSpc>
                <a:spcPct val="100000"/>
              </a:lnSpc>
              <a:spcBef>
                <a:spcPts val="600"/>
              </a:spcBef>
              <a:spcAft>
                <a:spcPts val="0"/>
              </a:spcAft>
              <a:buClr>
                <a:srgbClr val="DADADA"/>
              </a:buClr>
              <a:buSzPts val="1600"/>
              <a:buFont typeface="Lustria"/>
              <a:buNone/>
              <a:defRPr sz="16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68" name="Google Shape;68;p31"/>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69"/>
        <p:cNvGrpSpPr/>
        <p:nvPr/>
      </p:nvGrpSpPr>
      <p:grpSpPr>
        <a:xfrm>
          <a:off x="0" y="0"/>
          <a:ext cx="0" cy="0"/>
          <a:chOff x="0" y="0"/>
          <a:chExt cx="0" cy="0"/>
        </a:xfrm>
      </p:grpSpPr>
      <p:pic>
        <p:nvPicPr>
          <p:cNvPr id="70" name="Google Shape;70;p32" descr="Picture 15"/>
          <p:cNvPicPr preferRelativeResize="0"/>
          <p:nvPr/>
        </p:nvPicPr>
        <p:blipFill rotWithShape="1">
          <a:blip r:embed="rId2">
            <a:alphaModFix/>
          </a:blip>
          <a:srcRect/>
          <a:stretch/>
        </p:blipFill>
        <p:spPr>
          <a:xfrm>
            <a:off x="1013882" y="547807"/>
            <a:ext cx="10141800" cy="3816807"/>
          </a:xfrm>
          <a:prstGeom prst="rect">
            <a:avLst/>
          </a:prstGeom>
          <a:noFill/>
          <a:ln>
            <a:noFill/>
          </a:ln>
        </p:spPr>
      </p:pic>
      <p:sp>
        <p:nvSpPr>
          <p:cNvPr id="71" name="Google Shape;71;p32"/>
          <p:cNvSpPr txBox="1">
            <a:spLocks noGrp="1"/>
          </p:cNvSpPr>
          <p:nvPr>
            <p:ph type="title"/>
          </p:nvPr>
        </p:nvSpPr>
        <p:spPr>
          <a:xfrm>
            <a:off x="913806" y="4565255"/>
            <a:ext cx="10355327" cy="54347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lvl="0" algn="ctr">
              <a:lnSpc>
                <a:spcPct val="100000"/>
              </a:lnSpc>
              <a:spcBef>
                <a:spcPts val="0"/>
              </a:spcBef>
              <a:spcAft>
                <a:spcPts val="0"/>
              </a:spcAft>
              <a:buClr>
                <a:srgbClr val="DADADA"/>
              </a:buClr>
              <a:buSzPts val="2800"/>
              <a:buFont typeface="Lustria"/>
              <a:buNone/>
              <a:defRPr sz="28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72" name="Google Shape;72;p32"/>
          <p:cNvSpPr>
            <a:spLocks noGrp="1"/>
          </p:cNvSpPr>
          <p:nvPr>
            <p:ph type="pic" idx="2"/>
          </p:nvPr>
        </p:nvSpPr>
        <p:spPr>
          <a:xfrm>
            <a:off x="1169348" y="695008"/>
            <a:ext cx="9845348" cy="3525672"/>
          </a:xfrm>
          <a:prstGeom prst="rect">
            <a:avLst/>
          </a:prstGeom>
          <a:noFill/>
          <a:ln>
            <a:noFill/>
          </a:ln>
          <a:effectLst>
            <a:outerShdw blurRad="38100" dist="25400" dir="4440000" rotWithShape="0">
              <a:srgbClr val="000000">
                <a:alpha val="35686"/>
              </a:srgbClr>
            </a:outerShdw>
          </a:effectLst>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1pPr>
            <a:lvl2pPr marR="0" lvl="1"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2pPr>
            <a:lvl3pPr marR="0" lvl="2"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3pPr>
            <a:lvl4pPr marR="0" lvl="3"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4pPr>
            <a:lvl5pPr marR="0" lvl="4"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5pPr>
            <a:lvl6pPr marR="0" lvl="5"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6pPr>
            <a:lvl7pPr marR="0" lvl="6"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7pPr>
            <a:lvl8pPr marR="0" lvl="7"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8pPr>
            <a:lvl9pPr marR="0" lvl="8"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9pPr>
          </a:lstStyle>
          <a:p>
            <a:endParaRPr/>
          </a:p>
        </p:txBody>
      </p:sp>
      <p:sp>
        <p:nvSpPr>
          <p:cNvPr id="73" name="Google Shape;73;p32"/>
          <p:cNvSpPr txBox="1">
            <a:spLocks noGrp="1"/>
          </p:cNvSpPr>
          <p:nvPr>
            <p:ph type="body" idx="1"/>
          </p:nvPr>
        </p:nvSpPr>
        <p:spPr>
          <a:xfrm>
            <a:off x="913794" y="5108728"/>
            <a:ext cx="10353763" cy="68247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DADADA"/>
              </a:buClr>
              <a:buSzPts val="1600"/>
              <a:buFont typeface="Lustria"/>
              <a:buNone/>
              <a:defRPr sz="1600"/>
            </a:lvl1pPr>
            <a:lvl2pPr marL="914400" lvl="1" indent="-228600" algn="ctr">
              <a:lnSpc>
                <a:spcPct val="100000"/>
              </a:lnSpc>
              <a:spcBef>
                <a:spcPts val="600"/>
              </a:spcBef>
              <a:spcAft>
                <a:spcPts val="0"/>
              </a:spcAft>
              <a:buClr>
                <a:srgbClr val="DADADA"/>
              </a:buClr>
              <a:buSzPts val="1600"/>
              <a:buFont typeface="Lustria"/>
              <a:buNone/>
              <a:defRPr sz="1600"/>
            </a:lvl2pPr>
            <a:lvl3pPr marL="1371600" lvl="2" indent="-228600" algn="ctr">
              <a:lnSpc>
                <a:spcPct val="100000"/>
              </a:lnSpc>
              <a:spcBef>
                <a:spcPts val="600"/>
              </a:spcBef>
              <a:spcAft>
                <a:spcPts val="0"/>
              </a:spcAft>
              <a:buClr>
                <a:srgbClr val="DADADA"/>
              </a:buClr>
              <a:buSzPts val="1600"/>
              <a:buFont typeface="Lustria"/>
              <a:buNone/>
              <a:defRPr sz="1600"/>
            </a:lvl3pPr>
            <a:lvl4pPr marL="1828800" lvl="3" indent="-228600" algn="ctr">
              <a:lnSpc>
                <a:spcPct val="100000"/>
              </a:lnSpc>
              <a:spcBef>
                <a:spcPts val="600"/>
              </a:spcBef>
              <a:spcAft>
                <a:spcPts val="0"/>
              </a:spcAft>
              <a:buClr>
                <a:srgbClr val="DADADA"/>
              </a:buClr>
              <a:buSzPts val="1600"/>
              <a:buFont typeface="Lustria"/>
              <a:buNone/>
              <a:defRPr sz="1600"/>
            </a:lvl4pPr>
            <a:lvl5pPr marL="2286000" lvl="4" indent="-228600" algn="ctr">
              <a:lnSpc>
                <a:spcPct val="100000"/>
              </a:lnSpc>
              <a:spcBef>
                <a:spcPts val="600"/>
              </a:spcBef>
              <a:spcAft>
                <a:spcPts val="0"/>
              </a:spcAft>
              <a:buClr>
                <a:srgbClr val="DADADA"/>
              </a:buClr>
              <a:buSzPts val="1600"/>
              <a:buFont typeface="Lustria"/>
              <a:buNone/>
              <a:defRPr sz="16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74" name="Google Shape;74;p32"/>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913794" y="608436"/>
            <a:ext cx="10353763" cy="3534345"/>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3200"/>
              <a:buFont typeface="Lustria"/>
              <a:buNone/>
              <a:defRPr sz="32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77" name="Google Shape;77;p33"/>
          <p:cNvSpPr txBox="1">
            <a:spLocks noGrp="1"/>
          </p:cNvSpPr>
          <p:nvPr>
            <p:ph type="body" idx="1"/>
          </p:nvPr>
        </p:nvSpPr>
        <p:spPr>
          <a:xfrm>
            <a:off x="913794" y="4295180"/>
            <a:ext cx="10353764" cy="1501827"/>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marL="457200" lvl="0" indent="-228600" algn="ctr">
              <a:lnSpc>
                <a:spcPct val="100000"/>
              </a:lnSpc>
              <a:spcBef>
                <a:spcPts val="600"/>
              </a:spcBef>
              <a:spcAft>
                <a:spcPts val="0"/>
              </a:spcAft>
              <a:buClr>
                <a:srgbClr val="DADADA"/>
              </a:buClr>
              <a:buSzPts val="1600"/>
              <a:buFont typeface="Lustria"/>
              <a:buNone/>
              <a:defRPr sz="1600"/>
            </a:lvl1pPr>
            <a:lvl2pPr marL="914400" lvl="1" indent="-228600" algn="ctr">
              <a:lnSpc>
                <a:spcPct val="100000"/>
              </a:lnSpc>
              <a:spcBef>
                <a:spcPts val="600"/>
              </a:spcBef>
              <a:spcAft>
                <a:spcPts val="0"/>
              </a:spcAft>
              <a:buClr>
                <a:srgbClr val="DADADA"/>
              </a:buClr>
              <a:buSzPts val="1600"/>
              <a:buFont typeface="Lustria"/>
              <a:buNone/>
              <a:defRPr sz="1600"/>
            </a:lvl2pPr>
            <a:lvl3pPr marL="1371600" lvl="2" indent="-228600" algn="ctr">
              <a:lnSpc>
                <a:spcPct val="100000"/>
              </a:lnSpc>
              <a:spcBef>
                <a:spcPts val="600"/>
              </a:spcBef>
              <a:spcAft>
                <a:spcPts val="0"/>
              </a:spcAft>
              <a:buClr>
                <a:srgbClr val="DADADA"/>
              </a:buClr>
              <a:buSzPts val="1600"/>
              <a:buFont typeface="Lustria"/>
              <a:buNone/>
              <a:defRPr sz="1600"/>
            </a:lvl3pPr>
            <a:lvl4pPr marL="1828800" lvl="3" indent="-228600" algn="ctr">
              <a:lnSpc>
                <a:spcPct val="100000"/>
              </a:lnSpc>
              <a:spcBef>
                <a:spcPts val="600"/>
              </a:spcBef>
              <a:spcAft>
                <a:spcPts val="0"/>
              </a:spcAft>
              <a:buClr>
                <a:srgbClr val="DADADA"/>
              </a:buClr>
              <a:buSzPts val="1600"/>
              <a:buFont typeface="Lustria"/>
              <a:buNone/>
              <a:defRPr sz="1600"/>
            </a:lvl4pPr>
            <a:lvl5pPr marL="2286000" lvl="4" indent="-228600" algn="ctr">
              <a:lnSpc>
                <a:spcPct val="100000"/>
              </a:lnSpc>
              <a:spcBef>
                <a:spcPts val="600"/>
              </a:spcBef>
              <a:spcAft>
                <a:spcPts val="0"/>
              </a:spcAft>
              <a:buClr>
                <a:srgbClr val="DADADA"/>
              </a:buClr>
              <a:buSzPts val="1600"/>
              <a:buFont typeface="Lustria"/>
              <a:buNone/>
              <a:defRPr sz="16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78" name="Google Shape;78;p33"/>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1446212" y="609600"/>
            <a:ext cx="9302753" cy="2992904"/>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3200"/>
              <a:buFont typeface="Lustria"/>
              <a:buNone/>
              <a:defRPr sz="32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81" name="Google Shape;81;p34"/>
          <p:cNvSpPr txBox="1">
            <a:spLocks noGrp="1"/>
          </p:cNvSpPr>
          <p:nvPr>
            <p:ph type="body" idx="1"/>
          </p:nvPr>
        </p:nvSpPr>
        <p:spPr>
          <a:xfrm>
            <a:off x="1720644" y="3610031"/>
            <a:ext cx="8752300" cy="5327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228600" algn="r">
              <a:lnSpc>
                <a:spcPct val="100000"/>
              </a:lnSpc>
              <a:spcBef>
                <a:spcPts val="600"/>
              </a:spcBef>
              <a:spcAft>
                <a:spcPts val="0"/>
              </a:spcAft>
              <a:buClr>
                <a:srgbClr val="DADADA"/>
              </a:buClr>
              <a:buSzPts val="1400"/>
              <a:buFont typeface="Lustria"/>
              <a:buNone/>
              <a:defRPr sz="1400"/>
            </a:lvl1pPr>
            <a:lvl2pPr marL="914400" lvl="1" indent="-228600" algn="r">
              <a:lnSpc>
                <a:spcPct val="100000"/>
              </a:lnSpc>
              <a:spcBef>
                <a:spcPts val="600"/>
              </a:spcBef>
              <a:spcAft>
                <a:spcPts val="0"/>
              </a:spcAft>
              <a:buClr>
                <a:srgbClr val="DADADA"/>
              </a:buClr>
              <a:buSzPts val="1400"/>
              <a:buFont typeface="Lustria"/>
              <a:buNone/>
              <a:defRPr sz="1400"/>
            </a:lvl2pPr>
            <a:lvl3pPr marL="1371600" lvl="2" indent="-228600" algn="r">
              <a:lnSpc>
                <a:spcPct val="100000"/>
              </a:lnSpc>
              <a:spcBef>
                <a:spcPts val="600"/>
              </a:spcBef>
              <a:spcAft>
                <a:spcPts val="0"/>
              </a:spcAft>
              <a:buClr>
                <a:srgbClr val="DADADA"/>
              </a:buClr>
              <a:buSzPts val="1400"/>
              <a:buFont typeface="Lustria"/>
              <a:buNone/>
              <a:defRPr sz="1400"/>
            </a:lvl3pPr>
            <a:lvl4pPr marL="1828800" lvl="3" indent="-228600" algn="r">
              <a:lnSpc>
                <a:spcPct val="100000"/>
              </a:lnSpc>
              <a:spcBef>
                <a:spcPts val="600"/>
              </a:spcBef>
              <a:spcAft>
                <a:spcPts val="0"/>
              </a:spcAft>
              <a:buClr>
                <a:srgbClr val="DADADA"/>
              </a:buClr>
              <a:buSzPts val="1400"/>
              <a:buFont typeface="Lustria"/>
              <a:buNone/>
              <a:defRPr sz="1400"/>
            </a:lvl4pPr>
            <a:lvl5pPr marL="2286000" lvl="4" indent="-228600" algn="r">
              <a:lnSpc>
                <a:spcPct val="100000"/>
              </a:lnSpc>
              <a:spcBef>
                <a:spcPts val="600"/>
              </a:spcBef>
              <a:spcAft>
                <a:spcPts val="0"/>
              </a:spcAft>
              <a:buClr>
                <a:srgbClr val="DADADA"/>
              </a:buClr>
              <a:buSzPts val="1400"/>
              <a:buFont typeface="Lustria"/>
              <a:buNone/>
              <a:defRPr sz="14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82" name="Google Shape;82;p34"/>
          <p:cNvSpPr txBox="1">
            <a:spLocks noGrp="1"/>
          </p:cNvSpPr>
          <p:nvPr>
            <p:ph type="body" idx="2"/>
          </p:nvPr>
        </p:nvSpPr>
        <p:spPr>
          <a:xfrm>
            <a:off x="913793" y="4304353"/>
            <a:ext cx="10353765" cy="1489497"/>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83" name="Google Shape;83;p34"/>
          <p:cNvSpPr txBox="1"/>
          <p:nvPr/>
        </p:nvSpPr>
        <p:spPr>
          <a:xfrm>
            <a:off x="1036319" y="575194"/>
            <a:ext cx="518161" cy="1203980"/>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8000"/>
              <a:buFont typeface="Lustria"/>
              <a:buNone/>
            </a:pPr>
            <a:r>
              <a:rPr lang="en-US" sz="8000" b="0" i="0" u="none" strike="noStrike" cap="none">
                <a:solidFill>
                  <a:srgbClr val="FFFFFF"/>
                </a:solidFill>
                <a:latin typeface="Lustria"/>
                <a:ea typeface="Lustria"/>
                <a:cs typeface="Lustria"/>
                <a:sym typeface="Lustria"/>
              </a:rPr>
              <a:t>“</a:t>
            </a:r>
            <a:endParaRPr/>
          </a:p>
        </p:txBody>
      </p:sp>
      <p:sp>
        <p:nvSpPr>
          <p:cNvPr id="84" name="Google Shape;84;p34"/>
          <p:cNvSpPr txBox="1"/>
          <p:nvPr/>
        </p:nvSpPr>
        <p:spPr>
          <a:xfrm>
            <a:off x="10550435" y="2618656"/>
            <a:ext cx="518161" cy="1203980"/>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8000"/>
              <a:buFont typeface="Lustria"/>
              <a:buNone/>
            </a:pPr>
            <a:r>
              <a:rPr lang="en-US" sz="8000" b="0" i="0" u="none" strike="noStrike" cap="none">
                <a:solidFill>
                  <a:srgbClr val="FFFFFF"/>
                </a:solidFill>
                <a:latin typeface="Lustria"/>
                <a:ea typeface="Lustria"/>
                <a:cs typeface="Lustria"/>
                <a:sym typeface="Lustria"/>
              </a:rPr>
              <a:t>”</a:t>
            </a:r>
            <a:endParaRPr/>
          </a:p>
        </p:txBody>
      </p:sp>
      <p:sp>
        <p:nvSpPr>
          <p:cNvPr id="85" name="Google Shape;85;p34"/>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913794" y="2126942"/>
            <a:ext cx="10353764" cy="2511836"/>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lvl="0" algn="ctr">
              <a:lnSpc>
                <a:spcPct val="100000"/>
              </a:lnSpc>
              <a:spcBef>
                <a:spcPts val="0"/>
              </a:spcBef>
              <a:spcAft>
                <a:spcPts val="0"/>
              </a:spcAft>
              <a:buClr>
                <a:srgbClr val="DADADA"/>
              </a:buClr>
              <a:buSzPts val="3200"/>
              <a:buFont typeface="Lustria"/>
              <a:buNone/>
              <a:defRPr sz="32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88" name="Google Shape;88;p35"/>
          <p:cNvSpPr txBox="1">
            <a:spLocks noGrp="1"/>
          </p:cNvSpPr>
          <p:nvPr>
            <p:ph type="body" idx="1"/>
          </p:nvPr>
        </p:nvSpPr>
        <p:spPr>
          <a:xfrm>
            <a:off x="913783" y="4650556"/>
            <a:ext cx="10352201" cy="1140645"/>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DADADA"/>
              </a:buClr>
              <a:buSzPts val="1600"/>
              <a:buFont typeface="Lustria"/>
              <a:buNone/>
              <a:defRPr sz="1600"/>
            </a:lvl1pPr>
            <a:lvl2pPr marL="914400" lvl="1" indent="-228600" algn="ctr">
              <a:lnSpc>
                <a:spcPct val="100000"/>
              </a:lnSpc>
              <a:spcBef>
                <a:spcPts val="600"/>
              </a:spcBef>
              <a:spcAft>
                <a:spcPts val="0"/>
              </a:spcAft>
              <a:buClr>
                <a:srgbClr val="DADADA"/>
              </a:buClr>
              <a:buSzPts val="1600"/>
              <a:buFont typeface="Lustria"/>
              <a:buNone/>
              <a:defRPr sz="1600"/>
            </a:lvl2pPr>
            <a:lvl3pPr marL="1371600" lvl="2" indent="-228600" algn="ctr">
              <a:lnSpc>
                <a:spcPct val="100000"/>
              </a:lnSpc>
              <a:spcBef>
                <a:spcPts val="600"/>
              </a:spcBef>
              <a:spcAft>
                <a:spcPts val="0"/>
              </a:spcAft>
              <a:buClr>
                <a:srgbClr val="DADADA"/>
              </a:buClr>
              <a:buSzPts val="1600"/>
              <a:buFont typeface="Lustria"/>
              <a:buNone/>
              <a:defRPr sz="1600"/>
            </a:lvl3pPr>
            <a:lvl4pPr marL="1828800" lvl="3" indent="-228600" algn="ctr">
              <a:lnSpc>
                <a:spcPct val="100000"/>
              </a:lnSpc>
              <a:spcBef>
                <a:spcPts val="600"/>
              </a:spcBef>
              <a:spcAft>
                <a:spcPts val="0"/>
              </a:spcAft>
              <a:buClr>
                <a:srgbClr val="DADADA"/>
              </a:buClr>
              <a:buSzPts val="1600"/>
              <a:buFont typeface="Lustria"/>
              <a:buNone/>
              <a:defRPr sz="1600"/>
            </a:lvl4pPr>
            <a:lvl5pPr marL="2286000" lvl="4" indent="-228600" algn="ctr">
              <a:lnSpc>
                <a:spcPct val="100000"/>
              </a:lnSpc>
              <a:spcBef>
                <a:spcPts val="600"/>
              </a:spcBef>
              <a:spcAft>
                <a:spcPts val="0"/>
              </a:spcAft>
              <a:buClr>
                <a:srgbClr val="DADADA"/>
              </a:buClr>
              <a:buSzPts val="1600"/>
              <a:buFont typeface="Lustria"/>
              <a:buNone/>
              <a:defRPr sz="16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89" name="Google Shape;89;p35"/>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lonne">
  <p:cSld name="3 colonne">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a:off x="913794" y="609600"/>
            <a:ext cx="10353763"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92" name="Google Shape;92;p36"/>
          <p:cNvSpPr txBox="1">
            <a:spLocks noGrp="1"/>
          </p:cNvSpPr>
          <p:nvPr>
            <p:ph type="body" idx="1"/>
          </p:nvPr>
        </p:nvSpPr>
        <p:spPr>
          <a:xfrm>
            <a:off x="913794" y="1885950"/>
            <a:ext cx="3300986" cy="57626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228600" algn="ctr">
              <a:lnSpc>
                <a:spcPct val="100000"/>
              </a:lnSpc>
              <a:spcBef>
                <a:spcPts val="600"/>
              </a:spcBef>
              <a:spcAft>
                <a:spcPts val="0"/>
              </a:spcAft>
              <a:buClr>
                <a:srgbClr val="FFFFFF"/>
              </a:buClr>
              <a:buSzPts val="2400"/>
              <a:buFont typeface="Lustria"/>
              <a:buNone/>
              <a:defRPr sz="2400">
                <a:solidFill>
                  <a:srgbClr val="FFFFFF"/>
                </a:solidFill>
              </a:defRPr>
            </a:lvl1pPr>
            <a:lvl2pPr marL="914400" lvl="1" indent="-228600" algn="ctr">
              <a:lnSpc>
                <a:spcPct val="100000"/>
              </a:lnSpc>
              <a:spcBef>
                <a:spcPts val="600"/>
              </a:spcBef>
              <a:spcAft>
                <a:spcPts val="0"/>
              </a:spcAft>
              <a:buClr>
                <a:srgbClr val="FFFFFF"/>
              </a:buClr>
              <a:buSzPts val="2400"/>
              <a:buFont typeface="Lustria"/>
              <a:buNone/>
              <a:defRPr sz="2400">
                <a:solidFill>
                  <a:srgbClr val="FFFFFF"/>
                </a:solidFill>
              </a:defRPr>
            </a:lvl2pPr>
            <a:lvl3pPr marL="1371600" lvl="2" indent="-228600" algn="ctr">
              <a:lnSpc>
                <a:spcPct val="100000"/>
              </a:lnSpc>
              <a:spcBef>
                <a:spcPts val="600"/>
              </a:spcBef>
              <a:spcAft>
                <a:spcPts val="0"/>
              </a:spcAft>
              <a:buClr>
                <a:srgbClr val="FFFFFF"/>
              </a:buClr>
              <a:buSzPts val="2400"/>
              <a:buFont typeface="Lustria"/>
              <a:buNone/>
              <a:defRPr sz="2400">
                <a:solidFill>
                  <a:srgbClr val="FFFFFF"/>
                </a:solidFill>
              </a:defRPr>
            </a:lvl3pPr>
            <a:lvl4pPr marL="1828800" lvl="3" indent="-228600" algn="ctr">
              <a:lnSpc>
                <a:spcPct val="100000"/>
              </a:lnSpc>
              <a:spcBef>
                <a:spcPts val="600"/>
              </a:spcBef>
              <a:spcAft>
                <a:spcPts val="0"/>
              </a:spcAft>
              <a:buClr>
                <a:srgbClr val="FFFFFF"/>
              </a:buClr>
              <a:buSzPts val="2400"/>
              <a:buFont typeface="Lustria"/>
              <a:buNone/>
              <a:defRPr sz="2400">
                <a:solidFill>
                  <a:srgbClr val="FFFFFF"/>
                </a:solidFill>
              </a:defRPr>
            </a:lvl4pPr>
            <a:lvl5pPr marL="2286000" lvl="4" indent="-228600" algn="ctr">
              <a:lnSpc>
                <a:spcPct val="100000"/>
              </a:lnSpc>
              <a:spcBef>
                <a:spcPts val="600"/>
              </a:spcBef>
              <a:spcAft>
                <a:spcPts val="0"/>
              </a:spcAft>
              <a:buClr>
                <a:srgbClr val="FFFFFF"/>
              </a:buClr>
              <a:buSzPts val="2400"/>
              <a:buFont typeface="Lustria"/>
              <a:buNone/>
              <a:defRPr sz="2400">
                <a:solidFill>
                  <a:srgbClr val="FFFFFF"/>
                </a:solidFill>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93" name="Google Shape;93;p36"/>
          <p:cNvSpPr txBox="1">
            <a:spLocks noGrp="1"/>
          </p:cNvSpPr>
          <p:nvPr>
            <p:ph type="body" idx="2"/>
          </p:nvPr>
        </p:nvSpPr>
        <p:spPr>
          <a:xfrm>
            <a:off x="913794" y="2571750"/>
            <a:ext cx="3300986" cy="3219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94" name="Google Shape;94;p36"/>
          <p:cNvSpPr txBox="1">
            <a:spLocks noGrp="1"/>
          </p:cNvSpPr>
          <p:nvPr>
            <p:ph type="body" idx="3"/>
          </p:nvPr>
        </p:nvSpPr>
        <p:spPr>
          <a:xfrm>
            <a:off x="4446711" y="1885950"/>
            <a:ext cx="3300985" cy="57626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95" name="Google Shape;95;p36"/>
          <p:cNvSpPr txBox="1">
            <a:spLocks noGrp="1"/>
          </p:cNvSpPr>
          <p:nvPr>
            <p:ph type="body" idx="4"/>
          </p:nvPr>
        </p:nvSpPr>
        <p:spPr>
          <a:xfrm>
            <a:off x="4441435" y="2571750"/>
            <a:ext cx="3300985" cy="3219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96" name="Google Shape;96;p36"/>
          <p:cNvSpPr txBox="1">
            <a:spLocks noGrp="1"/>
          </p:cNvSpPr>
          <p:nvPr>
            <p:ph type="body" idx="5"/>
          </p:nvPr>
        </p:nvSpPr>
        <p:spPr>
          <a:xfrm>
            <a:off x="7966571" y="1885950"/>
            <a:ext cx="3300986" cy="57626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97" name="Google Shape;97;p36"/>
          <p:cNvSpPr txBox="1">
            <a:spLocks noGrp="1"/>
          </p:cNvSpPr>
          <p:nvPr>
            <p:ph type="body" idx="6"/>
          </p:nvPr>
        </p:nvSpPr>
        <p:spPr>
          <a:xfrm>
            <a:off x="7966571" y="2571750"/>
            <a:ext cx="3300986" cy="3219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98" name="Google Shape;98;p36"/>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onne immagine">
  <p:cSld name="3 colonne immagine">
    <p:spTree>
      <p:nvGrpSpPr>
        <p:cNvPr id="1" name="Shape 99"/>
        <p:cNvGrpSpPr/>
        <p:nvPr/>
      </p:nvGrpSpPr>
      <p:grpSpPr>
        <a:xfrm>
          <a:off x="0" y="0"/>
          <a:ext cx="0" cy="0"/>
          <a:chOff x="0" y="0"/>
          <a:chExt cx="0" cy="0"/>
        </a:xfrm>
      </p:grpSpPr>
      <p:pic>
        <p:nvPicPr>
          <p:cNvPr id="100" name="Google Shape;100;p37" descr="Picture 1"/>
          <p:cNvPicPr preferRelativeResize="0"/>
          <p:nvPr/>
        </p:nvPicPr>
        <p:blipFill rotWithShape="1">
          <a:blip r:embed="rId2">
            <a:alphaModFix/>
          </a:blip>
          <a:srcRect/>
          <a:stretch/>
        </p:blipFill>
        <p:spPr>
          <a:xfrm>
            <a:off x="897961" y="1818214"/>
            <a:ext cx="3339974" cy="1847851"/>
          </a:xfrm>
          <a:prstGeom prst="rect">
            <a:avLst/>
          </a:prstGeom>
          <a:noFill/>
          <a:ln>
            <a:noFill/>
          </a:ln>
        </p:spPr>
      </p:pic>
      <p:pic>
        <p:nvPicPr>
          <p:cNvPr id="101" name="Google Shape;101;p37" descr="Picture 35"/>
          <p:cNvPicPr preferRelativeResize="0"/>
          <p:nvPr/>
        </p:nvPicPr>
        <p:blipFill rotWithShape="1">
          <a:blip r:embed="rId2">
            <a:alphaModFix/>
          </a:blip>
          <a:srcRect/>
          <a:stretch/>
        </p:blipFill>
        <p:spPr>
          <a:xfrm>
            <a:off x="4403800" y="1818214"/>
            <a:ext cx="3339973" cy="1847851"/>
          </a:xfrm>
          <a:prstGeom prst="rect">
            <a:avLst/>
          </a:prstGeom>
          <a:noFill/>
          <a:ln>
            <a:noFill/>
          </a:ln>
        </p:spPr>
      </p:pic>
      <p:pic>
        <p:nvPicPr>
          <p:cNvPr id="102" name="Google Shape;102;p37" descr="Picture 36"/>
          <p:cNvPicPr preferRelativeResize="0"/>
          <p:nvPr/>
        </p:nvPicPr>
        <p:blipFill rotWithShape="1">
          <a:blip r:embed="rId2">
            <a:alphaModFix/>
          </a:blip>
          <a:srcRect/>
          <a:stretch/>
        </p:blipFill>
        <p:spPr>
          <a:xfrm>
            <a:off x="7936051" y="1818214"/>
            <a:ext cx="3339973" cy="1847851"/>
          </a:xfrm>
          <a:prstGeom prst="rect">
            <a:avLst/>
          </a:prstGeom>
          <a:noFill/>
          <a:ln>
            <a:noFill/>
          </a:ln>
        </p:spPr>
      </p:pic>
      <p:sp>
        <p:nvSpPr>
          <p:cNvPr id="103" name="Google Shape;103;p37"/>
          <p:cNvSpPr txBox="1">
            <a:spLocks noGrp="1"/>
          </p:cNvSpPr>
          <p:nvPr>
            <p:ph type="title"/>
          </p:nvPr>
        </p:nvSpPr>
        <p:spPr>
          <a:xfrm>
            <a:off x="913794" y="609600"/>
            <a:ext cx="10353764"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104" name="Google Shape;104;p37"/>
          <p:cNvSpPr txBox="1">
            <a:spLocks noGrp="1"/>
          </p:cNvSpPr>
          <p:nvPr>
            <p:ph type="body" idx="1"/>
          </p:nvPr>
        </p:nvSpPr>
        <p:spPr>
          <a:xfrm>
            <a:off x="913794" y="3904105"/>
            <a:ext cx="3300986" cy="57626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228600" algn="ctr">
              <a:lnSpc>
                <a:spcPct val="100000"/>
              </a:lnSpc>
              <a:spcBef>
                <a:spcPts val="600"/>
              </a:spcBef>
              <a:spcAft>
                <a:spcPts val="0"/>
              </a:spcAft>
              <a:buClr>
                <a:srgbClr val="FFFFFF"/>
              </a:buClr>
              <a:buSzPts val="2000"/>
              <a:buFont typeface="Lustria"/>
              <a:buNone/>
              <a:defRPr>
                <a:solidFill>
                  <a:srgbClr val="FFFFFF"/>
                </a:solidFill>
              </a:defRPr>
            </a:lvl1pPr>
            <a:lvl2pPr marL="914400" lvl="1" indent="-228600" algn="ctr">
              <a:lnSpc>
                <a:spcPct val="100000"/>
              </a:lnSpc>
              <a:spcBef>
                <a:spcPts val="600"/>
              </a:spcBef>
              <a:spcAft>
                <a:spcPts val="0"/>
              </a:spcAft>
              <a:buClr>
                <a:srgbClr val="FFFFFF"/>
              </a:buClr>
              <a:buSzPts val="2000"/>
              <a:buFont typeface="Lustria"/>
              <a:buNone/>
              <a:defRPr>
                <a:solidFill>
                  <a:srgbClr val="FFFFFF"/>
                </a:solidFill>
              </a:defRPr>
            </a:lvl2pPr>
            <a:lvl3pPr marL="1371600" lvl="2" indent="-228600" algn="ctr">
              <a:lnSpc>
                <a:spcPct val="100000"/>
              </a:lnSpc>
              <a:spcBef>
                <a:spcPts val="600"/>
              </a:spcBef>
              <a:spcAft>
                <a:spcPts val="0"/>
              </a:spcAft>
              <a:buClr>
                <a:srgbClr val="FFFFFF"/>
              </a:buClr>
              <a:buSzPts val="2000"/>
              <a:buFont typeface="Lustria"/>
              <a:buNone/>
              <a:defRPr>
                <a:solidFill>
                  <a:srgbClr val="FFFFFF"/>
                </a:solidFill>
              </a:defRPr>
            </a:lvl3pPr>
            <a:lvl4pPr marL="1828800" lvl="3" indent="-228600" algn="ctr">
              <a:lnSpc>
                <a:spcPct val="100000"/>
              </a:lnSpc>
              <a:spcBef>
                <a:spcPts val="600"/>
              </a:spcBef>
              <a:spcAft>
                <a:spcPts val="0"/>
              </a:spcAft>
              <a:buClr>
                <a:srgbClr val="FFFFFF"/>
              </a:buClr>
              <a:buSzPts val="2000"/>
              <a:buFont typeface="Lustria"/>
              <a:buNone/>
              <a:defRPr>
                <a:solidFill>
                  <a:srgbClr val="FFFFFF"/>
                </a:solidFill>
              </a:defRPr>
            </a:lvl4pPr>
            <a:lvl5pPr marL="2286000" lvl="4" indent="-228600" algn="ctr">
              <a:lnSpc>
                <a:spcPct val="100000"/>
              </a:lnSpc>
              <a:spcBef>
                <a:spcPts val="600"/>
              </a:spcBef>
              <a:spcAft>
                <a:spcPts val="0"/>
              </a:spcAft>
              <a:buClr>
                <a:srgbClr val="FFFFFF"/>
              </a:buClr>
              <a:buSzPts val="2000"/>
              <a:buFont typeface="Lustria"/>
              <a:buNone/>
              <a:defRPr>
                <a:solidFill>
                  <a:srgbClr val="FFFFFF"/>
                </a:solidFill>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05" name="Google Shape;105;p37"/>
          <p:cNvSpPr>
            <a:spLocks noGrp="1"/>
          </p:cNvSpPr>
          <p:nvPr>
            <p:ph type="pic" idx="2"/>
          </p:nvPr>
        </p:nvSpPr>
        <p:spPr>
          <a:xfrm>
            <a:off x="1018102" y="1938918"/>
            <a:ext cx="3092369" cy="1602955"/>
          </a:xfrm>
          <a:prstGeom prst="rect">
            <a:avLst/>
          </a:prstGeom>
          <a:noFill/>
          <a:ln>
            <a:noFill/>
          </a:ln>
          <a:effectLst>
            <a:outerShdw blurRad="38100" dist="25400" dir="4440000" rotWithShape="0">
              <a:srgbClr val="000000">
                <a:alpha val="35686"/>
              </a:srgbClr>
            </a:outerShdw>
          </a:effectLst>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1pPr>
            <a:lvl2pPr marR="0" lvl="1"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2pPr>
            <a:lvl3pPr marR="0" lvl="2"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3pPr>
            <a:lvl4pPr marR="0" lvl="3"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4pPr>
            <a:lvl5pPr marR="0" lvl="4"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5pPr>
            <a:lvl6pPr marR="0" lvl="5"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6pPr>
            <a:lvl7pPr marR="0" lvl="6"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7pPr>
            <a:lvl8pPr marR="0" lvl="7"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8pPr>
            <a:lvl9pPr marR="0" lvl="8"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9pPr>
          </a:lstStyle>
          <a:p>
            <a:endParaRPr/>
          </a:p>
        </p:txBody>
      </p:sp>
      <p:sp>
        <p:nvSpPr>
          <p:cNvPr id="106" name="Google Shape;106;p37"/>
          <p:cNvSpPr txBox="1">
            <a:spLocks noGrp="1"/>
          </p:cNvSpPr>
          <p:nvPr>
            <p:ph type="body" idx="3"/>
          </p:nvPr>
        </p:nvSpPr>
        <p:spPr>
          <a:xfrm>
            <a:off x="913794" y="4480367"/>
            <a:ext cx="3300986" cy="1310834"/>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07" name="Google Shape;107;p37"/>
          <p:cNvSpPr txBox="1">
            <a:spLocks noGrp="1"/>
          </p:cNvSpPr>
          <p:nvPr>
            <p:ph type="body" idx="4"/>
          </p:nvPr>
        </p:nvSpPr>
        <p:spPr>
          <a:xfrm>
            <a:off x="4442788" y="3904105"/>
            <a:ext cx="3300985" cy="57626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08" name="Google Shape;108;p37"/>
          <p:cNvSpPr>
            <a:spLocks noGrp="1"/>
          </p:cNvSpPr>
          <p:nvPr>
            <p:ph type="pic" idx="5"/>
          </p:nvPr>
        </p:nvSpPr>
        <p:spPr>
          <a:xfrm>
            <a:off x="4545743" y="1939094"/>
            <a:ext cx="3092369" cy="1608165"/>
          </a:xfrm>
          <a:prstGeom prst="rect">
            <a:avLst/>
          </a:prstGeom>
          <a:noFill/>
          <a:ln>
            <a:noFill/>
          </a:ln>
          <a:effectLst>
            <a:outerShdw blurRad="38100" dist="25400" dir="4440000" rotWithShape="0">
              <a:srgbClr val="000000">
                <a:alpha val="35686"/>
              </a:srgbClr>
            </a:outerShdw>
          </a:effectLst>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1pPr>
            <a:lvl2pPr marR="0" lvl="1"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2pPr>
            <a:lvl3pPr marR="0" lvl="2"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3pPr>
            <a:lvl4pPr marR="0" lvl="3"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4pPr>
            <a:lvl5pPr marR="0" lvl="4"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5pPr>
            <a:lvl6pPr marR="0" lvl="5"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6pPr>
            <a:lvl7pPr marR="0" lvl="6"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7pPr>
            <a:lvl8pPr marR="0" lvl="7"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8pPr>
            <a:lvl9pPr marR="0" lvl="8"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9pPr>
          </a:lstStyle>
          <a:p>
            <a:endParaRPr/>
          </a:p>
        </p:txBody>
      </p:sp>
      <p:sp>
        <p:nvSpPr>
          <p:cNvPr id="109" name="Google Shape;109;p37"/>
          <p:cNvSpPr txBox="1">
            <a:spLocks noGrp="1"/>
          </p:cNvSpPr>
          <p:nvPr>
            <p:ph type="body" idx="6"/>
          </p:nvPr>
        </p:nvSpPr>
        <p:spPr>
          <a:xfrm>
            <a:off x="4441435" y="4480366"/>
            <a:ext cx="3300985" cy="1310834"/>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10" name="Google Shape;110;p37"/>
          <p:cNvSpPr txBox="1">
            <a:spLocks noGrp="1"/>
          </p:cNvSpPr>
          <p:nvPr>
            <p:ph type="body" idx="7"/>
          </p:nvPr>
        </p:nvSpPr>
        <p:spPr>
          <a:xfrm>
            <a:off x="7966696" y="3904105"/>
            <a:ext cx="3300985" cy="576263"/>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11" name="Google Shape;111;p37"/>
          <p:cNvSpPr>
            <a:spLocks noGrp="1"/>
          </p:cNvSpPr>
          <p:nvPr>
            <p:ph type="pic" idx="8"/>
          </p:nvPr>
        </p:nvSpPr>
        <p:spPr>
          <a:xfrm>
            <a:off x="8075697" y="1934431"/>
            <a:ext cx="3092369" cy="1607295"/>
          </a:xfrm>
          <a:prstGeom prst="rect">
            <a:avLst/>
          </a:prstGeom>
          <a:noFill/>
          <a:ln>
            <a:noFill/>
          </a:ln>
          <a:effectLst>
            <a:outerShdw blurRad="38100" dist="25400" dir="4440000" rotWithShape="0">
              <a:srgbClr val="000000">
                <a:alpha val="35686"/>
              </a:srgbClr>
            </a:outerShdw>
          </a:effectLst>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1pPr>
            <a:lvl2pPr marR="0" lvl="1"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2pPr>
            <a:lvl3pPr marR="0" lvl="2"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3pPr>
            <a:lvl4pPr marR="0" lvl="3"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4pPr>
            <a:lvl5pPr marR="0" lvl="4"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5pPr>
            <a:lvl6pPr marR="0" lvl="5"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6pPr>
            <a:lvl7pPr marR="0" lvl="6"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7pPr>
            <a:lvl8pPr marR="0" lvl="7"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8pPr>
            <a:lvl9pPr marR="0" lvl="8"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9pPr>
          </a:lstStyle>
          <a:p>
            <a:endParaRPr/>
          </a:p>
        </p:txBody>
      </p:sp>
      <p:sp>
        <p:nvSpPr>
          <p:cNvPr id="112" name="Google Shape;112;p37"/>
          <p:cNvSpPr txBox="1">
            <a:spLocks noGrp="1"/>
          </p:cNvSpPr>
          <p:nvPr>
            <p:ph type="body" idx="9"/>
          </p:nvPr>
        </p:nvSpPr>
        <p:spPr>
          <a:xfrm>
            <a:off x="7966571" y="4480364"/>
            <a:ext cx="3300986" cy="1310836"/>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113" name="Google Shape;113;p37"/>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bg>
      <p:bgPr>
        <a:gradFill>
          <a:gsLst>
            <a:gs pos="0">
              <a:srgbClr val="242C33"/>
            </a:gs>
            <a:gs pos="64999">
              <a:srgbClr val="273037"/>
            </a:gs>
            <a:gs pos="100000">
              <a:srgbClr val="5E6A74"/>
            </a:gs>
          </a:gsLst>
          <a:lin ang="5400000" scaled="0"/>
        </a:gradFill>
        <a:effectLst/>
      </p:bgPr>
    </p:bg>
    <p:spTree>
      <p:nvGrpSpPr>
        <p:cNvPr id="1" name="Shape 15"/>
        <p:cNvGrpSpPr/>
        <p:nvPr/>
      </p:nvGrpSpPr>
      <p:grpSpPr>
        <a:xfrm>
          <a:off x="0" y="0"/>
          <a:ext cx="0" cy="0"/>
          <a:chOff x="0" y="0"/>
          <a:chExt cx="0" cy="0"/>
        </a:xfrm>
      </p:grpSpPr>
      <p:sp>
        <p:nvSpPr>
          <p:cNvPr id="16" name="Google Shape;16;p20"/>
          <p:cNvSpPr/>
          <p:nvPr/>
        </p:nvSpPr>
        <p:spPr>
          <a:xfrm>
            <a:off x="9959268" y="573806"/>
            <a:ext cx="86237" cy="572317"/>
          </a:xfrm>
          <a:prstGeom prst="rect">
            <a:avLst/>
          </a:prstGeom>
          <a:solidFill>
            <a:srgbClr val="FF86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 name="Google Shape;17;p20"/>
          <p:cNvSpPr/>
          <p:nvPr/>
        </p:nvSpPr>
        <p:spPr>
          <a:xfrm>
            <a:off x="10093418" y="573806"/>
            <a:ext cx="576073" cy="572317"/>
          </a:xfrm>
          <a:prstGeom prst="rect">
            <a:avLst/>
          </a:prstGeom>
          <a:solidFill>
            <a:srgbClr val="FF86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8" name="Google Shape;18;p20"/>
          <p:cNvSpPr txBox="1">
            <a:spLocks noGrp="1"/>
          </p:cNvSpPr>
          <p:nvPr>
            <p:ph type="title"/>
          </p:nvPr>
        </p:nvSpPr>
        <p:spPr>
          <a:xfrm>
            <a:off x="2438400" y="1825362"/>
            <a:ext cx="2950936" cy="2173016"/>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8600"/>
              </a:buClr>
              <a:buSzPts val="2800"/>
              <a:buFont typeface="Arial"/>
              <a:buNone/>
              <a:defRPr sz="2800">
                <a:solidFill>
                  <a:srgbClr val="FF8600"/>
                </a:solidFill>
                <a:latin typeface="Arial"/>
                <a:ea typeface="Arial"/>
                <a:cs typeface="Arial"/>
                <a:sym typeface="Arial"/>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19" name="Google Shape;19;p20"/>
          <p:cNvSpPr txBox="1">
            <a:spLocks noGrp="1"/>
          </p:cNvSpPr>
          <p:nvPr>
            <p:ph type="body" idx="1"/>
          </p:nvPr>
        </p:nvSpPr>
        <p:spPr>
          <a:xfrm>
            <a:off x="5545752" y="1826709"/>
            <a:ext cx="4207848" cy="4476615"/>
          </a:xfrm>
          <a:prstGeom prst="rect">
            <a:avLst/>
          </a:prstGeom>
          <a:noFill/>
          <a:ln>
            <a:noFill/>
          </a:ln>
        </p:spPr>
        <p:txBody>
          <a:bodyPr spcFirstLastPara="1" wrap="square" lIns="45700" tIns="45700" rIns="45700" bIns="45700" anchor="ctr" anchorCtr="0">
            <a:normAutofit/>
          </a:bodyPr>
          <a:lstStyle>
            <a:lvl1pPr marL="457200" lvl="0" indent="-355600" algn="l">
              <a:lnSpc>
                <a:spcPct val="100000"/>
              </a:lnSpc>
              <a:spcBef>
                <a:spcPts val="400"/>
              </a:spcBef>
              <a:spcAft>
                <a:spcPts val="0"/>
              </a:spcAft>
              <a:buClr>
                <a:srgbClr val="FF8600"/>
              </a:buClr>
              <a:buSzPts val="2000"/>
              <a:buFont typeface="Arial"/>
              <a:buChar char="▪"/>
              <a:defRPr>
                <a:solidFill>
                  <a:srgbClr val="FFFFFF"/>
                </a:solidFill>
                <a:latin typeface="Arial"/>
                <a:ea typeface="Arial"/>
                <a:cs typeface="Arial"/>
                <a:sym typeface="Arial"/>
              </a:defRPr>
            </a:lvl1pPr>
            <a:lvl2pPr marL="914400" lvl="1" indent="-355600" algn="l">
              <a:lnSpc>
                <a:spcPct val="100000"/>
              </a:lnSpc>
              <a:spcBef>
                <a:spcPts val="400"/>
              </a:spcBef>
              <a:spcAft>
                <a:spcPts val="0"/>
              </a:spcAft>
              <a:buClr>
                <a:srgbClr val="FF8600"/>
              </a:buClr>
              <a:buSzPts val="2000"/>
              <a:buFont typeface="Arial"/>
              <a:buChar char="▪"/>
              <a:defRPr>
                <a:solidFill>
                  <a:srgbClr val="FFFFFF"/>
                </a:solidFill>
                <a:latin typeface="Arial"/>
                <a:ea typeface="Arial"/>
                <a:cs typeface="Arial"/>
                <a:sym typeface="Arial"/>
              </a:defRPr>
            </a:lvl2pPr>
            <a:lvl3pPr marL="1371600" lvl="2" indent="-355600" algn="l">
              <a:lnSpc>
                <a:spcPct val="100000"/>
              </a:lnSpc>
              <a:spcBef>
                <a:spcPts val="400"/>
              </a:spcBef>
              <a:spcAft>
                <a:spcPts val="0"/>
              </a:spcAft>
              <a:buClr>
                <a:srgbClr val="FF8600"/>
              </a:buClr>
              <a:buSzPts val="2000"/>
              <a:buFont typeface="Arial"/>
              <a:buChar char="▪"/>
              <a:defRPr>
                <a:solidFill>
                  <a:srgbClr val="FFFFFF"/>
                </a:solidFill>
                <a:latin typeface="Arial"/>
                <a:ea typeface="Arial"/>
                <a:cs typeface="Arial"/>
                <a:sym typeface="Arial"/>
              </a:defRPr>
            </a:lvl3pPr>
            <a:lvl4pPr marL="1828800" lvl="3" indent="-355600" algn="l">
              <a:lnSpc>
                <a:spcPct val="100000"/>
              </a:lnSpc>
              <a:spcBef>
                <a:spcPts val="400"/>
              </a:spcBef>
              <a:spcAft>
                <a:spcPts val="0"/>
              </a:spcAft>
              <a:buClr>
                <a:srgbClr val="FF8600"/>
              </a:buClr>
              <a:buSzPts val="2000"/>
              <a:buFont typeface="Arial"/>
              <a:buChar char="▪"/>
              <a:defRPr>
                <a:solidFill>
                  <a:srgbClr val="FFFFFF"/>
                </a:solidFill>
                <a:latin typeface="Arial"/>
                <a:ea typeface="Arial"/>
                <a:cs typeface="Arial"/>
                <a:sym typeface="Arial"/>
              </a:defRPr>
            </a:lvl4pPr>
            <a:lvl5pPr marL="2286000" lvl="4" indent="-355600" algn="l">
              <a:lnSpc>
                <a:spcPct val="100000"/>
              </a:lnSpc>
              <a:spcBef>
                <a:spcPts val="400"/>
              </a:spcBef>
              <a:spcAft>
                <a:spcPts val="0"/>
              </a:spcAft>
              <a:buClr>
                <a:srgbClr val="FF8600"/>
              </a:buClr>
              <a:buSzPts val="2000"/>
              <a:buFont typeface="Arial"/>
              <a:buChar char="▪"/>
              <a:defRPr>
                <a:solidFill>
                  <a:srgbClr val="FFFFFF"/>
                </a:solidFill>
                <a:latin typeface="Arial"/>
                <a:ea typeface="Arial"/>
                <a:cs typeface="Arial"/>
                <a:sym typeface="Arial"/>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20" name="Google Shape;20;p20"/>
          <p:cNvSpPr txBox="1">
            <a:spLocks noGrp="1"/>
          </p:cNvSpPr>
          <p:nvPr>
            <p:ph type="body" idx="2"/>
          </p:nvPr>
        </p:nvSpPr>
        <p:spPr>
          <a:xfrm>
            <a:off x="2438400" y="4061095"/>
            <a:ext cx="2950936" cy="2245388"/>
          </a:xfrm>
          <a:prstGeom prst="rect">
            <a:avLst/>
          </a:prstGeom>
          <a:noFill/>
          <a:ln>
            <a:noFill/>
          </a:ln>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21" name="Google Shape;21;p20"/>
          <p:cNvSpPr txBox="1">
            <a:spLocks noGrp="1"/>
          </p:cNvSpPr>
          <p:nvPr>
            <p:ph type="sldNum" idx="12"/>
          </p:nvPr>
        </p:nvSpPr>
        <p:spPr>
          <a:xfrm>
            <a:off x="9505962" y="567545"/>
            <a:ext cx="273656" cy="26425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sz="1000">
              <a:solidFill>
                <a:srgbClr val="F2F2F2"/>
              </a:solidFill>
              <a:latin typeface="Lustria"/>
              <a:ea typeface="Lustria"/>
              <a:cs typeface="Lustria"/>
              <a:sym typeface="Lust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p:cSld name="Titolo e contenuto">
    <p:bg>
      <p:bgPr>
        <a:gradFill>
          <a:gsLst>
            <a:gs pos="0">
              <a:srgbClr val="7B7B7B"/>
            </a:gs>
            <a:gs pos="100000">
              <a:srgbClr val="000000"/>
            </a:gs>
          </a:gsLst>
          <a:path path="circle">
            <a:fillToRect l="50000" t="50000" r="50000" b="50000"/>
          </a:path>
          <a:tileRect/>
        </a:gradFill>
        <a:effectLst/>
      </p:bgPr>
    </p:bg>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1981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4400"/>
              <a:buFont typeface="Calibri"/>
              <a:buNone/>
              <a:defRPr sz="4400">
                <a:solidFill>
                  <a:srgbClr val="FFFFFF"/>
                </a:solidFill>
                <a:latin typeface="Calibri"/>
                <a:ea typeface="Calibri"/>
                <a:cs typeface="Calibri"/>
                <a:sym typeface="Calibri"/>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24" name="Google Shape;24;p21"/>
          <p:cNvSpPr txBox="1">
            <a:spLocks noGrp="1"/>
          </p:cNvSpPr>
          <p:nvPr>
            <p:ph type="body" idx="1"/>
          </p:nvPr>
        </p:nvSpPr>
        <p:spPr>
          <a:xfrm>
            <a:off x="1981200" y="1600200"/>
            <a:ext cx="8229600" cy="4525963"/>
          </a:xfrm>
          <a:prstGeom prst="rect">
            <a:avLst/>
          </a:prstGeom>
          <a:noFill/>
          <a:ln>
            <a:noFill/>
          </a:ln>
        </p:spPr>
        <p:txBody>
          <a:bodyPr spcFirstLastPara="1" wrap="square" lIns="45700" tIns="45700" rIns="45700" bIns="45700" anchor="t" anchorCtr="0">
            <a:normAutofit/>
          </a:bodyPr>
          <a:lstStyle>
            <a:lvl1pPr marL="457200" lvl="0" indent="-431800" algn="l">
              <a:lnSpc>
                <a:spcPct val="100000"/>
              </a:lnSpc>
              <a:spcBef>
                <a:spcPts val="700"/>
              </a:spcBef>
              <a:spcAft>
                <a:spcPts val="0"/>
              </a:spcAft>
              <a:buClr>
                <a:srgbClr val="FFFFFF"/>
              </a:buClr>
              <a:buSzPts val="3200"/>
              <a:buFont typeface="Arial"/>
              <a:buChar char="•"/>
              <a:defRPr sz="3200">
                <a:solidFill>
                  <a:srgbClr val="FFFFFF"/>
                </a:solidFill>
                <a:latin typeface="Calibri"/>
                <a:ea typeface="Calibri"/>
                <a:cs typeface="Calibri"/>
                <a:sym typeface="Calibri"/>
              </a:defRPr>
            </a:lvl1pPr>
            <a:lvl2pPr marL="914400" lvl="1" indent="-431800" algn="l">
              <a:lnSpc>
                <a:spcPct val="100000"/>
              </a:lnSpc>
              <a:spcBef>
                <a:spcPts val="700"/>
              </a:spcBef>
              <a:spcAft>
                <a:spcPts val="0"/>
              </a:spcAft>
              <a:buClr>
                <a:srgbClr val="FFFFFF"/>
              </a:buClr>
              <a:buSzPts val="3200"/>
              <a:buFont typeface="Arial"/>
              <a:buChar char="–"/>
              <a:defRPr sz="3200">
                <a:solidFill>
                  <a:srgbClr val="FFFFFF"/>
                </a:solidFill>
                <a:latin typeface="Calibri"/>
                <a:ea typeface="Calibri"/>
                <a:cs typeface="Calibri"/>
                <a:sym typeface="Calibri"/>
              </a:defRPr>
            </a:lvl2pPr>
            <a:lvl3pPr marL="1371600" lvl="2" indent="-431800" algn="l">
              <a:lnSpc>
                <a:spcPct val="100000"/>
              </a:lnSpc>
              <a:spcBef>
                <a:spcPts val="700"/>
              </a:spcBef>
              <a:spcAft>
                <a:spcPts val="0"/>
              </a:spcAft>
              <a:buClr>
                <a:srgbClr val="FFFFFF"/>
              </a:buClr>
              <a:buSzPts val="3200"/>
              <a:buFont typeface="Arial"/>
              <a:buChar char="•"/>
              <a:defRPr sz="3200">
                <a:solidFill>
                  <a:srgbClr val="FFFFFF"/>
                </a:solidFill>
                <a:latin typeface="Calibri"/>
                <a:ea typeface="Calibri"/>
                <a:cs typeface="Calibri"/>
                <a:sym typeface="Calibri"/>
              </a:defRPr>
            </a:lvl3pPr>
            <a:lvl4pPr marL="1828800" lvl="3" indent="-431800" algn="l">
              <a:lnSpc>
                <a:spcPct val="100000"/>
              </a:lnSpc>
              <a:spcBef>
                <a:spcPts val="700"/>
              </a:spcBef>
              <a:spcAft>
                <a:spcPts val="0"/>
              </a:spcAft>
              <a:buClr>
                <a:srgbClr val="FFFFFF"/>
              </a:buClr>
              <a:buSzPts val="3200"/>
              <a:buFont typeface="Arial"/>
              <a:buChar char="–"/>
              <a:defRPr sz="3200">
                <a:solidFill>
                  <a:srgbClr val="FFFFFF"/>
                </a:solidFill>
                <a:latin typeface="Calibri"/>
                <a:ea typeface="Calibri"/>
                <a:cs typeface="Calibri"/>
                <a:sym typeface="Calibri"/>
              </a:defRPr>
            </a:lvl4pPr>
            <a:lvl5pPr marL="2286000" lvl="4" indent="-431800" algn="l">
              <a:lnSpc>
                <a:spcPct val="100000"/>
              </a:lnSpc>
              <a:spcBef>
                <a:spcPts val="700"/>
              </a:spcBef>
              <a:spcAft>
                <a:spcPts val="0"/>
              </a:spcAft>
              <a:buClr>
                <a:srgbClr val="FFFFFF"/>
              </a:buClr>
              <a:buSzPts val="3200"/>
              <a:buFont typeface="Arial"/>
              <a:buChar char="»"/>
              <a:defRPr sz="3200">
                <a:solidFill>
                  <a:srgbClr val="FFFFFF"/>
                </a:solidFill>
                <a:latin typeface="Calibri"/>
                <a:ea typeface="Calibri"/>
                <a:cs typeface="Calibri"/>
                <a:sym typeface="Calibri"/>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25" name="Google Shape;25;p21"/>
          <p:cNvSpPr txBox="1">
            <a:spLocks noGrp="1"/>
          </p:cNvSpPr>
          <p:nvPr>
            <p:ph type="sldNum" idx="12"/>
          </p:nvPr>
        </p:nvSpPr>
        <p:spPr>
          <a:xfrm>
            <a:off x="9952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000">
              <a:solidFill>
                <a:srgbClr val="F2F2F2"/>
              </a:solidFill>
              <a:latin typeface="Lustria"/>
              <a:ea typeface="Lustria"/>
              <a:cs typeface="Lustria"/>
              <a:sym typeface="Lustr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titolo">
  <p:cSld name="Diapositiva titolo">
    <p:bg>
      <p:bgPr>
        <a:gradFill>
          <a:gsLst>
            <a:gs pos="0">
              <a:srgbClr val="7B7B7B"/>
            </a:gs>
            <a:gs pos="100000">
              <a:srgbClr val="000000"/>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2209800" y="2130425"/>
            <a:ext cx="7772400" cy="1470025"/>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4400"/>
              <a:buFont typeface="Calibri"/>
              <a:buNone/>
              <a:defRPr sz="4400">
                <a:solidFill>
                  <a:srgbClr val="FFFFFF"/>
                </a:solidFill>
                <a:latin typeface="Calibri"/>
                <a:ea typeface="Calibri"/>
                <a:cs typeface="Calibri"/>
                <a:sym typeface="Calibri"/>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28" name="Google Shape;28;p22"/>
          <p:cNvSpPr txBox="1">
            <a:spLocks noGrp="1"/>
          </p:cNvSpPr>
          <p:nvPr>
            <p:ph type="body" idx="1"/>
          </p:nvPr>
        </p:nvSpPr>
        <p:spPr>
          <a:xfrm>
            <a:off x="2895600" y="3886200"/>
            <a:ext cx="6400800" cy="17526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FFFFFF"/>
              </a:buClr>
              <a:buSzPts val="3200"/>
              <a:buFont typeface="Calibri"/>
              <a:buNone/>
              <a:defRPr sz="3200">
                <a:solidFill>
                  <a:srgbClr val="FFFFFF"/>
                </a:solidFill>
                <a:latin typeface="Calibri"/>
                <a:ea typeface="Calibri"/>
                <a:cs typeface="Calibri"/>
                <a:sym typeface="Calibri"/>
              </a:defRPr>
            </a:lvl1pPr>
            <a:lvl2pPr marL="914400" lvl="1" indent="-228600" algn="ctr">
              <a:lnSpc>
                <a:spcPct val="100000"/>
              </a:lnSpc>
              <a:spcBef>
                <a:spcPts val="700"/>
              </a:spcBef>
              <a:spcAft>
                <a:spcPts val="0"/>
              </a:spcAft>
              <a:buClr>
                <a:srgbClr val="FFFFFF"/>
              </a:buClr>
              <a:buSzPts val="3200"/>
              <a:buFont typeface="Calibri"/>
              <a:buNone/>
              <a:defRPr sz="3200">
                <a:solidFill>
                  <a:srgbClr val="FFFFFF"/>
                </a:solidFill>
                <a:latin typeface="Calibri"/>
                <a:ea typeface="Calibri"/>
                <a:cs typeface="Calibri"/>
                <a:sym typeface="Calibri"/>
              </a:defRPr>
            </a:lvl2pPr>
            <a:lvl3pPr marL="1371600" lvl="2" indent="-228600" algn="ctr">
              <a:lnSpc>
                <a:spcPct val="100000"/>
              </a:lnSpc>
              <a:spcBef>
                <a:spcPts val="700"/>
              </a:spcBef>
              <a:spcAft>
                <a:spcPts val="0"/>
              </a:spcAft>
              <a:buClr>
                <a:srgbClr val="FFFFFF"/>
              </a:buClr>
              <a:buSzPts val="3200"/>
              <a:buFont typeface="Calibri"/>
              <a:buNone/>
              <a:defRPr sz="3200">
                <a:solidFill>
                  <a:srgbClr val="FFFFFF"/>
                </a:solidFill>
                <a:latin typeface="Calibri"/>
                <a:ea typeface="Calibri"/>
                <a:cs typeface="Calibri"/>
                <a:sym typeface="Calibri"/>
              </a:defRPr>
            </a:lvl3pPr>
            <a:lvl4pPr marL="1828800" lvl="3" indent="-228600" algn="ctr">
              <a:lnSpc>
                <a:spcPct val="100000"/>
              </a:lnSpc>
              <a:spcBef>
                <a:spcPts val="700"/>
              </a:spcBef>
              <a:spcAft>
                <a:spcPts val="0"/>
              </a:spcAft>
              <a:buClr>
                <a:srgbClr val="FFFFFF"/>
              </a:buClr>
              <a:buSzPts val="3200"/>
              <a:buFont typeface="Calibri"/>
              <a:buNone/>
              <a:defRPr sz="3200">
                <a:solidFill>
                  <a:srgbClr val="FFFFFF"/>
                </a:solidFill>
                <a:latin typeface="Calibri"/>
                <a:ea typeface="Calibri"/>
                <a:cs typeface="Calibri"/>
                <a:sym typeface="Calibri"/>
              </a:defRPr>
            </a:lvl4pPr>
            <a:lvl5pPr marL="2286000" lvl="4" indent="-228600" algn="ctr">
              <a:lnSpc>
                <a:spcPct val="100000"/>
              </a:lnSpc>
              <a:spcBef>
                <a:spcPts val="700"/>
              </a:spcBef>
              <a:spcAft>
                <a:spcPts val="0"/>
              </a:spcAft>
              <a:buClr>
                <a:srgbClr val="FFFFFF"/>
              </a:buClr>
              <a:buSzPts val="3200"/>
              <a:buFont typeface="Calibri"/>
              <a:buNone/>
              <a:defRPr sz="3200">
                <a:solidFill>
                  <a:srgbClr val="FFFFFF"/>
                </a:solidFill>
                <a:latin typeface="Calibri"/>
                <a:ea typeface="Calibri"/>
                <a:cs typeface="Calibri"/>
                <a:sym typeface="Calibri"/>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29" name="Google Shape;29;p22"/>
          <p:cNvSpPr txBox="1">
            <a:spLocks noGrp="1"/>
          </p:cNvSpPr>
          <p:nvPr>
            <p:ph type="sldNum" idx="12"/>
          </p:nvPr>
        </p:nvSpPr>
        <p:spPr>
          <a:xfrm>
            <a:off x="9952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000">
              <a:solidFill>
                <a:srgbClr val="F2F2F2"/>
              </a:solidFill>
              <a:latin typeface="Lustria"/>
              <a:ea typeface="Lustria"/>
              <a:cs typeface="Lustria"/>
              <a:sym typeface="Lustr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1370692" y="1769540"/>
            <a:ext cx="9440035" cy="1828802"/>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lvl="0" algn="ctr">
              <a:lnSpc>
                <a:spcPct val="100000"/>
              </a:lnSpc>
              <a:spcBef>
                <a:spcPts val="0"/>
              </a:spcBef>
              <a:spcAft>
                <a:spcPts val="0"/>
              </a:spcAft>
              <a:buClr>
                <a:srgbClr val="DADADA"/>
              </a:buClr>
              <a:buSzPts val="5400"/>
              <a:buFont typeface="Lustria"/>
              <a:buNone/>
              <a:defRPr sz="5400"/>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32" name="Google Shape;32;p23"/>
          <p:cNvSpPr txBox="1">
            <a:spLocks noGrp="1"/>
          </p:cNvSpPr>
          <p:nvPr>
            <p:ph type="body" idx="1"/>
          </p:nvPr>
        </p:nvSpPr>
        <p:spPr>
          <a:xfrm>
            <a:off x="1370692" y="3598338"/>
            <a:ext cx="9440035" cy="1049868"/>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FFFFFF"/>
              </a:buClr>
              <a:buSzPts val="2000"/>
              <a:buFont typeface="Lustria"/>
              <a:buNone/>
              <a:defRPr>
                <a:solidFill>
                  <a:srgbClr val="FFFFFF"/>
                </a:solidFill>
              </a:defRPr>
            </a:lvl1pPr>
            <a:lvl2pPr marL="914400" lvl="1" indent="-228600" algn="ctr">
              <a:lnSpc>
                <a:spcPct val="100000"/>
              </a:lnSpc>
              <a:spcBef>
                <a:spcPts val="600"/>
              </a:spcBef>
              <a:spcAft>
                <a:spcPts val="0"/>
              </a:spcAft>
              <a:buClr>
                <a:srgbClr val="FFFFFF"/>
              </a:buClr>
              <a:buSzPts val="2000"/>
              <a:buFont typeface="Lustria"/>
              <a:buNone/>
              <a:defRPr>
                <a:solidFill>
                  <a:srgbClr val="FFFFFF"/>
                </a:solidFill>
              </a:defRPr>
            </a:lvl2pPr>
            <a:lvl3pPr marL="1371600" lvl="2" indent="-228600" algn="ctr">
              <a:lnSpc>
                <a:spcPct val="100000"/>
              </a:lnSpc>
              <a:spcBef>
                <a:spcPts val="600"/>
              </a:spcBef>
              <a:spcAft>
                <a:spcPts val="0"/>
              </a:spcAft>
              <a:buClr>
                <a:srgbClr val="FFFFFF"/>
              </a:buClr>
              <a:buSzPts val="2000"/>
              <a:buFont typeface="Lustria"/>
              <a:buNone/>
              <a:defRPr>
                <a:solidFill>
                  <a:srgbClr val="FFFFFF"/>
                </a:solidFill>
              </a:defRPr>
            </a:lvl3pPr>
            <a:lvl4pPr marL="1828800" lvl="3" indent="-228600" algn="ctr">
              <a:lnSpc>
                <a:spcPct val="100000"/>
              </a:lnSpc>
              <a:spcBef>
                <a:spcPts val="600"/>
              </a:spcBef>
              <a:spcAft>
                <a:spcPts val="0"/>
              </a:spcAft>
              <a:buClr>
                <a:srgbClr val="FFFFFF"/>
              </a:buClr>
              <a:buSzPts val="2000"/>
              <a:buFont typeface="Lustria"/>
              <a:buNone/>
              <a:defRPr>
                <a:solidFill>
                  <a:srgbClr val="FFFFFF"/>
                </a:solidFill>
              </a:defRPr>
            </a:lvl4pPr>
            <a:lvl5pPr marL="2286000" lvl="4" indent="-228600" algn="ctr">
              <a:lnSpc>
                <a:spcPct val="100000"/>
              </a:lnSpc>
              <a:spcBef>
                <a:spcPts val="600"/>
              </a:spcBef>
              <a:spcAft>
                <a:spcPts val="0"/>
              </a:spcAft>
              <a:buClr>
                <a:srgbClr val="FFFFFF"/>
              </a:buClr>
              <a:buSzPts val="2000"/>
              <a:buFont typeface="Lustria"/>
              <a:buNone/>
              <a:defRPr>
                <a:solidFill>
                  <a:srgbClr val="FFFFFF"/>
                </a:solidFill>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33" name="Google Shape;33;p23"/>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e contenuto">
  <p:cSld name="Titolo e contenuto 2">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913794" y="609600"/>
            <a:ext cx="10353763"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36" name="Google Shape;36;p24"/>
          <p:cNvSpPr txBox="1">
            <a:spLocks noGrp="1"/>
          </p:cNvSpPr>
          <p:nvPr>
            <p:ph type="body" idx="1"/>
          </p:nvPr>
        </p:nvSpPr>
        <p:spPr>
          <a:xfrm>
            <a:off x="913794" y="1732448"/>
            <a:ext cx="10353763" cy="4058752"/>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37" name="Google Shape;37;p24"/>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1295400" y="1761066"/>
            <a:ext cx="9590552" cy="1828814"/>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40" name="Google Shape;40;p25"/>
          <p:cNvSpPr txBox="1">
            <a:spLocks noGrp="1"/>
          </p:cNvSpPr>
          <p:nvPr>
            <p:ph type="body" idx="1"/>
          </p:nvPr>
        </p:nvSpPr>
        <p:spPr>
          <a:xfrm>
            <a:off x="1295400" y="3589878"/>
            <a:ext cx="9590552" cy="1507055"/>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FFFFFF"/>
              </a:buClr>
              <a:buSzPts val="2000"/>
              <a:buFont typeface="Lustria"/>
              <a:buNone/>
              <a:defRPr>
                <a:solidFill>
                  <a:srgbClr val="FFFFFF"/>
                </a:solidFill>
              </a:defRPr>
            </a:lvl1pPr>
            <a:lvl2pPr marL="914400" lvl="1" indent="-228600" algn="ctr">
              <a:lnSpc>
                <a:spcPct val="100000"/>
              </a:lnSpc>
              <a:spcBef>
                <a:spcPts val="600"/>
              </a:spcBef>
              <a:spcAft>
                <a:spcPts val="0"/>
              </a:spcAft>
              <a:buClr>
                <a:srgbClr val="FFFFFF"/>
              </a:buClr>
              <a:buSzPts val="2000"/>
              <a:buFont typeface="Lustria"/>
              <a:buNone/>
              <a:defRPr>
                <a:solidFill>
                  <a:srgbClr val="FFFFFF"/>
                </a:solidFill>
              </a:defRPr>
            </a:lvl2pPr>
            <a:lvl3pPr marL="1371600" lvl="2" indent="-228600" algn="ctr">
              <a:lnSpc>
                <a:spcPct val="100000"/>
              </a:lnSpc>
              <a:spcBef>
                <a:spcPts val="600"/>
              </a:spcBef>
              <a:spcAft>
                <a:spcPts val="0"/>
              </a:spcAft>
              <a:buClr>
                <a:srgbClr val="FFFFFF"/>
              </a:buClr>
              <a:buSzPts val="2000"/>
              <a:buFont typeface="Lustria"/>
              <a:buNone/>
              <a:defRPr>
                <a:solidFill>
                  <a:srgbClr val="FFFFFF"/>
                </a:solidFill>
              </a:defRPr>
            </a:lvl3pPr>
            <a:lvl4pPr marL="1828800" lvl="3" indent="-228600" algn="ctr">
              <a:lnSpc>
                <a:spcPct val="100000"/>
              </a:lnSpc>
              <a:spcBef>
                <a:spcPts val="600"/>
              </a:spcBef>
              <a:spcAft>
                <a:spcPts val="0"/>
              </a:spcAft>
              <a:buClr>
                <a:srgbClr val="FFFFFF"/>
              </a:buClr>
              <a:buSzPts val="2000"/>
              <a:buFont typeface="Lustria"/>
              <a:buNone/>
              <a:defRPr>
                <a:solidFill>
                  <a:srgbClr val="FFFFFF"/>
                </a:solidFill>
              </a:defRPr>
            </a:lvl4pPr>
            <a:lvl5pPr marL="2286000" lvl="4" indent="-228600" algn="ctr">
              <a:lnSpc>
                <a:spcPct val="100000"/>
              </a:lnSpc>
              <a:spcBef>
                <a:spcPts val="600"/>
              </a:spcBef>
              <a:spcAft>
                <a:spcPts val="0"/>
              </a:spcAft>
              <a:buClr>
                <a:srgbClr val="FFFFFF"/>
              </a:buClr>
              <a:buSzPts val="2000"/>
              <a:buFont typeface="Lustria"/>
              <a:buNone/>
              <a:defRPr>
                <a:solidFill>
                  <a:srgbClr val="FFFFFF"/>
                </a:solidFill>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41" name="Google Shape;41;p25"/>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913794" y="609600"/>
            <a:ext cx="10353763"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44" name="Google Shape;44;p26"/>
          <p:cNvSpPr txBox="1">
            <a:spLocks noGrp="1"/>
          </p:cNvSpPr>
          <p:nvPr>
            <p:ph type="body" idx="1"/>
          </p:nvPr>
        </p:nvSpPr>
        <p:spPr>
          <a:xfrm>
            <a:off x="913794" y="1732448"/>
            <a:ext cx="5060498" cy="4058751"/>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45" name="Google Shape;45;p26"/>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46"/>
        <p:cNvGrpSpPr/>
        <p:nvPr/>
      </p:nvGrpSpPr>
      <p:grpSpPr>
        <a:xfrm>
          <a:off x="0" y="0"/>
          <a:ext cx="0" cy="0"/>
          <a:chOff x="0" y="0"/>
          <a:chExt cx="0" cy="0"/>
        </a:xfrm>
      </p:grpSpPr>
      <p:pic>
        <p:nvPicPr>
          <p:cNvPr id="47" name="Google Shape;47;p27" descr="Picture 19"/>
          <p:cNvPicPr preferRelativeResize="0"/>
          <p:nvPr/>
        </p:nvPicPr>
        <p:blipFill rotWithShape="1">
          <a:blip r:embed="rId2">
            <a:alphaModFix/>
          </a:blip>
          <a:srcRect/>
          <a:stretch/>
        </p:blipFill>
        <p:spPr>
          <a:xfrm>
            <a:off x="913794" y="1734505"/>
            <a:ext cx="5089073" cy="4148770"/>
          </a:xfrm>
          <a:prstGeom prst="rect">
            <a:avLst/>
          </a:prstGeom>
          <a:noFill/>
          <a:ln>
            <a:noFill/>
          </a:ln>
        </p:spPr>
      </p:pic>
      <p:pic>
        <p:nvPicPr>
          <p:cNvPr id="48" name="Google Shape;48;p27" descr="Picture 20"/>
          <p:cNvPicPr preferRelativeResize="0"/>
          <p:nvPr/>
        </p:nvPicPr>
        <p:blipFill rotWithShape="1">
          <a:blip r:embed="rId2">
            <a:alphaModFix/>
          </a:blip>
          <a:srcRect/>
          <a:stretch/>
        </p:blipFill>
        <p:spPr>
          <a:xfrm>
            <a:off x="6178484" y="1734505"/>
            <a:ext cx="5089073" cy="4148770"/>
          </a:xfrm>
          <a:prstGeom prst="rect">
            <a:avLst/>
          </a:prstGeom>
          <a:noFill/>
          <a:ln>
            <a:noFill/>
          </a:ln>
        </p:spPr>
      </p:pic>
      <p:sp>
        <p:nvSpPr>
          <p:cNvPr id="49" name="Google Shape;49;p27"/>
          <p:cNvSpPr txBox="1">
            <a:spLocks noGrp="1"/>
          </p:cNvSpPr>
          <p:nvPr>
            <p:ph type="title"/>
          </p:nvPr>
        </p:nvSpPr>
        <p:spPr>
          <a:xfrm>
            <a:off x="913794" y="609600"/>
            <a:ext cx="10353763"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DADADA"/>
              </a:buClr>
              <a:buSzPts val="1800"/>
              <a:buNone/>
              <a:defRPr/>
            </a:lvl1pPr>
            <a:lvl2pPr lvl="1" algn="ctr">
              <a:lnSpc>
                <a:spcPct val="100000"/>
              </a:lnSpc>
              <a:spcBef>
                <a:spcPts val="0"/>
              </a:spcBef>
              <a:spcAft>
                <a:spcPts val="0"/>
              </a:spcAft>
              <a:buClr>
                <a:srgbClr val="DADADA"/>
              </a:buClr>
              <a:buSzPts val="1800"/>
              <a:buNone/>
              <a:defRPr/>
            </a:lvl2pPr>
            <a:lvl3pPr lvl="2" algn="ctr">
              <a:lnSpc>
                <a:spcPct val="100000"/>
              </a:lnSpc>
              <a:spcBef>
                <a:spcPts val="0"/>
              </a:spcBef>
              <a:spcAft>
                <a:spcPts val="0"/>
              </a:spcAft>
              <a:buClr>
                <a:srgbClr val="DADADA"/>
              </a:buClr>
              <a:buSzPts val="1800"/>
              <a:buNone/>
              <a:defRPr/>
            </a:lvl3pPr>
            <a:lvl4pPr lvl="3" algn="ctr">
              <a:lnSpc>
                <a:spcPct val="100000"/>
              </a:lnSpc>
              <a:spcBef>
                <a:spcPts val="0"/>
              </a:spcBef>
              <a:spcAft>
                <a:spcPts val="0"/>
              </a:spcAft>
              <a:buClr>
                <a:srgbClr val="DADADA"/>
              </a:buClr>
              <a:buSzPts val="1800"/>
              <a:buNone/>
              <a:defRPr/>
            </a:lvl4pPr>
            <a:lvl5pPr lvl="4" algn="ctr">
              <a:lnSpc>
                <a:spcPct val="100000"/>
              </a:lnSpc>
              <a:spcBef>
                <a:spcPts val="0"/>
              </a:spcBef>
              <a:spcAft>
                <a:spcPts val="0"/>
              </a:spcAft>
              <a:buClr>
                <a:srgbClr val="DADADA"/>
              </a:buClr>
              <a:buSzPts val="1800"/>
              <a:buNone/>
              <a:defRPr/>
            </a:lvl5pPr>
            <a:lvl6pPr lvl="5" algn="ctr">
              <a:lnSpc>
                <a:spcPct val="100000"/>
              </a:lnSpc>
              <a:spcBef>
                <a:spcPts val="0"/>
              </a:spcBef>
              <a:spcAft>
                <a:spcPts val="0"/>
              </a:spcAft>
              <a:buClr>
                <a:srgbClr val="DADADA"/>
              </a:buClr>
              <a:buSzPts val="1800"/>
              <a:buNone/>
              <a:defRPr/>
            </a:lvl6pPr>
            <a:lvl7pPr lvl="6" algn="ctr">
              <a:lnSpc>
                <a:spcPct val="100000"/>
              </a:lnSpc>
              <a:spcBef>
                <a:spcPts val="0"/>
              </a:spcBef>
              <a:spcAft>
                <a:spcPts val="0"/>
              </a:spcAft>
              <a:buClr>
                <a:srgbClr val="DADADA"/>
              </a:buClr>
              <a:buSzPts val="1800"/>
              <a:buNone/>
              <a:defRPr/>
            </a:lvl7pPr>
            <a:lvl8pPr lvl="7" algn="ctr">
              <a:lnSpc>
                <a:spcPct val="100000"/>
              </a:lnSpc>
              <a:spcBef>
                <a:spcPts val="0"/>
              </a:spcBef>
              <a:spcAft>
                <a:spcPts val="0"/>
              </a:spcAft>
              <a:buClr>
                <a:srgbClr val="DADADA"/>
              </a:buClr>
              <a:buSzPts val="1800"/>
              <a:buNone/>
              <a:defRPr/>
            </a:lvl8pPr>
            <a:lvl9pPr lvl="8" algn="ctr">
              <a:lnSpc>
                <a:spcPct val="100000"/>
              </a:lnSpc>
              <a:spcBef>
                <a:spcPts val="0"/>
              </a:spcBef>
              <a:spcAft>
                <a:spcPts val="0"/>
              </a:spcAft>
              <a:buClr>
                <a:srgbClr val="DADADA"/>
              </a:buClr>
              <a:buSzPts val="1800"/>
              <a:buNone/>
              <a:defRPr/>
            </a:lvl9pPr>
          </a:lstStyle>
          <a:p>
            <a:endParaRPr/>
          </a:p>
        </p:txBody>
      </p:sp>
      <p:sp>
        <p:nvSpPr>
          <p:cNvPr id="50" name="Google Shape;50;p27"/>
          <p:cNvSpPr txBox="1">
            <a:spLocks noGrp="1"/>
          </p:cNvSpPr>
          <p:nvPr>
            <p:ph type="body" idx="1"/>
          </p:nvPr>
        </p:nvSpPr>
        <p:spPr>
          <a:xfrm>
            <a:off x="1005872" y="1835254"/>
            <a:ext cx="4876344" cy="544885"/>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228600" algn="ctr">
              <a:lnSpc>
                <a:spcPct val="100000"/>
              </a:lnSpc>
              <a:spcBef>
                <a:spcPts val="600"/>
              </a:spcBef>
              <a:spcAft>
                <a:spcPts val="0"/>
              </a:spcAft>
              <a:buClr>
                <a:srgbClr val="DADADA"/>
              </a:buClr>
              <a:buSzPts val="2400"/>
              <a:buFont typeface="Lustria"/>
              <a:buNone/>
              <a:defRPr sz="2400"/>
            </a:lvl1pPr>
            <a:lvl2pPr marL="914400" lvl="1" indent="-228600" algn="ctr">
              <a:lnSpc>
                <a:spcPct val="100000"/>
              </a:lnSpc>
              <a:spcBef>
                <a:spcPts val="600"/>
              </a:spcBef>
              <a:spcAft>
                <a:spcPts val="0"/>
              </a:spcAft>
              <a:buClr>
                <a:srgbClr val="DADADA"/>
              </a:buClr>
              <a:buSzPts val="2400"/>
              <a:buFont typeface="Lustria"/>
              <a:buNone/>
              <a:defRPr sz="2400"/>
            </a:lvl2pPr>
            <a:lvl3pPr marL="1371600" lvl="2" indent="-228600" algn="ctr">
              <a:lnSpc>
                <a:spcPct val="100000"/>
              </a:lnSpc>
              <a:spcBef>
                <a:spcPts val="600"/>
              </a:spcBef>
              <a:spcAft>
                <a:spcPts val="0"/>
              </a:spcAft>
              <a:buClr>
                <a:srgbClr val="DADADA"/>
              </a:buClr>
              <a:buSzPts val="2400"/>
              <a:buFont typeface="Lustria"/>
              <a:buNone/>
              <a:defRPr sz="2400"/>
            </a:lvl3pPr>
            <a:lvl4pPr marL="1828800" lvl="3" indent="-228600" algn="ctr">
              <a:lnSpc>
                <a:spcPct val="100000"/>
              </a:lnSpc>
              <a:spcBef>
                <a:spcPts val="600"/>
              </a:spcBef>
              <a:spcAft>
                <a:spcPts val="0"/>
              </a:spcAft>
              <a:buClr>
                <a:srgbClr val="DADADA"/>
              </a:buClr>
              <a:buSzPts val="2400"/>
              <a:buFont typeface="Lustria"/>
              <a:buNone/>
              <a:defRPr sz="2400"/>
            </a:lvl4pPr>
            <a:lvl5pPr marL="2286000" lvl="4" indent="-228600" algn="ctr">
              <a:lnSpc>
                <a:spcPct val="100000"/>
              </a:lnSpc>
              <a:spcBef>
                <a:spcPts val="600"/>
              </a:spcBef>
              <a:spcAft>
                <a:spcPts val="0"/>
              </a:spcAft>
              <a:buClr>
                <a:srgbClr val="DADADA"/>
              </a:buClr>
              <a:buSzPts val="2400"/>
              <a:buFont typeface="Lustria"/>
              <a:buNone/>
              <a:defRPr sz="24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51" name="Google Shape;51;p27"/>
          <p:cNvSpPr txBox="1">
            <a:spLocks noGrp="1"/>
          </p:cNvSpPr>
          <p:nvPr>
            <p:ph type="body" idx="2"/>
          </p:nvPr>
        </p:nvSpPr>
        <p:spPr>
          <a:xfrm>
            <a:off x="6294966" y="1835254"/>
            <a:ext cx="4895332" cy="544884"/>
          </a:xfrm>
          <a:prstGeom prst="rect">
            <a:avLst/>
          </a:prstGeom>
          <a:noFill/>
          <a:ln>
            <a:noFill/>
          </a:ln>
          <a:effectLst>
            <a:outerShdw blurRad="25400" rotWithShape="0">
              <a:srgbClr val="000000">
                <a:alpha val="45882"/>
              </a:srgbClr>
            </a:outerShdw>
          </a:effectLst>
        </p:spPr>
        <p:txBody>
          <a:bodyPr spcFirstLastPara="1" wrap="square" lIns="45700" tIns="45700" rIns="45700" bIns="45700" anchor="b" anchorCtr="0">
            <a:normAutofit/>
          </a:bodyPr>
          <a:lstStyle>
            <a:lvl1pPr marL="457200" lvl="0" indent="-308610" algn="l">
              <a:lnSpc>
                <a:spcPct val="100000"/>
              </a:lnSpc>
              <a:spcBef>
                <a:spcPts val="60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0"/>
              </a:spcAft>
              <a:buSzPts val="1260"/>
              <a:buChar char="•"/>
              <a:defRPr/>
            </a:lvl9pPr>
          </a:lstStyle>
          <a:p>
            <a:endParaRPr/>
          </a:p>
        </p:txBody>
      </p:sp>
      <p:sp>
        <p:nvSpPr>
          <p:cNvPr id="52" name="Google Shape;52;p27"/>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F2F2F2"/>
              </a:buClr>
              <a:buSzPts val="1000"/>
              <a:buFont typeface="Lustria"/>
              <a:buNone/>
              <a:defRPr sz="1000">
                <a:solidFill>
                  <a:srgbClr val="F2F2F2"/>
                </a:solidFill>
              </a:defRPr>
            </a:lvl1pPr>
            <a:lvl2pPr marL="0" lvl="1" indent="0" algn="r">
              <a:lnSpc>
                <a:spcPct val="100000"/>
              </a:lnSpc>
              <a:spcBef>
                <a:spcPts val="0"/>
              </a:spcBef>
              <a:spcAft>
                <a:spcPts val="0"/>
              </a:spcAft>
              <a:buClr>
                <a:srgbClr val="F2F2F2"/>
              </a:buClr>
              <a:buSzPts val="1000"/>
              <a:buFont typeface="Lustria"/>
              <a:buNone/>
              <a:defRPr sz="1000">
                <a:solidFill>
                  <a:srgbClr val="F2F2F2"/>
                </a:solidFill>
              </a:defRPr>
            </a:lvl2pPr>
            <a:lvl3pPr marL="0" lvl="2" indent="0" algn="r">
              <a:lnSpc>
                <a:spcPct val="100000"/>
              </a:lnSpc>
              <a:spcBef>
                <a:spcPts val="0"/>
              </a:spcBef>
              <a:spcAft>
                <a:spcPts val="0"/>
              </a:spcAft>
              <a:buClr>
                <a:srgbClr val="F2F2F2"/>
              </a:buClr>
              <a:buSzPts val="1000"/>
              <a:buFont typeface="Lustria"/>
              <a:buNone/>
              <a:defRPr sz="1000">
                <a:solidFill>
                  <a:srgbClr val="F2F2F2"/>
                </a:solidFill>
              </a:defRPr>
            </a:lvl3pPr>
            <a:lvl4pPr marL="0" lvl="3" indent="0" algn="r">
              <a:lnSpc>
                <a:spcPct val="100000"/>
              </a:lnSpc>
              <a:spcBef>
                <a:spcPts val="0"/>
              </a:spcBef>
              <a:spcAft>
                <a:spcPts val="0"/>
              </a:spcAft>
              <a:buClr>
                <a:srgbClr val="F2F2F2"/>
              </a:buClr>
              <a:buSzPts val="1000"/>
              <a:buFont typeface="Lustria"/>
              <a:buNone/>
              <a:defRPr sz="1000">
                <a:solidFill>
                  <a:srgbClr val="F2F2F2"/>
                </a:solidFill>
              </a:defRPr>
            </a:lvl4pPr>
            <a:lvl5pPr marL="0" lvl="4" indent="0" algn="r">
              <a:lnSpc>
                <a:spcPct val="100000"/>
              </a:lnSpc>
              <a:spcBef>
                <a:spcPts val="0"/>
              </a:spcBef>
              <a:spcAft>
                <a:spcPts val="0"/>
              </a:spcAft>
              <a:buClr>
                <a:srgbClr val="F2F2F2"/>
              </a:buClr>
              <a:buSzPts val="1000"/>
              <a:buFont typeface="Lustria"/>
              <a:buNone/>
              <a:defRPr sz="1000">
                <a:solidFill>
                  <a:srgbClr val="F2F2F2"/>
                </a:solidFill>
              </a:defRPr>
            </a:lvl5pPr>
            <a:lvl6pPr marL="0" lvl="5" indent="0" algn="r">
              <a:lnSpc>
                <a:spcPct val="100000"/>
              </a:lnSpc>
              <a:spcBef>
                <a:spcPts val="0"/>
              </a:spcBef>
              <a:spcAft>
                <a:spcPts val="0"/>
              </a:spcAft>
              <a:buClr>
                <a:srgbClr val="F2F2F2"/>
              </a:buClr>
              <a:buSzPts val="1000"/>
              <a:buFont typeface="Lustria"/>
              <a:buNone/>
              <a:defRPr sz="1000">
                <a:solidFill>
                  <a:srgbClr val="F2F2F2"/>
                </a:solidFill>
              </a:defRPr>
            </a:lvl6pPr>
            <a:lvl7pPr marL="0" lvl="6" indent="0" algn="r">
              <a:lnSpc>
                <a:spcPct val="100000"/>
              </a:lnSpc>
              <a:spcBef>
                <a:spcPts val="0"/>
              </a:spcBef>
              <a:spcAft>
                <a:spcPts val="0"/>
              </a:spcAft>
              <a:buClr>
                <a:srgbClr val="F2F2F2"/>
              </a:buClr>
              <a:buSzPts val="1000"/>
              <a:buFont typeface="Lustria"/>
              <a:buNone/>
              <a:defRPr sz="1000">
                <a:solidFill>
                  <a:srgbClr val="F2F2F2"/>
                </a:solidFill>
              </a:defRPr>
            </a:lvl7pPr>
            <a:lvl8pPr marL="0" lvl="7" indent="0" algn="r">
              <a:lnSpc>
                <a:spcPct val="100000"/>
              </a:lnSpc>
              <a:spcBef>
                <a:spcPts val="0"/>
              </a:spcBef>
              <a:spcAft>
                <a:spcPts val="0"/>
              </a:spcAft>
              <a:buClr>
                <a:srgbClr val="F2F2F2"/>
              </a:buClr>
              <a:buSzPts val="1000"/>
              <a:buFont typeface="Lustria"/>
              <a:buNone/>
              <a:defRPr sz="1000">
                <a:solidFill>
                  <a:srgbClr val="F2F2F2"/>
                </a:solidFill>
              </a:defRPr>
            </a:lvl8pPr>
            <a:lvl9pPr marL="0" lvl="8" indent="0" algn="r">
              <a:lnSpc>
                <a:spcPct val="100000"/>
              </a:lnSpc>
              <a:spcBef>
                <a:spcPts val="0"/>
              </a:spcBef>
              <a:spcAft>
                <a:spcPts val="0"/>
              </a:spcAft>
              <a:buClr>
                <a:srgbClr val="F2F2F2"/>
              </a:buClr>
              <a:buSzPts val="1000"/>
              <a:buFont typeface="Lustria"/>
              <a:buNone/>
              <a:defRPr sz="1000">
                <a:solidFill>
                  <a:srgbClr val="F2F2F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BA97"/>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913794" y="609600"/>
            <a:ext cx="10353763" cy="97045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1pPr>
            <a:lvl2pPr marR="0" lvl="1"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2pPr>
            <a:lvl3pPr marR="0" lvl="2"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3pPr>
            <a:lvl4pPr marR="0" lvl="3"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4pPr>
            <a:lvl5pPr marR="0" lvl="4"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5pPr>
            <a:lvl6pPr marR="0" lvl="5"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6pPr>
            <a:lvl7pPr marR="0" lvl="6"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7pPr>
            <a:lvl8pPr marR="0" lvl="7"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8pPr>
            <a:lvl9pPr marR="0" lvl="8" algn="ctr" rtl="0">
              <a:lnSpc>
                <a:spcPct val="100000"/>
              </a:lnSpc>
              <a:spcBef>
                <a:spcPts val="0"/>
              </a:spcBef>
              <a:spcAft>
                <a:spcPts val="0"/>
              </a:spcAft>
              <a:buClr>
                <a:srgbClr val="DADADA"/>
              </a:buClr>
              <a:buSzPts val="4000"/>
              <a:buFont typeface="Lustria"/>
              <a:buNone/>
              <a:defRPr sz="4000" b="0" i="0" u="none" strike="noStrike" cap="none">
                <a:solidFill>
                  <a:srgbClr val="DADADA"/>
                </a:solidFill>
                <a:latin typeface="Lustria"/>
                <a:ea typeface="Lustria"/>
                <a:cs typeface="Lustria"/>
                <a:sym typeface="Lustria"/>
              </a:defRPr>
            </a:lvl9pPr>
          </a:lstStyle>
          <a:p>
            <a:endParaRPr/>
          </a:p>
        </p:txBody>
      </p:sp>
      <p:sp>
        <p:nvSpPr>
          <p:cNvPr id="7" name="Google Shape;7;p18"/>
          <p:cNvSpPr txBox="1">
            <a:spLocks noGrp="1"/>
          </p:cNvSpPr>
          <p:nvPr>
            <p:ph type="body" idx="1"/>
          </p:nvPr>
        </p:nvSpPr>
        <p:spPr>
          <a:xfrm>
            <a:off x="609600" y="1600200"/>
            <a:ext cx="10972800" cy="5257800"/>
          </a:xfrm>
          <a:prstGeom prst="rect">
            <a:avLst/>
          </a:prstGeom>
          <a:noFill/>
          <a:ln>
            <a:noFill/>
          </a:ln>
          <a:effectLst>
            <a:outerShdw blurRad="25400" rotWithShape="0">
              <a:srgbClr val="000000">
                <a:alpha val="45882"/>
              </a:srgbClr>
            </a:outerShdw>
          </a:effectLst>
        </p:spPr>
        <p:txBody>
          <a:bodyPr spcFirstLastPara="1" wrap="square" lIns="45700" tIns="45700" rIns="45700" bIns="45700" anchor="t" anchorCtr="0">
            <a:normAutofit/>
          </a:bodyPr>
          <a:lstStyle>
            <a:lvl1pPr marL="457200" marR="0" lvl="0"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1pPr>
            <a:lvl2pPr marL="914400" marR="0" lvl="1"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2pPr>
            <a:lvl3pPr marL="1371600" marR="0" lvl="2"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3pPr>
            <a:lvl4pPr marL="1828800" marR="0" lvl="3"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4pPr>
            <a:lvl5pPr marL="2286000" marR="0" lvl="4"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5pPr>
            <a:lvl6pPr marL="2743200" marR="0" lvl="5"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6pPr>
            <a:lvl7pPr marL="3200400" marR="0" lvl="6"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7pPr>
            <a:lvl8pPr marL="3657600" marR="0" lvl="7"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8pPr>
            <a:lvl9pPr marL="4114800" marR="0" lvl="8" indent="-317500" algn="l" rtl="0">
              <a:lnSpc>
                <a:spcPct val="100000"/>
              </a:lnSpc>
              <a:spcBef>
                <a:spcPts val="600"/>
              </a:spcBef>
              <a:spcAft>
                <a:spcPts val="0"/>
              </a:spcAft>
              <a:buClr>
                <a:srgbClr val="DADADA"/>
              </a:buClr>
              <a:buSzPts val="1400"/>
              <a:buFont typeface="Lustria"/>
              <a:buChar char="•"/>
              <a:defRPr sz="2000" b="0" i="0" u="none" strike="noStrike" cap="none">
                <a:solidFill>
                  <a:srgbClr val="DADADA"/>
                </a:solidFill>
                <a:latin typeface="Lustria"/>
                <a:ea typeface="Lustria"/>
                <a:cs typeface="Lustria"/>
                <a:sym typeface="Lustria"/>
              </a:defRPr>
            </a:lvl9pPr>
          </a:lstStyle>
          <a:p>
            <a:endParaRPr/>
          </a:p>
        </p:txBody>
      </p:sp>
      <p:sp>
        <p:nvSpPr>
          <p:cNvPr id="8" name="Google Shape;8;p18"/>
          <p:cNvSpPr txBox="1">
            <a:spLocks noGrp="1"/>
          </p:cNvSpPr>
          <p:nvPr>
            <p:ph type="sldNum" idx="12"/>
          </p:nvPr>
        </p:nvSpPr>
        <p:spPr>
          <a:xfrm>
            <a:off x="11036415" y="5952965"/>
            <a:ext cx="231141" cy="22574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1pPr>
            <a:lvl2pPr marL="0" marR="0" lvl="1"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2pPr>
            <a:lvl3pPr marL="0" marR="0" lvl="2"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3pPr>
            <a:lvl4pPr marL="0" marR="0" lvl="3"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4pPr>
            <a:lvl5pPr marL="0" marR="0" lvl="4"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5pPr>
            <a:lvl6pPr marL="0" marR="0" lvl="5"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6pPr>
            <a:lvl7pPr marL="0" marR="0" lvl="6"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7pPr>
            <a:lvl8pPr marL="0" marR="0" lvl="7"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8pPr>
            <a:lvl9pPr marL="0" marR="0" lvl="8" indent="0" algn="r" rtl="0">
              <a:lnSpc>
                <a:spcPct val="100000"/>
              </a:lnSpc>
              <a:spcBef>
                <a:spcPts val="0"/>
              </a:spcBef>
              <a:spcAft>
                <a:spcPts val="0"/>
              </a:spcAft>
              <a:buClr>
                <a:srgbClr val="F2F2F2"/>
              </a:buClr>
              <a:buSzPts val="1000"/>
              <a:buFont typeface="Lustria"/>
              <a:buNone/>
              <a:defRPr sz="10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5D5E3E-8A94-431A-9E2A-F0D11C94FEA6}"/>
              </a:ext>
            </a:extLst>
          </p:cNvPr>
          <p:cNvSpPr>
            <a:spLocks noGrp="1"/>
          </p:cNvSpPr>
          <p:nvPr>
            <p:ph type="title"/>
          </p:nvPr>
        </p:nvSpPr>
        <p:spPr/>
        <p:txBody>
          <a:bodyPr>
            <a:normAutofit/>
          </a:bodyPr>
          <a:lstStyle/>
          <a:p>
            <a:endParaRPr lang="it-IT" dirty="0"/>
          </a:p>
        </p:txBody>
      </p:sp>
      <p:sp>
        <p:nvSpPr>
          <p:cNvPr id="3" name="Segnaposto testo 2">
            <a:extLst>
              <a:ext uri="{FF2B5EF4-FFF2-40B4-BE49-F238E27FC236}">
                <a16:creationId xmlns:a16="http://schemas.microsoft.com/office/drawing/2014/main" id="{1C41453C-90E9-4413-8EFC-E575C16E9015}"/>
              </a:ext>
            </a:extLst>
          </p:cNvPr>
          <p:cNvSpPr>
            <a:spLocks noGrp="1"/>
          </p:cNvSpPr>
          <p:nvPr>
            <p:ph type="body" idx="1"/>
          </p:nvPr>
        </p:nvSpPr>
        <p:spPr/>
        <p:txBody>
          <a:bodyPr/>
          <a:lstStyle/>
          <a:p>
            <a:pPr marL="101600" indent="0">
              <a:buNone/>
            </a:pPr>
            <a:r>
              <a:rPr lang="it-IT" dirty="0" err="1"/>
              <a:t>Spaniards</a:t>
            </a:r>
            <a:r>
              <a:rPr lang="it-IT" dirty="0"/>
              <a:t> in Rome: 2 MOTTOS</a:t>
            </a:r>
          </a:p>
          <a:p>
            <a:pPr marL="101600" indent="0">
              <a:buNone/>
            </a:pPr>
            <a:br>
              <a:rPr lang="it-IT" dirty="0"/>
            </a:br>
            <a:r>
              <a:rPr lang="it-IT" sz="2400" dirty="0">
                <a:solidFill>
                  <a:srgbClr val="FF0000"/>
                </a:solidFill>
              </a:rPr>
              <a:t>Romans are more </a:t>
            </a:r>
            <a:r>
              <a:rPr lang="it-IT" sz="2400" dirty="0" err="1">
                <a:solidFill>
                  <a:srgbClr val="FF0000"/>
                </a:solidFill>
              </a:rPr>
              <a:t>modern</a:t>
            </a:r>
            <a:r>
              <a:rPr lang="it-IT" sz="2400" dirty="0">
                <a:solidFill>
                  <a:srgbClr val="FF0000"/>
                </a:solidFill>
              </a:rPr>
              <a:t> </a:t>
            </a:r>
            <a:r>
              <a:rPr lang="it-IT" sz="2400" dirty="0" err="1">
                <a:solidFill>
                  <a:srgbClr val="FF0000"/>
                </a:solidFill>
              </a:rPr>
              <a:t>than</a:t>
            </a:r>
            <a:r>
              <a:rPr lang="it-IT" sz="2400" dirty="0">
                <a:solidFill>
                  <a:srgbClr val="FF0000"/>
                </a:solidFill>
              </a:rPr>
              <a:t> </a:t>
            </a:r>
            <a:r>
              <a:rPr lang="it-IT" sz="2400" dirty="0" err="1">
                <a:solidFill>
                  <a:srgbClr val="FF0000"/>
                </a:solidFill>
              </a:rPr>
              <a:t>modern</a:t>
            </a:r>
            <a:r>
              <a:rPr lang="it-IT" sz="2400" dirty="0">
                <a:solidFill>
                  <a:srgbClr val="FF0000"/>
                </a:solidFill>
              </a:rPr>
              <a:t> society !!!</a:t>
            </a:r>
          </a:p>
          <a:p>
            <a:pPr marL="101600" indent="0">
              <a:buNone/>
            </a:pPr>
            <a:endParaRPr lang="it-IT" sz="2400" dirty="0"/>
          </a:p>
          <a:p>
            <a:pPr marL="101600" indent="0">
              <a:buNone/>
            </a:pPr>
            <a:r>
              <a:rPr lang="it-IT" sz="2400" dirty="0">
                <a:solidFill>
                  <a:srgbClr val="FF0000"/>
                </a:solidFill>
              </a:rPr>
              <a:t>Monte Testaccio, a </a:t>
            </a:r>
            <a:r>
              <a:rPr lang="it-IT" sz="2400" dirty="0" err="1">
                <a:solidFill>
                  <a:srgbClr val="FF0000"/>
                </a:solidFill>
              </a:rPr>
              <a:t>hill</a:t>
            </a:r>
            <a:r>
              <a:rPr lang="it-IT" sz="2400" dirty="0">
                <a:solidFill>
                  <a:srgbClr val="FF0000"/>
                </a:solidFill>
              </a:rPr>
              <a:t> of </a:t>
            </a:r>
            <a:r>
              <a:rPr lang="it-IT" sz="2400" dirty="0" err="1">
                <a:solidFill>
                  <a:srgbClr val="FF0000"/>
                </a:solidFill>
              </a:rPr>
              <a:t>shards</a:t>
            </a:r>
            <a:endParaRPr lang="it-IT" sz="2400" dirty="0">
              <a:solidFill>
                <a:srgbClr val="FF0000"/>
              </a:solidFill>
            </a:endParaRPr>
          </a:p>
          <a:p>
            <a:pPr marL="101600" indent="0">
              <a:buNone/>
            </a:pPr>
            <a:endParaRPr lang="it-IT" dirty="0"/>
          </a:p>
          <a:p>
            <a:pPr marL="101600" indent="0">
              <a:buNone/>
            </a:pPr>
            <a:endParaRPr lang="it-IT" dirty="0"/>
          </a:p>
          <a:p>
            <a:pPr marL="101600" indent="0">
              <a:buNone/>
            </a:pPr>
            <a:endParaRPr lang="it-IT" dirty="0"/>
          </a:p>
          <a:p>
            <a:pPr marL="101600" indent="0">
              <a:buNone/>
            </a:pPr>
            <a:endParaRPr lang="it-IT" dirty="0"/>
          </a:p>
        </p:txBody>
      </p:sp>
      <p:sp>
        <p:nvSpPr>
          <p:cNvPr id="4" name="Segnaposto testo 3">
            <a:extLst>
              <a:ext uri="{FF2B5EF4-FFF2-40B4-BE49-F238E27FC236}">
                <a16:creationId xmlns:a16="http://schemas.microsoft.com/office/drawing/2014/main" id="{A1F4078C-C8DA-45D4-BEC6-6335BD82D054}"/>
              </a:ext>
            </a:extLst>
          </p:cNvPr>
          <p:cNvSpPr>
            <a:spLocks noGrp="1"/>
          </p:cNvSpPr>
          <p:nvPr>
            <p:ph type="body" idx="2"/>
          </p:nvPr>
        </p:nvSpPr>
        <p:spPr/>
        <p:txBody>
          <a:bodyPr/>
          <a:lstStyle/>
          <a:p>
            <a:endParaRPr lang="it-IT" dirty="0"/>
          </a:p>
        </p:txBody>
      </p:sp>
    </p:spTree>
    <p:extLst>
      <p:ext uri="{BB962C8B-B14F-4D97-AF65-F5344CB8AC3E}">
        <p14:creationId xmlns:p14="http://schemas.microsoft.com/office/powerpoint/2010/main" val="265753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FCFAB"/>
            </a:gs>
            <a:gs pos="100000">
              <a:srgbClr val="EFCFAB"/>
            </a:gs>
          </a:gsLst>
          <a:path path="circle">
            <a:fillToRect l="50000" t="50000" r="50000" b="50000"/>
          </a:path>
          <a:tileRect/>
        </a:gradFill>
        <a:effectLst/>
      </p:bgPr>
    </p:bg>
    <p:spTree>
      <p:nvGrpSpPr>
        <p:cNvPr id="1" name="Shape 182"/>
        <p:cNvGrpSpPr/>
        <p:nvPr/>
      </p:nvGrpSpPr>
      <p:grpSpPr>
        <a:xfrm>
          <a:off x="0" y="0"/>
          <a:ext cx="0" cy="0"/>
          <a:chOff x="0" y="0"/>
          <a:chExt cx="0" cy="0"/>
        </a:xfrm>
      </p:grpSpPr>
      <p:sp>
        <p:nvSpPr>
          <p:cNvPr id="183" name="Google Shape;183;p9"/>
          <p:cNvSpPr txBox="1"/>
          <p:nvPr/>
        </p:nvSpPr>
        <p:spPr>
          <a:xfrm>
            <a:off x="4551185" y="321783"/>
            <a:ext cx="6101250" cy="15014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Molte anfore venivano </a:t>
            </a:r>
            <a:r>
              <a:rPr lang="en-US" sz="1800" b="1" i="0" u="none" strike="noStrike" cap="none">
                <a:solidFill>
                  <a:srgbClr val="674616"/>
                </a:solidFill>
                <a:latin typeface="Calibri"/>
                <a:ea typeface="Calibri"/>
                <a:cs typeface="Calibri"/>
                <a:sym typeface="Calibri"/>
              </a:rPr>
              <a:t>riciclate</a:t>
            </a:r>
            <a:r>
              <a:rPr lang="en-US" sz="1800" b="0" i="0" u="none" strike="noStrike" cap="none">
                <a:solidFill>
                  <a:srgbClr val="000000"/>
                </a:solidFill>
                <a:latin typeface="Calibri"/>
                <a:ea typeface="Calibri"/>
                <a:cs typeface="Calibri"/>
                <a:sym typeface="Calibri"/>
              </a:rPr>
              <a:t> come materiale da costruzione, le altre venivano frantumate e accatastate in un enorme cumulo che nel corso dei secoli si è andato ad innalzare fino a divenire una vera e propria collinetta.</a:t>
            </a:r>
            <a:endParaRPr sz="1800" b="0" i="0" u="none" strike="noStrike" cap="none">
              <a:solidFill>
                <a:srgbClr val="FFFFFF"/>
              </a:solidFill>
              <a:latin typeface="Lustria"/>
              <a:ea typeface="Lustria"/>
              <a:cs typeface="Lustria"/>
              <a:sym typeface="Lustria"/>
            </a:endParaRPr>
          </a:p>
        </p:txBody>
      </p:sp>
      <p:sp>
        <p:nvSpPr>
          <p:cNvPr id="184" name="Google Shape;184;p9"/>
          <p:cNvSpPr txBox="1"/>
          <p:nvPr/>
        </p:nvSpPr>
        <p:spPr>
          <a:xfrm>
            <a:off x="1704705" y="3771344"/>
            <a:ext cx="8842896" cy="3254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Le anfore con </a:t>
            </a:r>
            <a:r>
              <a:rPr lang="en-US" sz="1800" b="1" i="0" u="none" strike="noStrike" cap="none">
                <a:solidFill>
                  <a:srgbClr val="674616"/>
                </a:solidFill>
                <a:latin typeface="Calibri"/>
                <a:ea typeface="Calibri"/>
                <a:cs typeface="Calibri"/>
                <a:sym typeface="Calibri"/>
              </a:rPr>
              <a:t>base appuntita, </a:t>
            </a:r>
            <a:r>
              <a:rPr lang="en-US" sz="1800" b="0" i="0" u="none" strike="noStrike" cap="none">
                <a:solidFill>
                  <a:srgbClr val="000000"/>
                </a:solidFill>
                <a:latin typeface="Calibri"/>
                <a:ea typeface="Calibri"/>
                <a:cs typeface="Calibri"/>
                <a:sym typeface="Calibri"/>
              </a:rPr>
              <a:t>si infilavano nell'imboccatura di altre anfore se vuote o sulla sabbia della stiva , o strette tra loro. Una tempesta era però in grado di fare sicuramente molti danni.</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Ma secondo alcuni autori ,Testaccio, il grande quartiere commerciale cittadino, era dominato dall’importante </a:t>
            </a:r>
            <a:r>
              <a:rPr lang="en-US" sz="1800" b="1" i="0" u="none" strike="noStrike" cap="none">
                <a:solidFill>
                  <a:srgbClr val="674616"/>
                </a:solidFill>
                <a:latin typeface="Calibri"/>
                <a:ea typeface="Calibri"/>
                <a:cs typeface="Calibri"/>
                <a:sym typeface="Calibri"/>
              </a:rPr>
              <a:t>struttura portuale dell’Emporium</a:t>
            </a:r>
            <a:r>
              <a:rPr lang="en-US" sz="1800" b="0" i="0" u="none" strike="noStrike" cap="none">
                <a:solidFill>
                  <a:srgbClr val="000000"/>
                </a:solidFill>
                <a:latin typeface="Calibri"/>
                <a:ea typeface="Calibri"/>
                <a:cs typeface="Calibri"/>
                <a:sym typeface="Calibri"/>
              </a:rPr>
              <a:t>, presente lungo il Tevere, sulla sponda opposta a Porta Portese. </a:t>
            </a:r>
            <a:br>
              <a:rPr lang="en-US" sz="1800" b="0" i="0" u="none" strike="noStrike" cap="none">
                <a:solidFill>
                  <a:srgbClr val="000000"/>
                </a:solidFill>
                <a:latin typeface="Calibri"/>
                <a:ea typeface="Calibri"/>
                <a:cs typeface="Calibri"/>
                <a:sym typeface="Calibri"/>
              </a:rPr>
            </a:b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Il porto era il collettore tra le navi romane colme di beni di importazione ed esportazione, e i vicini magazzini in cui venivano stipate e poi comodamente ridistribuite le anfore.</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La maggior parte delle anfore proveniva dalla </a:t>
            </a:r>
            <a:r>
              <a:rPr lang="en-US" sz="1800" b="1" i="0" u="none" strike="noStrike" cap="none">
                <a:solidFill>
                  <a:srgbClr val="674616"/>
                </a:solidFill>
                <a:latin typeface="Calibri"/>
                <a:ea typeface="Calibri"/>
                <a:cs typeface="Calibri"/>
                <a:sym typeface="Calibri"/>
              </a:rPr>
              <a:t>Betica </a:t>
            </a:r>
            <a:r>
              <a:rPr lang="en-US" sz="1800" b="0" i="0" u="none" strike="noStrike" cap="none">
                <a:solidFill>
                  <a:srgbClr val="000000"/>
                </a:solidFill>
                <a:latin typeface="Calibri"/>
                <a:ea typeface="Calibri"/>
                <a:cs typeface="Calibri"/>
                <a:sym typeface="Calibri"/>
              </a:rPr>
              <a:t>e dall’</a:t>
            </a:r>
            <a:r>
              <a:rPr lang="en-US" sz="1800" b="1" i="0" u="none" strike="noStrike" cap="none">
                <a:solidFill>
                  <a:srgbClr val="674616"/>
                </a:solidFill>
                <a:latin typeface="Calibri"/>
                <a:ea typeface="Calibri"/>
                <a:cs typeface="Calibri"/>
                <a:sym typeface="Calibri"/>
              </a:rPr>
              <a:t>Africa</a:t>
            </a:r>
            <a:r>
              <a:rPr lang="en-US" sz="1800" b="0" i="0" u="none" strike="noStrike" cap="none">
                <a:solidFill>
                  <a:srgbClr val="000000"/>
                </a:solidFill>
                <a:latin typeface="Calibri"/>
                <a:ea typeface="Calibri"/>
                <a:cs typeface="Calibri"/>
                <a:sym typeface="Calibri"/>
              </a:rPr>
              <a:t>.</a:t>
            </a:r>
            <a:endParaRPr/>
          </a:p>
        </p:txBody>
      </p:sp>
      <p:pic>
        <p:nvPicPr>
          <p:cNvPr id="185" name="Google Shape;185;p9"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06576" y="458380"/>
            <a:ext cx="2627784" cy="2981825"/>
          </a:xfrm>
          <a:prstGeom prst="rect">
            <a:avLst/>
          </a:prstGeom>
          <a:noFill/>
          <a:ln>
            <a:noFill/>
          </a:ln>
        </p:spPr>
      </p:pic>
      <p:pic>
        <p:nvPicPr>
          <p:cNvPr id="186" name="Google Shape;186;p9" descr="Picture 3"/>
          <p:cNvPicPr preferRelativeResize="0"/>
          <p:nvPr/>
        </p:nvPicPr>
        <p:blipFill rotWithShape="1">
          <a:blip r:embed="rId4">
            <a:alphaModFix/>
          </a:blip>
          <a:srcRect/>
          <a:stretch/>
        </p:blipFill>
        <p:spPr>
          <a:xfrm>
            <a:off x="5015879" y="2087653"/>
            <a:ext cx="4876801" cy="1352551"/>
          </a:xfrm>
          <a:prstGeom prst="rect">
            <a:avLst/>
          </a:prstGeom>
          <a:noFill/>
          <a:ln>
            <a:noFill/>
          </a:ln>
        </p:spPr>
      </p:pic>
      <p:cxnSp>
        <p:nvCxnSpPr>
          <p:cNvPr id="187" name="Google Shape;187;p9"/>
          <p:cNvCxnSpPr/>
          <p:nvPr/>
        </p:nvCxnSpPr>
        <p:spPr>
          <a:xfrm rot="10800000">
            <a:off x="4505465" y="1772816"/>
            <a:ext cx="6162535" cy="1"/>
          </a:xfrm>
          <a:prstGeom prst="straightConnector1">
            <a:avLst/>
          </a:prstGeom>
          <a:noFill/>
          <a:ln w="9525" cap="flat" cmpd="sng">
            <a:solidFill>
              <a:srgbClr val="863321"/>
            </a:solidFill>
            <a:prstDash val="solid"/>
            <a:round/>
            <a:headEnd type="none" w="sm" len="sm"/>
            <a:tailEnd type="none" w="sm" len="sm"/>
          </a:ln>
        </p:spPr>
      </p:cxnSp>
      <p:cxnSp>
        <p:nvCxnSpPr>
          <p:cNvPr id="188" name="Google Shape;188;p9"/>
          <p:cNvCxnSpPr/>
          <p:nvPr/>
        </p:nvCxnSpPr>
        <p:spPr>
          <a:xfrm>
            <a:off x="4505465" y="0"/>
            <a:ext cx="1" cy="1772817"/>
          </a:xfrm>
          <a:prstGeom prst="straightConnector1">
            <a:avLst/>
          </a:prstGeom>
          <a:noFill/>
          <a:ln w="9525" cap="flat" cmpd="sng">
            <a:solidFill>
              <a:srgbClr val="86332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FCFAB"/>
            </a:gs>
            <a:gs pos="100000">
              <a:srgbClr val="EFCFAB"/>
            </a:gs>
          </a:gsLst>
          <a:path path="circle">
            <a:fillToRect l="50000" t="50000" r="50000" b="50000"/>
          </a:path>
          <a:tileRect/>
        </a:gradFill>
        <a:effectLst/>
      </p:bgPr>
    </p:bg>
    <p:spTree>
      <p:nvGrpSpPr>
        <p:cNvPr id="1" name="Shape 192"/>
        <p:cNvGrpSpPr/>
        <p:nvPr/>
      </p:nvGrpSpPr>
      <p:grpSpPr>
        <a:xfrm>
          <a:off x="0" y="0"/>
          <a:ext cx="0" cy="0"/>
          <a:chOff x="0" y="0"/>
          <a:chExt cx="0" cy="0"/>
        </a:xfrm>
      </p:grpSpPr>
      <p:sp>
        <p:nvSpPr>
          <p:cNvPr id="193" name="Google Shape;193;p10"/>
          <p:cNvSpPr txBox="1"/>
          <p:nvPr/>
        </p:nvSpPr>
        <p:spPr>
          <a:xfrm>
            <a:off x="1533207" y="1439124"/>
            <a:ext cx="2212818" cy="6175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Funzionari chiamati "</a:t>
            </a:r>
            <a:r>
              <a:rPr lang="en-US" sz="1800" b="1" i="0" u="none" strike="noStrike" cap="none">
                <a:solidFill>
                  <a:srgbClr val="452F0E"/>
                </a:solidFill>
                <a:latin typeface="Calibri"/>
                <a:ea typeface="Calibri"/>
                <a:cs typeface="Calibri"/>
                <a:sym typeface="Calibri"/>
              </a:rPr>
              <a:t>curatores</a:t>
            </a:r>
            <a:r>
              <a:rPr lang="en-US" sz="1800" b="0" i="0" u="none" strike="noStrike" cap="none">
                <a:solidFill>
                  <a:srgbClr val="000000"/>
                </a:solidFill>
                <a:latin typeface="Calibri"/>
                <a:ea typeface="Calibri"/>
                <a:cs typeface="Calibri"/>
                <a:sym typeface="Calibri"/>
              </a:rPr>
              <a:t>" supervisionavano la rottura delle anfore e il loro trasporto fino alla cima della collina in carretti trainati da muli. I frammenti non sono stati scaricati senza criterio, ma </a:t>
            </a:r>
            <a:r>
              <a:rPr lang="en-US" sz="1800" b="1" i="0" u="none" strike="noStrike" cap="none">
                <a:solidFill>
                  <a:srgbClr val="452F0E"/>
                </a:solidFill>
                <a:latin typeface="Calibri"/>
                <a:ea typeface="Calibri"/>
                <a:cs typeface="Calibri"/>
                <a:sym typeface="Calibri"/>
              </a:rPr>
              <a:t>impilati con cura </a:t>
            </a:r>
            <a:r>
              <a:rPr lang="en-US" sz="1800" b="0" i="0" u="none" strike="noStrike" cap="none">
                <a:solidFill>
                  <a:srgbClr val="000000"/>
                </a:solidFill>
                <a:latin typeface="Calibri"/>
                <a:ea typeface="Calibri"/>
                <a:cs typeface="Calibri"/>
                <a:sym typeface="Calibri"/>
              </a:rPr>
              <a:t>in modo da ridurre al massimo il pericolo di </a:t>
            </a:r>
            <a:r>
              <a:rPr lang="en-US" sz="1800" b="1" i="0" u="none" strike="noStrike" cap="none">
                <a:solidFill>
                  <a:srgbClr val="452F0E"/>
                </a:solidFill>
                <a:latin typeface="Calibri"/>
                <a:ea typeface="Calibri"/>
                <a:cs typeface="Calibri"/>
                <a:sym typeface="Calibri"/>
              </a:rPr>
              <a:t>frane</a:t>
            </a:r>
            <a:r>
              <a:rPr lang="en-US" sz="1800" b="0" i="0" u="none" strike="noStrike" cap="none">
                <a:solidFill>
                  <a:srgbClr val="000000"/>
                </a:solidFill>
                <a:latin typeface="Calibri"/>
                <a:ea typeface="Calibri"/>
                <a:cs typeface="Calibri"/>
                <a:sym typeface="Calibri"/>
              </a:rPr>
              <a:t>. Sulla parte superiore delle anfore è stata sparsa della </a:t>
            </a:r>
            <a:r>
              <a:rPr lang="en-US" sz="1800" b="1" i="0" u="none" strike="noStrike" cap="none">
                <a:solidFill>
                  <a:srgbClr val="452F0E"/>
                </a:solidFill>
                <a:latin typeface="Calibri"/>
                <a:ea typeface="Calibri"/>
                <a:cs typeface="Calibri"/>
                <a:sym typeface="Calibri"/>
              </a:rPr>
              <a:t>calce</a:t>
            </a:r>
            <a:r>
              <a:rPr lang="en-US" sz="1800" b="0" i="0" u="none" strike="noStrike" cap="none">
                <a:solidFill>
                  <a:srgbClr val="000000"/>
                </a:solidFill>
                <a:latin typeface="Calibri"/>
                <a:ea typeface="Calibri"/>
                <a:cs typeface="Calibri"/>
                <a:sym typeface="Calibri"/>
              </a:rPr>
              <a:t> per prevenire il cattivo odore dell'olio rancido.</a:t>
            </a:r>
            <a:br>
              <a:rPr lang="en-US" sz="1800" b="0" i="0" u="none" strike="noStrike" cap="none">
                <a:solidFill>
                  <a:srgbClr val="000000"/>
                </a:solidFill>
                <a:latin typeface="Calibri"/>
                <a:ea typeface="Calibri"/>
                <a:cs typeface="Calibri"/>
                <a:sym typeface="Calibri"/>
              </a:rPr>
            </a:br>
            <a:br>
              <a:rPr lang="en-US" sz="1800" b="0" i="0" u="none" strike="noStrike" cap="none">
                <a:solidFill>
                  <a:srgbClr val="000000"/>
                </a:solidFill>
                <a:latin typeface="Calibri"/>
                <a:ea typeface="Calibri"/>
                <a:cs typeface="Calibri"/>
                <a:sym typeface="Calibri"/>
              </a:rPr>
            </a:br>
            <a:endParaRPr/>
          </a:p>
        </p:txBody>
      </p:sp>
      <p:sp>
        <p:nvSpPr>
          <p:cNvPr id="194" name="Google Shape;194;p10"/>
          <p:cNvSpPr txBox="1"/>
          <p:nvPr/>
        </p:nvSpPr>
        <p:spPr>
          <a:xfrm>
            <a:off x="8517983" y="116631"/>
            <a:ext cx="1924785" cy="70513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La notizia per cui ogni anfora venisse distrutta dopo il viaggio è senza dubbio un'assurdità.</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Spesso le anfore venivano spalmate all'interno di </a:t>
            </a:r>
            <a:r>
              <a:rPr lang="en-US" sz="1800" b="1" i="0" u="none" strike="noStrike" cap="none">
                <a:solidFill>
                  <a:srgbClr val="452F0E"/>
                </a:solidFill>
                <a:latin typeface="Calibri"/>
                <a:ea typeface="Calibri"/>
                <a:cs typeface="Calibri"/>
                <a:sym typeface="Calibri"/>
              </a:rPr>
              <a:t>pece vegetale </a:t>
            </a:r>
            <a:r>
              <a:rPr lang="en-US" sz="1800" b="0" i="0" u="none" strike="noStrike" cap="none">
                <a:solidFill>
                  <a:srgbClr val="000000"/>
                </a:solidFill>
                <a:latin typeface="Calibri"/>
                <a:ea typeface="Calibri"/>
                <a:cs typeface="Calibri"/>
                <a:sym typeface="Calibri"/>
              </a:rPr>
              <a:t>che impediva la trasudazione,</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il che significa che venivano usate più e più  volte.</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Le anfore sono </a:t>
            </a:r>
            <a:r>
              <a:rPr lang="en-US" sz="1800" b="1" i="0" u="none" strike="noStrike" cap="none">
                <a:solidFill>
                  <a:srgbClr val="452F0E"/>
                </a:solidFill>
                <a:latin typeface="Calibri"/>
                <a:ea typeface="Calibri"/>
                <a:cs typeface="Calibri"/>
                <a:sym typeface="Calibri"/>
              </a:rPr>
              <a:t>enorm</a:t>
            </a:r>
            <a:r>
              <a:rPr lang="en-US" sz="1800" b="0" i="0" u="none" strike="noStrike" cap="none">
                <a:solidFill>
                  <a:srgbClr val="000000"/>
                </a:solidFill>
                <a:latin typeface="Calibri"/>
                <a:ea typeface="Calibri"/>
                <a:cs typeface="Calibri"/>
                <a:sym typeface="Calibri"/>
              </a:rPr>
              <a:t>i: vuote pesavano fino a 30 chilogrammi, mentre quando venivano riempite potevano raggiungere i </a:t>
            </a:r>
            <a:r>
              <a:rPr lang="en-US" sz="1800" b="1" i="0" u="none" strike="noStrike" cap="none">
                <a:solidFill>
                  <a:srgbClr val="452F0E"/>
                </a:solidFill>
                <a:latin typeface="Calibri"/>
                <a:ea typeface="Calibri"/>
                <a:cs typeface="Calibri"/>
                <a:sym typeface="Calibri"/>
              </a:rPr>
              <a:t>100 chilogrammi</a:t>
            </a:r>
            <a:r>
              <a:rPr lang="en-US" sz="1800" b="0" i="0" u="none" strike="noStrike" cap="none">
                <a:solidFill>
                  <a:srgbClr val="000000"/>
                </a:solidFill>
                <a:latin typeface="Calibri"/>
                <a:ea typeface="Calibri"/>
                <a:cs typeface="Calibri"/>
                <a:sym typeface="Calibri"/>
              </a:rPr>
              <a:t>. </a:t>
            </a:r>
            <a:endParaRPr/>
          </a:p>
        </p:txBody>
      </p:sp>
      <p:pic>
        <p:nvPicPr>
          <p:cNvPr id="195" name="Google Shape;195;p10" descr="Picture 2"/>
          <p:cNvPicPr preferRelativeResize="0"/>
          <p:nvPr/>
        </p:nvPicPr>
        <p:blipFill rotWithShape="1">
          <a:blip r:embed="rId3">
            <a:alphaModFix/>
          </a:blip>
          <a:srcRect/>
          <a:stretch/>
        </p:blipFill>
        <p:spPr>
          <a:xfrm>
            <a:off x="4002570" y="3027055"/>
            <a:ext cx="4090810" cy="2679180"/>
          </a:xfrm>
          <a:prstGeom prst="rect">
            <a:avLst/>
          </a:prstGeom>
          <a:noFill/>
          <a:ln>
            <a:noFill/>
          </a:ln>
        </p:spPr>
      </p:pic>
      <p:cxnSp>
        <p:nvCxnSpPr>
          <p:cNvPr id="196" name="Google Shape;196;p10"/>
          <p:cNvCxnSpPr/>
          <p:nvPr/>
        </p:nvCxnSpPr>
        <p:spPr>
          <a:xfrm flipH="1">
            <a:off x="8328248" y="116631"/>
            <a:ext cx="1" cy="6741369"/>
          </a:xfrm>
          <a:prstGeom prst="straightConnector1">
            <a:avLst/>
          </a:prstGeom>
          <a:noFill/>
          <a:ln w="9525" cap="flat" cmpd="sng">
            <a:solidFill>
              <a:srgbClr val="863321"/>
            </a:solidFill>
            <a:prstDash val="solid"/>
            <a:round/>
            <a:headEnd type="none" w="sm" len="sm"/>
            <a:tailEnd type="none" w="sm" len="sm"/>
          </a:ln>
        </p:spPr>
      </p:cxnSp>
      <p:cxnSp>
        <p:nvCxnSpPr>
          <p:cNvPr id="197" name="Google Shape;197;p10"/>
          <p:cNvCxnSpPr/>
          <p:nvPr/>
        </p:nvCxnSpPr>
        <p:spPr>
          <a:xfrm flipH="1">
            <a:off x="3791744" y="20186"/>
            <a:ext cx="1" cy="6645141"/>
          </a:xfrm>
          <a:prstGeom prst="straightConnector1">
            <a:avLst/>
          </a:prstGeom>
          <a:noFill/>
          <a:ln w="9525" cap="flat" cmpd="sng">
            <a:solidFill>
              <a:srgbClr val="863321"/>
            </a:solidFill>
            <a:prstDash val="solid"/>
            <a:round/>
            <a:headEnd type="none" w="sm" len="sm"/>
            <a:tailEnd type="none" w="sm" len="sm"/>
          </a:ln>
        </p:spPr>
      </p:cxnSp>
      <p:sp>
        <p:nvSpPr>
          <p:cNvPr id="198" name="Google Shape;198;p10"/>
          <p:cNvSpPr txBox="1"/>
          <p:nvPr/>
        </p:nvSpPr>
        <p:spPr>
          <a:xfrm>
            <a:off x="4115617" y="2132856"/>
            <a:ext cx="3941009" cy="134720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Anche lo smaltimento di queste anfore non più utilizzabili, fessate o rotte, è stato organizzato in maniera esemplare dai Romani</a:t>
            </a:r>
            <a:r>
              <a:rPr lang="en-US" sz="1600" b="0" i="0" u="none" strike="noStrike" cap="none">
                <a:solidFill>
                  <a:srgbClr val="000000"/>
                </a:solidFill>
                <a:latin typeface="Calibri"/>
                <a:ea typeface="Calibri"/>
                <a:cs typeface="Calibri"/>
                <a:sym typeface="Calibri"/>
              </a:rPr>
              <a:t>. </a:t>
            </a:r>
            <a:endParaRPr sz="1800" b="0" i="0" u="none" strike="noStrike" cap="none">
              <a:solidFill>
                <a:srgbClr val="FFFFFF"/>
              </a:solidFill>
              <a:latin typeface="Lustria"/>
              <a:ea typeface="Lustria"/>
              <a:cs typeface="Lustria"/>
              <a:sym typeface="Lustria"/>
            </a:endParaRPr>
          </a:p>
        </p:txBody>
      </p:sp>
      <p:sp>
        <p:nvSpPr>
          <p:cNvPr id="199" name="Google Shape;199;p10"/>
          <p:cNvSpPr txBox="1"/>
          <p:nvPr/>
        </p:nvSpPr>
        <p:spPr>
          <a:xfrm>
            <a:off x="174665" y="116631"/>
            <a:ext cx="3838128" cy="9232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52F0E"/>
              </a:buClr>
              <a:buSzPts val="2000"/>
              <a:buFont typeface="Calibri"/>
              <a:buNone/>
            </a:pPr>
            <a:r>
              <a:rPr lang="en-US" sz="2000" b="1" i="0" u="none" strike="noStrike" cap="none" dirty="0">
                <a:solidFill>
                  <a:srgbClr val="452F0E"/>
                </a:solidFill>
                <a:latin typeface="Calibri"/>
                <a:ea typeface="Calibri"/>
                <a:cs typeface="Calibri"/>
                <a:sym typeface="Calibri"/>
              </a:rPr>
              <a:t>I CURATORES</a:t>
            </a:r>
          </a:p>
          <a:p>
            <a:pPr marL="0" marR="0" lvl="0" indent="0" algn="l" rtl="0">
              <a:lnSpc>
                <a:spcPct val="100000"/>
              </a:lnSpc>
              <a:spcBef>
                <a:spcPts val="0"/>
              </a:spcBef>
              <a:spcAft>
                <a:spcPts val="0"/>
              </a:spcAft>
              <a:buClr>
                <a:srgbClr val="452F0E"/>
              </a:buClr>
              <a:buSzPts val="2000"/>
              <a:buFont typeface="Calibri"/>
              <a:buNone/>
            </a:pPr>
            <a:r>
              <a:rPr lang="en-US" sz="2000" b="1" dirty="0">
                <a:solidFill>
                  <a:srgbClr val="FF0000"/>
                </a:solidFill>
                <a:latin typeface="Calibri"/>
                <a:ea typeface="Calibri"/>
                <a:cs typeface="Calibri"/>
                <a:sym typeface="Calibri"/>
              </a:rPr>
              <a:t>All the Monte </a:t>
            </a:r>
            <a:r>
              <a:rPr lang="en-US" sz="2000" b="1" dirty="0" err="1">
                <a:solidFill>
                  <a:srgbClr val="FF0000"/>
                </a:solidFill>
                <a:latin typeface="Calibri"/>
                <a:ea typeface="Calibri"/>
                <a:cs typeface="Calibri"/>
                <a:sym typeface="Calibri"/>
              </a:rPr>
              <a:t>Testaccio’s</a:t>
            </a:r>
            <a:r>
              <a:rPr lang="en-US" sz="2000" b="1" dirty="0">
                <a:solidFill>
                  <a:srgbClr val="FF0000"/>
                </a:solidFill>
                <a:latin typeface="Calibri"/>
                <a:ea typeface="Calibri"/>
                <a:cs typeface="Calibri"/>
                <a:sym typeface="Calibri"/>
              </a:rPr>
              <a:t> Men</a:t>
            </a:r>
            <a:endParaRPr lang="en-US" sz="20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452F0E"/>
              </a:buClr>
              <a:buSzPts val="2000"/>
              <a:buFont typeface="Calibri"/>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p:nvPr/>
        </p:nvSpPr>
        <p:spPr>
          <a:xfrm>
            <a:off x="2603241" y="-62084"/>
            <a:ext cx="7007287" cy="1938952"/>
          </a:xfrm>
          <a:prstGeom prst="rect">
            <a:avLst/>
          </a:prstGeom>
          <a:noFill/>
          <a:ln>
            <a:noFill/>
          </a:ln>
        </p:spPr>
        <p:txBody>
          <a:bodyPr spcFirstLastPara="1" wrap="square" lIns="45700" tIns="45700" rIns="45700" bIns="45700" anchor="t" anchorCtr="0">
            <a:spAutoFit/>
          </a:bodyPr>
          <a:lstStyle/>
          <a:p>
            <a:pPr lvl="0">
              <a:buSzPts val="4000"/>
            </a:pPr>
            <a:r>
              <a:rPr lang="en-US" sz="4000" dirty="0">
                <a:latin typeface="Libre Baskerville"/>
                <a:ea typeface="Libre Baskerville"/>
                <a:cs typeface="Libre Baskerville"/>
                <a:sym typeface="Libre Baskerville"/>
              </a:rPr>
              <a:t>Accademia </a:t>
            </a:r>
            <a:r>
              <a:rPr lang="en-US" sz="4000" dirty="0" err="1">
                <a:latin typeface="Libre Baskerville"/>
                <a:ea typeface="Libre Baskerville"/>
                <a:cs typeface="Libre Baskerville"/>
                <a:sym typeface="Libre Baskerville"/>
              </a:rPr>
              <a:t>d'Ungheria</a:t>
            </a:r>
            <a:endParaRPr lang="en-US" sz="4000" dirty="0">
              <a:latin typeface="Libre Baskerville"/>
              <a:ea typeface="Libre Baskerville"/>
              <a:cs typeface="Libre Baskerville"/>
              <a:sym typeface="Libre Baskerville"/>
            </a:endParaRPr>
          </a:p>
          <a:p>
            <a:pPr lvl="0">
              <a:buSzPts val="4000"/>
            </a:pPr>
            <a:r>
              <a:rPr lang="en-US" sz="4000" dirty="0">
                <a:solidFill>
                  <a:srgbClr val="FF0000"/>
                </a:solidFill>
                <a:latin typeface="Libre Baskerville"/>
                <a:ea typeface="Libre Baskerville"/>
                <a:cs typeface="Libre Baskerville"/>
                <a:sym typeface="Libre Baskerville"/>
              </a:rPr>
              <a:t>Hungarian Academy in Rome</a:t>
            </a:r>
            <a:endParaRPr dirty="0">
              <a:solidFill>
                <a:srgbClr val="FF0000"/>
              </a:solidFill>
            </a:endParaRPr>
          </a:p>
        </p:txBody>
      </p:sp>
      <p:sp>
        <p:nvSpPr>
          <p:cNvPr id="205" name="Google Shape;205;p11"/>
          <p:cNvSpPr txBox="1"/>
          <p:nvPr/>
        </p:nvSpPr>
        <p:spPr>
          <a:xfrm>
            <a:off x="344301" y="1238732"/>
            <a:ext cx="3491513" cy="35382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Libre Baskerville"/>
              <a:buNone/>
            </a:pPr>
            <a:r>
              <a:rPr lang="en-US" sz="2200" b="1" i="0" u="none" strike="noStrike" cap="none">
                <a:solidFill>
                  <a:srgbClr val="000000"/>
                </a:solidFill>
                <a:latin typeface="Libre Baskerville"/>
                <a:ea typeface="Libre Baskerville"/>
                <a:cs typeface="Libre Baskerville"/>
                <a:sym typeface="Libre Baskerville"/>
              </a:rPr>
              <a:t>STORIA</a:t>
            </a:r>
            <a:endParaRPr/>
          </a:p>
          <a:p>
            <a:pPr marL="0" marR="0" lvl="0" indent="0" algn="l" rtl="0">
              <a:lnSpc>
                <a:spcPct val="100000"/>
              </a:lnSpc>
              <a:spcBef>
                <a:spcPts val="0"/>
              </a:spcBef>
              <a:spcAft>
                <a:spcPts val="0"/>
              </a:spcAft>
              <a:buClr>
                <a:srgbClr val="000000"/>
              </a:buClr>
              <a:buSzPts val="2200"/>
              <a:buFont typeface="Play"/>
              <a:buNone/>
            </a:pPr>
            <a:endParaRPr sz="2200" b="1" i="0" u="none" strike="noStrike" cap="none">
              <a:solidFill>
                <a:srgbClr val="000000"/>
              </a:solidFill>
              <a:latin typeface="Libre Baskerville"/>
              <a:ea typeface="Libre Baskerville"/>
              <a:cs typeface="Libre Baskerville"/>
              <a:sym typeface="Libre Baskerville"/>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nel 1927, </a:t>
            </a:r>
            <a:r>
              <a:rPr lang="en-US" sz="1400" b="1" i="0" u="none" strike="noStrike" cap="none">
                <a:solidFill>
                  <a:srgbClr val="000000"/>
                </a:solidFill>
                <a:latin typeface="Libre Baskerville"/>
                <a:ea typeface="Libre Baskerville"/>
                <a:cs typeface="Libre Baskerville"/>
                <a:sym typeface="Libre Baskerville"/>
              </a:rPr>
              <a:t>Vilmos Fraknói </a:t>
            </a:r>
            <a:r>
              <a:rPr lang="en-US" sz="1400" b="0" i="0" u="none" strike="noStrike" cap="none">
                <a:solidFill>
                  <a:srgbClr val="000000"/>
                </a:solidFill>
                <a:latin typeface="Libre Baskerville"/>
                <a:ea typeface="Libre Baskerville"/>
                <a:cs typeface="Libre Baskerville"/>
                <a:sym typeface="Libre Baskerville"/>
              </a:rPr>
              <a:t>,  vescovo e accademico di scienze storiche, fece Costruire una villa, dove fondò un'Accademia di Belle Arti per gli artisti ungheresi.</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Il periodo fino alla seconda guerra mondiale può essere considerato la prima epoca d'oro dell'istituto. </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Dozzine di eccellenti studiosi abitarono nelle sue stanze e Grazie all'attività dei borsisti d'arte fiorì una nuova e autonoma corrente nella pittura e nella scultura ungherese, la cosiddetta </a:t>
            </a:r>
            <a:r>
              <a:rPr lang="en-US" sz="1400" b="1" i="0" u="none" strike="noStrike" cap="none">
                <a:solidFill>
                  <a:srgbClr val="000000"/>
                </a:solidFill>
                <a:latin typeface="Libre Baskerville"/>
                <a:ea typeface="Libre Baskerville"/>
                <a:cs typeface="Libre Baskerville"/>
                <a:sym typeface="Libre Baskerville"/>
              </a:rPr>
              <a:t>“Scuola romana”</a:t>
            </a:r>
            <a:r>
              <a:rPr lang="en-US" sz="1400" b="0" i="0" u="none" strike="noStrike" cap="none">
                <a:solidFill>
                  <a:srgbClr val="000000"/>
                </a:solidFill>
                <a:latin typeface="Libre Baskerville"/>
                <a:ea typeface="Libre Baskerville"/>
                <a:cs typeface="Libre Baskerville"/>
                <a:sym typeface="Libre Baskerville"/>
              </a:rPr>
              <a:t>.</a:t>
            </a:r>
            <a:endParaRPr/>
          </a:p>
        </p:txBody>
      </p:sp>
      <p:sp>
        <p:nvSpPr>
          <p:cNvPr id="206" name="Google Shape;206;p11"/>
          <p:cNvSpPr txBox="1"/>
          <p:nvPr/>
        </p:nvSpPr>
        <p:spPr>
          <a:xfrm>
            <a:off x="7552003" y="1536200"/>
            <a:ext cx="4275288" cy="35382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dirty="0">
                <a:solidFill>
                  <a:srgbClr val="000000"/>
                </a:solidFill>
                <a:latin typeface="Libre Baskerville"/>
                <a:ea typeface="Libre Baskerville"/>
                <a:cs typeface="Libre Baskerville"/>
                <a:sym typeface="Libre Baskerville"/>
              </a:rPr>
              <a:t>Nel 1950 </a:t>
            </a:r>
            <a:r>
              <a:rPr lang="en-US" sz="1400" b="0" i="0" u="none" strike="noStrike" cap="none" dirty="0" err="1">
                <a:solidFill>
                  <a:srgbClr val="000000"/>
                </a:solidFill>
                <a:latin typeface="Libre Baskerville"/>
                <a:ea typeface="Libre Baskerville"/>
                <a:cs typeface="Libre Baskerville"/>
                <a:sym typeface="Libre Baskerville"/>
              </a:rPr>
              <a:t>l'Accademia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d'Ungheria</a:t>
            </a:r>
            <a:r>
              <a:rPr lang="en-US" sz="1400" b="0" i="0" u="none" strike="noStrike" cap="none" dirty="0">
                <a:solidFill>
                  <a:srgbClr val="000000"/>
                </a:solidFill>
                <a:latin typeface="Libre Baskerville"/>
                <a:ea typeface="Libre Baskerville"/>
                <a:cs typeface="Libre Baskerville"/>
                <a:sym typeface="Libre Baskerville"/>
              </a:rPr>
              <a:t> in Roma </a:t>
            </a:r>
            <a:r>
              <a:rPr lang="en-US" sz="1400" b="0" i="0" u="none" strike="noStrike" cap="none" dirty="0" err="1">
                <a:solidFill>
                  <a:srgbClr val="000000"/>
                </a:solidFill>
                <a:latin typeface="Libre Baskerville"/>
                <a:ea typeface="Libre Baskerville"/>
                <a:cs typeface="Libre Baskerville"/>
                <a:sym typeface="Libre Baskerville"/>
              </a:rPr>
              <a:t>divenne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parte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dell'Ambasciata</a:t>
            </a:r>
            <a:r>
              <a:rPr lang="en-US" sz="1400" b="0" i="0" u="none" strike="noStrike" cap="none" dirty="0">
                <a:solidFill>
                  <a:srgbClr val="000000"/>
                </a:solidFill>
                <a:latin typeface="Libre Baskerville"/>
                <a:ea typeface="Libre Baskerville"/>
                <a:cs typeface="Libre Baskerville"/>
                <a:sym typeface="Libre Baskerville"/>
              </a:rPr>
              <a:t> e fu </a:t>
            </a:r>
            <a:r>
              <a:rPr lang="en-US" sz="1400" b="0" i="0" u="none" strike="noStrike" cap="none" dirty="0" err="1">
                <a:solidFill>
                  <a:srgbClr val="000000"/>
                </a:solidFill>
                <a:latin typeface="Libre Baskerville"/>
                <a:ea typeface="Libre Baskerville"/>
                <a:cs typeface="Libre Baskerville"/>
                <a:sym typeface="Libre Baskerville"/>
              </a:rPr>
              <a:t>privata</a:t>
            </a:r>
            <a:r>
              <a:rPr lang="en-US" sz="1400" b="0" i="0" u="none" strike="noStrike" cap="none" dirty="0">
                <a:solidFill>
                  <a:srgbClr val="000000"/>
                </a:solidFill>
                <a:latin typeface="Libre Baskerville"/>
                <a:ea typeface="Libre Baskerville"/>
                <a:cs typeface="Libre Baskerville"/>
                <a:sym typeface="Libre Baskerville"/>
              </a:rPr>
              <a:t> del </a:t>
            </a:r>
            <a:r>
              <a:rPr lang="en-US" sz="1400" b="0" i="0" u="none" strike="noStrike" cap="none" dirty="0" err="1">
                <a:solidFill>
                  <a:srgbClr val="000000"/>
                </a:solidFill>
                <a:latin typeface="Libre Baskerville"/>
                <a:ea typeface="Libre Baskerville"/>
                <a:cs typeface="Libre Baskerville"/>
                <a:sym typeface="Libre Baskerville"/>
              </a:rPr>
              <a:t>suo</a:t>
            </a:r>
            <a:r>
              <a:rPr lang="en-US" sz="1400" b="0" i="0" u="none" strike="noStrike" cap="none" dirty="0">
                <a:solidFill>
                  <a:srgbClr val="000000"/>
                </a:solidFill>
                <a:latin typeface="Libre Baskerville"/>
                <a:ea typeface="Libre Baskerville"/>
                <a:cs typeface="Libre Baskerville"/>
                <a:sym typeface="Libre Baskerville"/>
              </a:rPr>
              <a:t> carattere </a:t>
            </a:r>
            <a:r>
              <a:rPr lang="en-US" sz="1400" b="0" i="0" u="none" strike="noStrike" cap="none" dirty="0" err="1">
                <a:solidFill>
                  <a:srgbClr val="000000"/>
                </a:solidFill>
                <a:latin typeface="Libre Baskerville"/>
                <a:ea typeface="Libre Baskerville"/>
                <a:cs typeface="Libre Baskerville"/>
                <a:sym typeface="Libre Baskerville"/>
              </a:rPr>
              <a:t>scientifico-artistico</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autonomo</a:t>
            </a:r>
            <a:r>
              <a:rPr lang="en-US" sz="1400" b="0" i="0" u="none" strike="noStrike" cap="none" dirty="0">
                <a:solidFill>
                  <a:srgbClr val="000000"/>
                </a:solidFill>
                <a:latin typeface="Libre Baskerville"/>
                <a:ea typeface="Libre Baskerville"/>
                <a:cs typeface="Libre Baskerville"/>
                <a:sym typeface="Libre Baskerville"/>
              </a:rPr>
              <a:t> e </a:t>
            </a:r>
            <a:r>
              <a:rPr lang="en-US" sz="1400" b="0" i="0" u="none" strike="noStrike" cap="none" dirty="0" err="1">
                <a:solidFill>
                  <a:srgbClr val="000000"/>
                </a:solidFill>
                <a:latin typeface="Libre Baskerville"/>
                <a:ea typeface="Libre Baskerville"/>
                <a:cs typeface="Libre Baskerville"/>
                <a:sym typeface="Libre Baskerville"/>
              </a:rPr>
              <a:t>indipendente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Divenne</a:t>
            </a:r>
            <a:r>
              <a:rPr lang="en-US" sz="1400" b="0" i="0" u="none" strike="noStrike" cap="none" dirty="0">
                <a:solidFill>
                  <a:srgbClr val="000000"/>
                </a:solidFill>
                <a:latin typeface="Libre Baskerville"/>
                <a:ea typeface="Libre Baskerville"/>
                <a:cs typeface="Libre Baskerville"/>
                <a:sym typeface="Libre Baskerville"/>
              </a:rPr>
              <a:t> un semplice </a:t>
            </a:r>
            <a:r>
              <a:rPr lang="en-US" sz="1400" b="0" i="0" u="none" strike="noStrike" cap="none" dirty="0" err="1">
                <a:solidFill>
                  <a:srgbClr val="000000"/>
                </a:solidFill>
                <a:latin typeface="Libre Baskerville"/>
                <a:ea typeface="Libre Baskerville"/>
                <a:cs typeface="Libre Baskerville"/>
                <a:sym typeface="Libre Baskerville"/>
              </a:rPr>
              <a:t>nome</a:t>
            </a:r>
            <a:r>
              <a:rPr lang="en-US" sz="1400" b="0" i="0" u="none" strike="noStrike" cap="none" dirty="0">
                <a:solidFill>
                  <a:srgbClr val="000000"/>
                </a:solidFill>
                <a:latin typeface="Libre Baskerville"/>
                <a:ea typeface="Libre Baskerville"/>
                <a:cs typeface="Libre Baskerville"/>
                <a:sym typeface="Libre Baskerville"/>
              </a:rPr>
              <a:t>.</a:t>
            </a:r>
            <a:endParaRPr sz="1800" b="0" i="0" u="none" strike="noStrike" cap="none" dirty="0">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dirty="0">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dirty="0" err="1">
                <a:solidFill>
                  <a:srgbClr val="000000"/>
                </a:solidFill>
                <a:latin typeface="Libre Baskerville"/>
                <a:ea typeface="Libre Baskerville"/>
                <a:cs typeface="Libre Baskerville"/>
                <a:sym typeface="Libre Baskerville"/>
              </a:rPr>
              <a:t>L'organizzazione</a:t>
            </a:r>
            <a:r>
              <a:rPr lang="en-US" sz="1400" b="0" i="0" u="none" strike="noStrike" cap="none" dirty="0">
                <a:solidFill>
                  <a:srgbClr val="000000"/>
                </a:solidFill>
                <a:latin typeface="Libre Baskerville"/>
                <a:ea typeface="Libre Baskerville"/>
                <a:cs typeface="Libre Baskerville"/>
                <a:sym typeface="Libre Baskerville"/>
              </a:rPr>
              <a:t> di </a:t>
            </a:r>
            <a:r>
              <a:rPr lang="en-US" sz="1400" b="0" i="0" u="none" strike="noStrike" cap="none" dirty="0" err="1">
                <a:solidFill>
                  <a:srgbClr val="000000"/>
                </a:solidFill>
                <a:latin typeface="Libre Baskerville"/>
                <a:ea typeface="Libre Baskerville"/>
                <a:cs typeface="Libre Baskerville"/>
                <a:sym typeface="Libre Baskerville"/>
              </a:rPr>
              <a:t>eventi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scientifici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culturali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all'estero</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venne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ripresa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nel</a:t>
            </a:r>
            <a:r>
              <a:rPr lang="en-US" sz="1400" b="0" i="0" u="none" strike="noStrike" cap="none" dirty="0">
                <a:solidFill>
                  <a:srgbClr val="000000"/>
                </a:solidFill>
                <a:latin typeface="Libre Baskerville"/>
                <a:ea typeface="Libre Baskerville"/>
                <a:cs typeface="Libre Baskerville"/>
                <a:sym typeface="Libre Baskerville"/>
              </a:rPr>
              <a:t> 1958, </a:t>
            </a:r>
            <a:r>
              <a:rPr lang="en-US" sz="1400" b="0" i="0" u="none" strike="noStrike" cap="none" dirty="0" err="1">
                <a:solidFill>
                  <a:srgbClr val="000000"/>
                </a:solidFill>
                <a:latin typeface="Libre Baskerville"/>
                <a:ea typeface="Libre Baskerville"/>
                <a:cs typeface="Libre Baskerville"/>
                <a:sym typeface="Libre Baskerville"/>
              </a:rPr>
              <a:t>naturalmente</a:t>
            </a:r>
            <a:r>
              <a:rPr lang="en-US" sz="1400" b="0" i="0" u="none" strike="noStrike" cap="none" dirty="0">
                <a:solidFill>
                  <a:srgbClr val="000000"/>
                </a:solidFill>
                <a:latin typeface="Libre Baskerville"/>
                <a:ea typeface="Libre Baskerville"/>
                <a:cs typeface="Libre Baskerville"/>
                <a:sym typeface="Libre Baskerville"/>
              </a:rPr>
              <a:t> con </a:t>
            </a:r>
            <a:r>
              <a:rPr lang="en-US" sz="1400" b="0" i="0" u="none" strike="noStrike" cap="none" dirty="0" err="1">
                <a:solidFill>
                  <a:srgbClr val="000000"/>
                </a:solidFill>
                <a:latin typeface="Libre Baskerville"/>
                <a:ea typeface="Libre Baskerville"/>
                <a:cs typeface="Libre Baskerville"/>
                <a:sym typeface="Libre Baskerville"/>
              </a:rPr>
              <a:t>l'obiettivo</a:t>
            </a:r>
            <a:r>
              <a:rPr lang="en-US" sz="1400" b="0" i="0" u="none" strike="noStrike" cap="none" dirty="0">
                <a:solidFill>
                  <a:srgbClr val="000000"/>
                </a:solidFill>
                <a:latin typeface="Libre Baskerville"/>
                <a:ea typeface="Libre Baskerville"/>
                <a:cs typeface="Libre Baskerville"/>
                <a:sym typeface="Libre Baskerville"/>
              </a:rPr>
              <a:t> di </a:t>
            </a:r>
            <a:r>
              <a:rPr lang="en-US" sz="1400" b="1" i="0" u="none" strike="noStrike" cap="none" dirty="0" err="1">
                <a:solidFill>
                  <a:srgbClr val="000000"/>
                </a:solidFill>
                <a:latin typeface="Libre Baskerville"/>
                <a:ea typeface="Libre Baskerville"/>
                <a:cs typeface="Libre Baskerville"/>
                <a:sym typeface="Libre Baskerville"/>
              </a:rPr>
              <a:t>attestare</a:t>
            </a:r>
            <a:r>
              <a:rPr lang="en-US" sz="1400" b="1" i="0" u="none" strike="noStrike" cap="none" dirty="0">
                <a:solidFill>
                  <a:srgbClr val="000000"/>
                </a:solidFill>
                <a:latin typeface="Libre Baskerville"/>
                <a:ea typeface="Libre Baskerville"/>
                <a:cs typeface="Libre Baskerville"/>
                <a:sym typeface="Libre Baskerville"/>
              </a:rPr>
              <a:t> </a:t>
            </a:r>
            <a:r>
              <a:rPr lang="en-US" sz="1400" b="1" i="0" u="none" strike="noStrike" cap="none" dirty="0" err="1">
                <a:solidFill>
                  <a:srgbClr val="000000"/>
                </a:solidFill>
                <a:latin typeface="Libre Baskerville"/>
                <a:ea typeface="Libre Baskerville"/>
                <a:cs typeface="Libre Baskerville"/>
                <a:sym typeface="Libre Baskerville"/>
              </a:rPr>
              <a:t>indirettamente</a:t>
            </a:r>
            <a:r>
              <a:rPr lang="en-US" sz="1400" b="1" i="0" u="none" strike="noStrike" cap="none" dirty="0">
                <a:solidFill>
                  <a:srgbClr val="000000"/>
                </a:solidFill>
                <a:latin typeface="Libre Baskerville"/>
                <a:ea typeface="Libre Baskerville"/>
                <a:cs typeface="Libre Baskerville"/>
                <a:sym typeface="Libre Baskerville"/>
              </a:rPr>
              <a:t> </a:t>
            </a:r>
            <a:r>
              <a:rPr lang="en-US" sz="1400" b="1" i="0" u="none" strike="noStrike" cap="none" dirty="0" err="1">
                <a:solidFill>
                  <a:srgbClr val="000000"/>
                </a:solidFill>
                <a:latin typeface="Libre Baskerville"/>
                <a:ea typeface="Libre Baskerville"/>
                <a:cs typeface="Libre Baskerville"/>
                <a:sym typeface="Libre Baskerville"/>
              </a:rPr>
              <a:t>davanti</a:t>
            </a:r>
            <a:r>
              <a:rPr lang="en-US" sz="1400" b="1" i="0" u="none" strike="noStrike" cap="none" dirty="0">
                <a:solidFill>
                  <a:srgbClr val="000000"/>
                </a:solidFill>
                <a:latin typeface="Libre Baskerville"/>
                <a:ea typeface="Libre Baskerville"/>
                <a:cs typeface="Libre Baskerville"/>
                <a:sym typeface="Libre Baskerville"/>
              </a:rPr>
              <a:t> al </a:t>
            </a:r>
            <a:r>
              <a:rPr lang="en-US" sz="1400" b="1" i="0" u="none" strike="noStrike" cap="none" dirty="0" err="1">
                <a:solidFill>
                  <a:srgbClr val="000000"/>
                </a:solidFill>
                <a:latin typeface="Libre Baskerville"/>
                <a:ea typeface="Libre Baskerville"/>
                <a:cs typeface="Libre Baskerville"/>
                <a:sym typeface="Libre Baskerville"/>
              </a:rPr>
              <a:t>pubblico</a:t>
            </a:r>
            <a:r>
              <a:rPr lang="en-US" sz="1400" b="1" i="0" u="none" strike="noStrike" cap="none" dirty="0">
                <a:solidFill>
                  <a:srgbClr val="000000"/>
                </a:solidFill>
                <a:latin typeface="Libre Baskerville"/>
                <a:ea typeface="Libre Baskerville"/>
                <a:cs typeface="Libre Baskerville"/>
                <a:sym typeface="Libre Baskerville"/>
              </a:rPr>
              <a:t> </a:t>
            </a:r>
            <a:r>
              <a:rPr lang="en-US" sz="1400" b="1" i="0" u="none" strike="noStrike" cap="none" dirty="0" err="1">
                <a:solidFill>
                  <a:srgbClr val="000000"/>
                </a:solidFill>
                <a:latin typeface="Libre Baskerville"/>
                <a:ea typeface="Libre Baskerville"/>
                <a:cs typeface="Libre Baskerville"/>
                <a:sym typeface="Libre Baskerville"/>
              </a:rPr>
              <a:t>straniero</a:t>
            </a:r>
            <a:r>
              <a:rPr lang="en-US" sz="1400" b="1" i="0" u="none" strike="noStrike" cap="none" dirty="0">
                <a:solidFill>
                  <a:srgbClr val="000000"/>
                </a:solidFill>
                <a:latin typeface="Libre Baskerville"/>
                <a:ea typeface="Libre Baskerville"/>
                <a:cs typeface="Libre Baskerville"/>
                <a:sym typeface="Libre Baskerville"/>
              </a:rPr>
              <a:t> </a:t>
            </a:r>
            <a:r>
              <a:rPr lang="en-US" sz="1400" b="1" i="0" u="none" strike="noStrike" cap="none" dirty="0" err="1">
                <a:solidFill>
                  <a:srgbClr val="000000"/>
                </a:solidFill>
                <a:latin typeface="Libre Baskerville"/>
                <a:ea typeface="Libre Baskerville"/>
                <a:cs typeface="Libre Baskerville"/>
                <a:sym typeface="Libre Baskerville"/>
              </a:rPr>
              <a:t>l'assenza</a:t>
            </a:r>
            <a:r>
              <a:rPr lang="en-US" sz="1400" b="1" i="0" u="none" strike="noStrike" cap="none" dirty="0">
                <a:solidFill>
                  <a:srgbClr val="000000"/>
                </a:solidFill>
                <a:latin typeface="Libre Baskerville"/>
                <a:ea typeface="Libre Baskerville"/>
                <a:cs typeface="Libre Baskerville"/>
                <a:sym typeface="Libre Baskerville"/>
              </a:rPr>
              <a:t> di </a:t>
            </a:r>
            <a:r>
              <a:rPr lang="en-US" sz="1400" b="1" i="0" u="none" strike="noStrike" cap="none" dirty="0" err="1">
                <a:solidFill>
                  <a:srgbClr val="000000"/>
                </a:solidFill>
                <a:latin typeface="Libre Baskerville"/>
                <a:ea typeface="Libre Baskerville"/>
                <a:cs typeface="Libre Baskerville"/>
                <a:sym typeface="Libre Baskerville"/>
              </a:rPr>
              <a:t>qualsiasi</a:t>
            </a:r>
            <a:r>
              <a:rPr lang="en-US" sz="1400" b="1" i="0" u="none" strike="noStrike" cap="none" dirty="0">
                <a:solidFill>
                  <a:srgbClr val="000000"/>
                </a:solidFill>
                <a:latin typeface="Libre Baskerville"/>
                <a:ea typeface="Libre Baskerville"/>
                <a:cs typeface="Libre Baskerville"/>
                <a:sym typeface="Libre Baskerville"/>
              </a:rPr>
              <a:t> </a:t>
            </a:r>
            <a:r>
              <a:rPr lang="en-US" sz="1400" b="1" i="0" u="none" strike="noStrike" cap="none" dirty="0" err="1">
                <a:solidFill>
                  <a:srgbClr val="000000"/>
                </a:solidFill>
                <a:latin typeface="Libre Baskerville"/>
                <a:ea typeface="Libre Baskerville"/>
                <a:cs typeface="Libre Baskerville"/>
                <a:sym typeface="Libre Baskerville"/>
              </a:rPr>
              <a:t>oppressione</a:t>
            </a:r>
            <a:r>
              <a:rPr lang="en-US" sz="1400" b="0" i="0" u="none" strike="noStrike" cap="none" dirty="0">
                <a:solidFill>
                  <a:srgbClr val="000000"/>
                </a:solidFill>
                <a:latin typeface="Libre Baskerville"/>
                <a:ea typeface="Libre Baskerville"/>
                <a:cs typeface="Libre Baskerville"/>
                <a:sym typeface="Libre Baskerville"/>
              </a:rPr>
              <a:t> in </a:t>
            </a:r>
            <a:r>
              <a:rPr lang="en-US" sz="1400" b="0" i="0" u="none" strike="noStrike" cap="none" dirty="0" err="1">
                <a:solidFill>
                  <a:srgbClr val="000000"/>
                </a:solidFill>
                <a:latin typeface="Libre Baskerville"/>
                <a:ea typeface="Libre Baskerville"/>
                <a:cs typeface="Libre Baskerville"/>
                <a:sym typeface="Libre Baskerville"/>
              </a:rPr>
              <a:t>Ungheria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che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limitasse</a:t>
            </a:r>
            <a:r>
              <a:rPr lang="en-US" sz="1400" b="0" i="0" u="none" strike="noStrike" cap="none" dirty="0">
                <a:solidFill>
                  <a:srgbClr val="000000"/>
                </a:solidFill>
                <a:latin typeface="Libre Baskerville"/>
                <a:ea typeface="Libre Baskerville"/>
                <a:cs typeface="Libre Baskerville"/>
                <a:sym typeface="Libre Baskerville"/>
              </a:rPr>
              <a:t> il </a:t>
            </a:r>
            <a:r>
              <a:rPr lang="en-US" sz="1400" b="0" i="0" u="none" strike="noStrike" cap="none" dirty="0" err="1">
                <a:solidFill>
                  <a:srgbClr val="000000"/>
                </a:solidFill>
                <a:latin typeface="Libre Baskerville"/>
                <a:ea typeface="Libre Baskerville"/>
                <a:cs typeface="Libre Baskerville"/>
                <a:sym typeface="Libre Baskerville"/>
              </a:rPr>
              <a:t>lavoro</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artistico-intellettuale</a:t>
            </a:r>
            <a:r>
              <a:rPr lang="en-US" sz="1400" b="0" i="0" u="none" strike="noStrike" cap="none" dirty="0">
                <a:solidFill>
                  <a:srgbClr val="000000"/>
                </a:solidFill>
                <a:latin typeface="Libre Baskerville"/>
                <a:ea typeface="Libre Baskerville"/>
                <a:cs typeface="Libre Baskerville"/>
                <a:sym typeface="Libre Baskerville"/>
              </a:rPr>
              <a:t>.</a:t>
            </a:r>
            <a:endParaRPr sz="1800" b="0" i="0" u="none" strike="noStrike" cap="none" dirty="0">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dirty="0">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dirty="0">
                <a:solidFill>
                  <a:srgbClr val="000000"/>
                </a:solidFill>
                <a:latin typeface="Libre Baskerville"/>
                <a:ea typeface="Libre Baskerville"/>
                <a:cs typeface="Libre Baskerville"/>
                <a:sym typeface="Libre Baskerville"/>
              </a:rPr>
              <a:t>La </a:t>
            </a:r>
            <a:r>
              <a:rPr lang="en-US" sz="1400" b="0" i="0" u="none" strike="noStrike" cap="none" dirty="0" err="1">
                <a:solidFill>
                  <a:srgbClr val="000000"/>
                </a:solidFill>
                <a:latin typeface="Libre Baskerville"/>
                <a:ea typeface="Libre Baskerville"/>
                <a:cs typeface="Libre Baskerville"/>
                <a:sym typeface="Libre Baskerville"/>
              </a:rPr>
              <a:t>sua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missione</a:t>
            </a:r>
            <a:r>
              <a:rPr lang="en-US" sz="1400" b="0" i="0" u="none" strike="noStrike" cap="none" dirty="0">
                <a:solidFill>
                  <a:srgbClr val="000000"/>
                </a:solidFill>
                <a:latin typeface="Libre Baskerville"/>
                <a:ea typeface="Libre Baskerville"/>
                <a:cs typeface="Libre Baskerville"/>
                <a:sym typeface="Libre Baskerville"/>
              </a:rPr>
              <a:t> fu </a:t>
            </a:r>
            <a:r>
              <a:rPr lang="en-US" sz="1400" b="0" i="0" u="none" strike="noStrike" cap="none" dirty="0" err="1">
                <a:solidFill>
                  <a:srgbClr val="000000"/>
                </a:solidFill>
                <a:latin typeface="Libre Baskerville"/>
                <a:ea typeface="Libre Baskerville"/>
                <a:cs typeface="Libre Baskerville"/>
                <a:sym typeface="Libre Baskerville"/>
              </a:rPr>
              <a:t>quella</a:t>
            </a:r>
            <a:r>
              <a:rPr lang="en-US" sz="1400" b="0" i="0" u="none" strike="noStrike" cap="none" dirty="0">
                <a:solidFill>
                  <a:srgbClr val="000000"/>
                </a:solidFill>
                <a:latin typeface="Libre Baskerville"/>
                <a:ea typeface="Libre Baskerville"/>
                <a:cs typeface="Libre Baskerville"/>
                <a:sym typeface="Libre Baskerville"/>
              </a:rPr>
              <a:t> di </a:t>
            </a:r>
            <a:r>
              <a:rPr lang="en-US" sz="1400" b="0" i="0" u="none" strike="noStrike" cap="none" dirty="0" err="1">
                <a:solidFill>
                  <a:srgbClr val="000000"/>
                </a:solidFill>
                <a:latin typeface="Libre Baskerville"/>
                <a:ea typeface="Libre Baskerville"/>
                <a:cs typeface="Libre Baskerville"/>
                <a:sym typeface="Libre Baskerville"/>
              </a:rPr>
              <a:t>diffondere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valori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variegati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della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cultura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ungherese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sia</a:t>
            </a:r>
            <a:r>
              <a:rPr lang="en-US" sz="1400" b="0" i="0" u="none" strike="noStrike" cap="none" dirty="0">
                <a:solidFill>
                  <a:srgbClr val="000000"/>
                </a:solidFill>
                <a:latin typeface="Libre Baskerville"/>
                <a:ea typeface="Libre Baskerville"/>
                <a:cs typeface="Libre Baskerville"/>
                <a:sym typeface="Libre Baskerville"/>
              </a:rPr>
              <a:t> dentro </a:t>
            </a:r>
            <a:r>
              <a:rPr lang="en-US" sz="1400" b="0" i="0" u="none" strike="noStrike" cap="none" dirty="0" err="1">
                <a:solidFill>
                  <a:srgbClr val="000000"/>
                </a:solidFill>
                <a:latin typeface="Libre Baskerville"/>
                <a:ea typeface="Libre Baskerville"/>
                <a:cs typeface="Libre Baskerville"/>
                <a:sym typeface="Libre Baskerville"/>
              </a:rPr>
              <a:t>che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fuori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confini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nazionali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nonché</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della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cultura</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delle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minoranze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etniche</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presenti</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sul</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territorio</a:t>
            </a:r>
            <a:r>
              <a:rPr lang="en-US" sz="1400" b="0" i="0" u="none" strike="noStrike" cap="none" dirty="0">
                <a:solidFill>
                  <a:srgbClr val="000000"/>
                </a:solidFill>
                <a:latin typeface="Libre Baskerville"/>
                <a:ea typeface="Libre Baskerville"/>
                <a:cs typeface="Libre Baskerville"/>
                <a:sym typeface="Libre Baskerville"/>
              </a:rPr>
              <a:t> </a:t>
            </a:r>
            <a:r>
              <a:rPr lang="en-US" sz="1400" b="0" i="0" u="none" strike="noStrike" cap="none" dirty="0" err="1">
                <a:solidFill>
                  <a:srgbClr val="000000"/>
                </a:solidFill>
                <a:latin typeface="Libre Baskerville"/>
                <a:ea typeface="Libre Baskerville"/>
                <a:cs typeface="Libre Baskerville"/>
                <a:sym typeface="Libre Baskerville"/>
              </a:rPr>
              <a:t>nazionale</a:t>
            </a:r>
            <a:r>
              <a:rPr lang="en-US" sz="1400" b="0" i="0" u="none" strike="noStrike" cap="none" dirty="0">
                <a:solidFill>
                  <a:srgbClr val="000000"/>
                </a:solidFill>
                <a:latin typeface="Libre Baskerville"/>
                <a:ea typeface="Libre Baskerville"/>
                <a:cs typeface="Libre Baskerville"/>
                <a:sym typeface="Libre Baskerville"/>
              </a:rPr>
              <a:t>.. </a:t>
            </a:r>
            <a:endParaRPr sz="1800" b="0" i="0" u="none" strike="noStrike" cap="none" dirty="0">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dirty="0">
              <a:solidFill>
                <a:srgbClr val="FFFFFF"/>
              </a:solidFill>
              <a:latin typeface="Lustria"/>
              <a:ea typeface="Lustria"/>
              <a:cs typeface="Lustria"/>
              <a:sym typeface="Lustria"/>
            </a:endParaRPr>
          </a:p>
        </p:txBody>
      </p:sp>
      <p:pic>
        <p:nvPicPr>
          <p:cNvPr id="207" name="Google Shape;207;p11" descr="Immagine 10"/>
          <p:cNvPicPr preferRelativeResize="0"/>
          <p:nvPr/>
        </p:nvPicPr>
        <p:blipFill rotWithShape="1">
          <a:blip r:embed="rId3">
            <a:alphaModFix/>
          </a:blip>
          <a:srcRect/>
          <a:stretch/>
        </p:blipFill>
        <p:spPr>
          <a:xfrm>
            <a:off x="5632341" y="1585393"/>
            <a:ext cx="1721112" cy="2159213"/>
          </a:xfrm>
          <a:prstGeom prst="rect">
            <a:avLst/>
          </a:prstGeom>
          <a:noFill/>
          <a:ln>
            <a:noFill/>
          </a:ln>
        </p:spPr>
      </p:pic>
      <p:pic>
        <p:nvPicPr>
          <p:cNvPr id="208" name="Google Shape;208;p11" descr="Immagine 12"/>
          <p:cNvPicPr preferRelativeResize="0"/>
          <p:nvPr/>
        </p:nvPicPr>
        <p:blipFill rotWithShape="1">
          <a:blip r:embed="rId4">
            <a:alphaModFix/>
          </a:blip>
          <a:srcRect/>
          <a:stretch/>
        </p:blipFill>
        <p:spPr>
          <a:xfrm>
            <a:off x="3816415" y="3747111"/>
            <a:ext cx="3381959" cy="2677386"/>
          </a:xfrm>
          <a:prstGeom prst="rect">
            <a:avLst/>
          </a:prstGeom>
          <a:noFill/>
          <a:ln>
            <a:noFill/>
          </a:ln>
        </p:spPr>
      </p:pic>
      <p:cxnSp>
        <p:nvCxnSpPr>
          <p:cNvPr id="209" name="Google Shape;209;p11"/>
          <p:cNvCxnSpPr/>
          <p:nvPr/>
        </p:nvCxnSpPr>
        <p:spPr>
          <a:xfrm rot="10800000" flipH="1">
            <a:off x="2397967" y="6214188"/>
            <a:ext cx="1175658" cy="3"/>
          </a:xfrm>
          <a:prstGeom prst="straightConnector1">
            <a:avLst/>
          </a:prstGeom>
          <a:noFill/>
          <a:ln w="9525" cap="rnd" cmpd="sng">
            <a:solidFill>
              <a:srgbClr val="212123"/>
            </a:solidFill>
            <a:prstDash val="solid"/>
            <a:round/>
            <a:headEnd type="none" w="sm" len="sm"/>
            <a:tailEnd type="triangle" w="med" len="med"/>
          </a:ln>
        </p:spPr>
      </p:cxnSp>
      <p:cxnSp>
        <p:nvCxnSpPr>
          <p:cNvPr id="210" name="Google Shape;210;p11"/>
          <p:cNvCxnSpPr/>
          <p:nvPr/>
        </p:nvCxnSpPr>
        <p:spPr>
          <a:xfrm>
            <a:off x="2985795" y="2164701"/>
            <a:ext cx="1726164" cy="1"/>
          </a:xfrm>
          <a:prstGeom prst="straightConnector1">
            <a:avLst/>
          </a:prstGeom>
          <a:noFill/>
          <a:ln w="9525" cap="rnd" cmpd="sng">
            <a:solidFill>
              <a:srgbClr val="000000"/>
            </a:solidFill>
            <a:prstDash val="solid"/>
            <a:round/>
            <a:headEnd type="none" w="sm" len="sm"/>
            <a:tailEnd type="triangle" w="med" len="med"/>
          </a:ln>
        </p:spPr>
      </p:cxnSp>
      <p:sp>
        <p:nvSpPr>
          <p:cNvPr id="211" name="Google Shape;211;p11"/>
          <p:cNvSpPr/>
          <p:nvPr/>
        </p:nvSpPr>
        <p:spPr>
          <a:xfrm>
            <a:off x="298581" y="587828"/>
            <a:ext cx="2304660" cy="363894"/>
          </a:xfrm>
          <a:prstGeom prst="rect">
            <a:avLst/>
          </a:prstGeom>
          <a:solidFill>
            <a:srgbClr val="EA920C"/>
          </a:solidFill>
          <a:ln w="38100" cap="rnd" cmpd="sng">
            <a:solidFill>
              <a:srgbClr val="89321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sp>
        <p:nvSpPr>
          <p:cNvPr id="212" name="Google Shape;212;p11"/>
          <p:cNvSpPr/>
          <p:nvPr/>
        </p:nvSpPr>
        <p:spPr>
          <a:xfrm>
            <a:off x="9610529" y="587827"/>
            <a:ext cx="2337126" cy="363894"/>
          </a:xfrm>
          <a:prstGeom prst="rect">
            <a:avLst/>
          </a:prstGeom>
          <a:solidFill>
            <a:srgbClr val="EA920C"/>
          </a:solidFill>
          <a:ln w="38100" cap="rnd" cmpd="sng">
            <a:solidFill>
              <a:srgbClr val="89321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2" descr="Immagine 3"/>
          <p:cNvPicPr preferRelativeResize="0"/>
          <p:nvPr/>
        </p:nvPicPr>
        <p:blipFill rotWithShape="1">
          <a:blip r:embed="rId3">
            <a:alphaModFix/>
          </a:blip>
          <a:srcRect/>
          <a:stretch/>
        </p:blipFill>
        <p:spPr>
          <a:xfrm>
            <a:off x="2645207" y="335916"/>
            <a:ext cx="6931754" cy="1072990"/>
          </a:xfrm>
          <a:prstGeom prst="rect">
            <a:avLst/>
          </a:prstGeom>
          <a:noFill/>
          <a:ln>
            <a:noFill/>
          </a:ln>
        </p:spPr>
      </p:pic>
      <p:sp>
        <p:nvSpPr>
          <p:cNvPr id="218" name="Google Shape;218;p12"/>
          <p:cNvSpPr txBox="1"/>
          <p:nvPr/>
        </p:nvSpPr>
        <p:spPr>
          <a:xfrm>
            <a:off x="227047" y="1164133"/>
            <a:ext cx="2930183" cy="41351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Libre Baskerville"/>
              <a:buNone/>
            </a:pPr>
            <a:r>
              <a:rPr lang="en-US" sz="2200" b="1" i="0" u="none" strike="noStrike" cap="none">
                <a:solidFill>
                  <a:srgbClr val="000000"/>
                </a:solidFill>
                <a:latin typeface="Libre Baskerville"/>
                <a:ea typeface="Libre Baskerville"/>
                <a:cs typeface="Libre Baskerville"/>
                <a:sym typeface="Libre Baskerville"/>
              </a:rPr>
              <a:t>OGGI</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La sua sede, il </a:t>
            </a:r>
            <a:r>
              <a:rPr lang="en-US" sz="1400" b="1" i="0" u="none" strike="noStrike" cap="none">
                <a:solidFill>
                  <a:srgbClr val="000000"/>
                </a:solidFill>
                <a:latin typeface="Libre Baskerville"/>
                <a:ea typeface="Libre Baskerville"/>
                <a:cs typeface="Libre Baskerville"/>
                <a:sym typeface="Libre Baskerville"/>
              </a:rPr>
              <a:t>Palazzo Falconieri</a:t>
            </a:r>
            <a:r>
              <a:rPr lang="en-US" sz="1400" b="0" i="0" u="none" strike="noStrike" cap="none">
                <a:solidFill>
                  <a:srgbClr val="000000"/>
                </a:solidFill>
                <a:latin typeface="Libre Baskerville"/>
                <a:ea typeface="Libre Baskerville"/>
                <a:cs typeface="Libre Baskerville"/>
                <a:sym typeface="Libre Baskerville"/>
              </a:rPr>
              <a:t>, in via giulia, è l'immobile di maggior valore dello Stato ungherese all'estero, anche perché molti dei suoi meravigliosi dettagli sono stati realizzati nel seicento da </a:t>
            </a:r>
            <a:r>
              <a:rPr lang="en-US" sz="1400" b="1" i="0" u="none" strike="noStrike" cap="none">
                <a:solidFill>
                  <a:srgbClr val="000000"/>
                </a:solidFill>
                <a:latin typeface="Libre Baskerville"/>
                <a:ea typeface="Libre Baskerville"/>
                <a:cs typeface="Libre Baskerville"/>
                <a:sym typeface="Libre Baskerville"/>
              </a:rPr>
              <a:t>Francesco Borromini. </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1" i="0" u="none" strike="noStrike" cap="none">
                <a:solidFill>
                  <a:srgbClr val="000000"/>
                </a:solidFill>
                <a:latin typeface="Libre Baskerville"/>
                <a:ea typeface="Libre Baskerville"/>
                <a:cs typeface="Libre Baskerville"/>
                <a:sym typeface="Libre Baskerville"/>
              </a:rPr>
              <a:t>L'Istituto Storico Fraknói </a:t>
            </a:r>
            <a:r>
              <a:rPr lang="en-US" sz="1400" b="0" i="0" u="none" strike="noStrike" cap="none">
                <a:solidFill>
                  <a:srgbClr val="000000"/>
                </a:solidFill>
                <a:latin typeface="Libre Baskerville"/>
                <a:ea typeface="Libre Baskerville"/>
                <a:cs typeface="Libre Baskerville"/>
                <a:sym typeface="Libre Baskerville"/>
              </a:rPr>
              <a:t>è membro dell’Unione Internazionale degli Istituti di archeologia, storia e storia dell'arte a Roma, e grazie a questa collaborazione continua a consolidarsi il nome e la fama dell'Ungheria anche negli ambienti scientifici di rilievo. </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p:txBody>
      </p:sp>
      <p:sp>
        <p:nvSpPr>
          <p:cNvPr id="219" name="Google Shape;219;p12"/>
          <p:cNvSpPr txBox="1"/>
          <p:nvPr/>
        </p:nvSpPr>
        <p:spPr>
          <a:xfrm>
            <a:off x="8989407" y="1349750"/>
            <a:ext cx="3046509" cy="17094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L'Istituto organizza regolarmente convegni scientifici, dibattiti, presentazioni di libri e mostre e uno dei compiti più importanti dell'Accademia d'Ungheria è quello della ricerca e della </a:t>
            </a:r>
            <a:r>
              <a:rPr lang="en-US" sz="1400" b="1" i="0" u="none" strike="noStrike" cap="none">
                <a:solidFill>
                  <a:srgbClr val="000000"/>
                </a:solidFill>
                <a:latin typeface="Libre Baskerville"/>
                <a:ea typeface="Libre Baskerville"/>
                <a:cs typeface="Libre Baskerville"/>
                <a:sym typeface="Libre Baskerville"/>
              </a:rPr>
              <a:t>tutela dei ricordi ungheresi in Italia.</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p:txBody>
      </p:sp>
      <p:pic>
        <p:nvPicPr>
          <p:cNvPr id="220" name="Google Shape;220;p12" descr="Immagine 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8739" y="4195324"/>
            <a:ext cx="3781852" cy="2522495"/>
          </a:xfrm>
          <a:prstGeom prst="rect">
            <a:avLst/>
          </a:prstGeom>
          <a:noFill/>
          <a:ln>
            <a:noFill/>
          </a:ln>
        </p:spPr>
      </p:pic>
      <p:sp>
        <p:nvSpPr>
          <p:cNvPr id="221" name="Google Shape;221;p12"/>
          <p:cNvSpPr txBox="1"/>
          <p:nvPr/>
        </p:nvSpPr>
        <p:spPr>
          <a:xfrm>
            <a:off x="8989408" y="6319306"/>
            <a:ext cx="4390365" cy="46596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Libre Baskerville"/>
              <a:buNone/>
            </a:pPr>
            <a:r>
              <a:rPr lang="en-US" sz="1200" b="0" i="0" u="none" strike="noStrike" cap="none">
                <a:solidFill>
                  <a:srgbClr val="000000"/>
                </a:solidFill>
                <a:latin typeface="Libre Baskerville"/>
                <a:ea typeface="Libre Baskerville"/>
                <a:cs typeface="Libre Baskerville"/>
                <a:sym typeface="Libre Baskerville"/>
              </a:rPr>
              <a:t>‘’ROME ART WEEK’’ 26-31 ottobre 2020</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200"/>
              <a:buFont typeface="Libre Baskerville"/>
              <a:buNone/>
            </a:pPr>
            <a:r>
              <a:rPr lang="en-US" sz="1200" b="0" i="0" u="none" strike="noStrike" cap="none">
                <a:solidFill>
                  <a:srgbClr val="000000"/>
                </a:solidFill>
                <a:latin typeface="Libre Baskerville"/>
                <a:ea typeface="Libre Baskerville"/>
                <a:cs typeface="Libre Baskerville"/>
                <a:sym typeface="Libre Baskerville"/>
              </a:rPr>
              <a:t>Ervin Herve-Loranth</a:t>
            </a:r>
            <a:endParaRPr/>
          </a:p>
        </p:txBody>
      </p:sp>
      <p:pic>
        <p:nvPicPr>
          <p:cNvPr id="222" name="Google Shape;222;p12" descr="Immagine 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943688" y="4195324"/>
            <a:ext cx="3027143" cy="2123983"/>
          </a:xfrm>
          <a:prstGeom prst="rect">
            <a:avLst/>
          </a:prstGeom>
          <a:noFill/>
          <a:ln>
            <a:noFill/>
          </a:ln>
        </p:spPr>
      </p:pic>
      <p:pic>
        <p:nvPicPr>
          <p:cNvPr id="223" name="Google Shape;223;p12" descr="Immagine 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081903" y="1405766"/>
            <a:ext cx="2625199" cy="2562451"/>
          </a:xfrm>
          <a:prstGeom prst="rect">
            <a:avLst/>
          </a:prstGeom>
          <a:noFill/>
          <a:ln>
            <a:noFill/>
          </a:ln>
        </p:spPr>
      </p:pic>
      <p:pic>
        <p:nvPicPr>
          <p:cNvPr id="224" name="Google Shape;224;p12" descr="Immagine 1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240771" y="1408905"/>
            <a:ext cx="2604545" cy="2559311"/>
          </a:xfrm>
          <a:prstGeom prst="rect">
            <a:avLst/>
          </a:prstGeom>
          <a:noFill/>
          <a:ln>
            <a:noFill/>
          </a:ln>
        </p:spPr>
      </p:pic>
      <p:sp>
        <p:nvSpPr>
          <p:cNvPr id="225" name="Google Shape;225;p12"/>
          <p:cNvSpPr/>
          <p:nvPr/>
        </p:nvSpPr>
        <p:spPr>
          <a:xfrm>
            <a:off x="382555" y="625150"/>
            <a:ext cx="2332653" cy="398072"/>
          </a:xfrm>
          <a:prstGeom prst="rect">
            <a:avLst/>
          </a:prstGeom>
          <a:solidFill>
            <a:srgbClr val="335027"/>
          </a:solidFill>
          <a:ln w="57150" cap="rnd" cmpd="sng">
            <a:solidFill>
              <a:srgbClr val="D0B9DA"/>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pic>
        <p:nvPicPr>
          <p:cNvPr id="226" name="Google Shape;226;p12" descr="Immagine 12"/>
          <p:cNvPicPr preferRelativeResize="0"/>
          <p:nvPr/>
        </p:nvPicPr>
        <p:blipFill rotWithShape="1">
          <a:blip r:embed="rId8">
            <a:alphaModFix/>
          </a:blip>
          <a:srcRect/>
          <a:stretch/>
        </p:blipFill>
        <p:spPr>
          <a:xfrm>
            <a:off x="9506960" y="625150"/>
            <a:ext cx="2365454" cy="432855"/>
          </a:xfrm>
          <a:prstGeom prst="rect">
            <a:avLst/>
          </a:prstGeom>
          <a:noFill/>
          <a:ln>
            <a:noFill/>
          </a:ln>
        </p:spPr>
      </p:pic>
      <p:pic>
        <p:nvPicPr>
          <p:cNvPr id="227" name="Google Shape;227;p12" descr="Immagine 1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265147" y="4195324"/>
            <a:ext cx="1540686" cy="25224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3" descr="Immagine 3"/>
          <p:cNvPicPr preferRelativeResize="0"/>
          <p:nvPr/>
        </p:nvPicPr>
        <p:blipFill rotWithShape="1">
          <a:blip r:embed="rId3">
            <a:alphaModFix/>
          </a:blip>
          <a:srcRect/>
          <a:stretch/>
        </p:blipFill>
        <p:spPr>
          <a:xfrm>
            <a:off x="2909427" y="3598607"/>
            <a:ext cx="1719346" cy="2633725"/>
          </a:xfrm>
          <a:prstGeom prst="rect">
            <a:avLst/>
          </a:prstGeom>
          <a:noFill/>
          <a:ln>
            <a:noFill/>
          </a:ln>
        </p:spPr>
      </p:pic>
      <p:sp>
        <p:nvSpPr>
          <p:cNvPr id="233" name="Google Shape;233;p13"/>
          <p:cNvSpPr txBox="1"/>
          <p:nvPr/>
        </p:nvSpPr>
        <p:spPr>
          <a:xfrm>
            <a:off x="2681555" y="-71918"/>
            <a:ext cx="7623425" cy="132339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000"/>
              <a:buFont typeface="Libre Baskerville"/>
              <a:buNone/>
            </a:pPr>
            <a:r>
              <a:rPr lang="en-US" sz="4000" b="0" i="0" u="none" strike="noStrike" cap="none" dirty="0">
                <a:solidFill>
                  <a:srgbClr val="FF0000"/>
                </a:solidFill>
                <a:latin typeface="Libre Baskerville"/>
                <a:ea typeface="Libre Baskerville"/>
                <a:cs typeface="Libre Baskerville"/>
                <a:sym typeface="Libre Baskerville"/>
              </a:rPr>
              <a:t>Spanish Academy in Rome </a:t>
            </a:r>
            <a:r>
              <a:rPr lang="en-US" sz="4000" b="0" i="0" u="none" strike="noStrike" cap="none" dirty="0">
                <a:solidFill>
                  <a:srgbClr val="000000"/>
                </a:solidFill>
                <a:latin typeface="Libre Baskerville"/>
                <a:ea typeface="Libre Baskerville"/>
                <a:cs typeface="Libre Baskerville"/>
                <a:sym typeface="Libre Baskerville"/>
              </a:rPr>
              <a:t>Accademia di </a:t>
            </a:r>
            <a:r>
              <a:rPr lang="en-US" sz="4000" b="0" i="0" u="none" strike="noStrike" cap="none" dirty="0" err="1">
                <a:solidFill>
                  <a:srgbClr val="000000"/>
                </a:solidFill>
                <a:latin typeface="Libre Baskerville"/>
                <a:ea typeface="Libre Baskerville"/>
                <a:cs typeface="Libre Baskerville"/>
                <a:sym typeface="Libre Baskerville"/>
              </a:rPr>
              <a:t>Spagna</a:t>
            </a:r>
            <a:endParaRPr dirty="0"/>
          </a:p>
        </p:txBody>
      </p:sp>
      <p:sp>
        <p:nvSpPr>
          <p:cNvPr id="234" name="Google Shape;234;p13"/>
          <p:cNvSpPr txBox="1"/>
          <p:nvPr/>
        </p:nvSpPr>
        <p:spPr>
          <a:xfrm>
            <a:off x="248051" y="1222023"/>
            <a:ext cx="2542712" cy="37287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Libre Baskerville"/>
              <a:buNone/>
            </a:pPr>
            <a:r>
              <a:rPr lang="en-US" sz="2200" b="1" i="0" u="none" strike="noStrike" cap="none">
                <a:solidFill>
                  <a:srgbClr val="000000"/>
                </a:solidFill>
                <a:latin typeface="Libre Baskerville"/>
                <a:ea typeface="Libre Baskerville"/>
                <a:cs typeface="Libre Baskerville"/>
                <a:sym typeface="Libre Baskerville"/>
              </a:rPr>
              <a:t>Architettura</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L’Accademia di Spagna a Roma si trova nel complesso conventuale di </a:t>
            </a:r>
            <a:r>
              <a:rPr lang="en-US" sz="1400" b="1" i="0" u="none" strike="noStrike" cap="none">
                <a:solidFill>
                  <a:srgbClr val="000000"/>
                </a:solidFill>
                <a:latin typeface="Libre Baskerville"/>
                <a:ea typeface="Libre Baskerville"/>
                <a:cs typeface="Libre Baskerville"/>
                <a:sym typeface="Libre Baskerville"/>
              </a:rPr>
              <a:t>San Pietro in Montorio</a:t>
            </a:r>
            <a:r>
              <a:rPr lang="en-US" sz="1400" b="0" i="0" u="none" strike="noStrike" cap="none">
                <a:solidFill>
                  <a:srgbClr val="000000"/>
                </a:solidFill>
                <a:latin typeface="Libre Baskerville"/>
                <a:ea typeface="Libre Baskerville"/>
                <a:cs typeface="Libre Baskerville"/>
                <a:sym typeface="Libre Baskerville"/>
              </a:rPr>
              <a:t>, situato nel luogo in cui la tradizione collocava il martirio dell’Apostolo San Pietro. </a:t>
            </a:r>
            <a:endParaRPr/>
          </a:p>
          <a:p>
            <a:pPr marL="0" marR="0" lvl="0" indent="0" algn="l" rtl="0">
              <a:lnSpc>
                <a:spcPct val="100000"/>
              </a:lnSpc>
              <a:spcBef>
                <a:spcPts val="0"/>
              </a:spcBef>
              <a:spcAft>
                <a:spcPts val="0"/>
              </a:spcAft>
              <a:buClr>
                <a:srgbClr val="000000"/>
              </a:buClr>
              <a:buSzPts val="1400"/>
              <a:buFont typeface="Libre Baskerville"/>
              <a:buNone/>
            </a:pPr>
            <a:endParaRPr sz="1400" b="0" i="0" u="none" strike="noStrike" cap="none">
              <a:solidFill>
                <a:srgbClr val="000000"/>
              </a:solidFill>
              <a:latin typeface="Libre Baskerville"/>
              <a:ea typeface="Libre Baskerville"/>
              <a:cs typeface="Libre Baskerville"/>
              <a:sym typeface="Libre Baskerville"/>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Questo spazio venne successivamente occupato da Benedettini, Celestini, Ambrosiani e Benedettine, e adottò dal XIII secolo la denominazione di </a:t>
            </a:r>
            <a:r>
              <a:rPr lang="en-US" sz="1400" b="1" i="0" u="none" strike="noStrike" cap="none">
                <a:solidFill>
                  <a:srgbClr val="000000"/>
                </a:solidFill>
                <a:latin typeface="Libre Baskerville"/>
                <a:ea typeface="Libre Baskerville"/>
                <a:cs typeface="Libre Baskerville"/>
                <a:sym typeface="Libre Baskerville"/>
              </a:rPr>
              <a:t>“Mons Aureo”, </a:t>
            </a:r>
            <a:r>
              <a:rPr lang="en-US" sz="1400" b="0" i="0" u="none" strike="noStrike" cap="none">
                <a:solidFill>
                  <a:srgbClr val="000000"/>
                </a:solidFill>
                <a:latin typeface="Libre Baskerville"/>
                <a:ea typeface="Libre Baskerville"/>
                <a:cs typeface="Libre Baskerville"/>
                <a:sym typeface="Libre Baskerville"/>
              </a:rPr>
              <a:t>per la marna gialla che costituisce il Gianicolo.</a:t>
            </a:r>
            <a:endParaRPr/>
          </a:p>
        </p:txBody>
      </p:sp>
      <p:sp>
        <p:nvSpPr>
          <p:cNvPr id="235" name="Google Shape;235;p13"/>
          <p:cNvSpPr txBox="1"/>
          <p:nvPr/>
        </p:nvSpPr>
        <p:spPr>
          <a:xfrm>
            <a:off x="6813937" y="1224636"/>
            <a:ext cx="5150506" cy="17094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L’Accademia si articola intorno al cosiddetto “secondo chiostro” o “chiostro nord”. Alcuni resti architettonici rivelano che parallelamente alla costruzione della chiesa, nell’ultimo quarto del XV secolo si lavorò anche in questa zona, sebbene la configurazione attuale dei primi due livelli si debba al cardinale </a:t>
            </a:r>
            <a:r>
              <a:rPr lang="en-US" sz="1400" b="1" i="0" u="none" strike="noStrike" cap="none">
                <a:solidFill>
                  <a:srgbClr val="000000"/>
                </a:solidFill>
                <a:latin typeface="Libre Baskerville"/>
                <a:ea typeface="Libre Baskerville"/>
                <a:cs typeface="Libre Baskerville"/>
                <a:sym typeface="Libre Baskerville"/>
              </a:rPr>
              <a:t>Clemente Dolera di Moneglia </a:t>
            </a:r>
            <a:r>
              <a:rPr lang="en-US" sz="1400" b="0" i="0" u="none" strike="noStrike" cap="none">
                <a:solidFill>
                  <a:srgbClr val="000000"/>
                </a:solidFill>
                <a:latin typeface="Libre Baskerville"/>
                <a:ea typeface="Libre Baskerville"/>
                <a:cs typeface="Libre Baskerville"/>
                <a:sym typeface="Libre Baskerville"/>
              </a:rPr>
              <a:t>durante il suo mandato come generale dell’Ordine Francescano tra il 1553 e il 1557.</a:t>
            </a:r>
            <a:endParaRPr sz="1800" b="0" i="0" u="none" strike="noStrike" cap="none">
              <a:solidFill>
                <a:srgbClr val="FFFFFF"/>
              </a:solidFill>
              <a:latin typeface="Lustria"/>
              <a:ea typeface="Lustria"/>
              <a:cs typeface="Lustria"/>
              <a:sym typeface="Lustria"/>
            </a:endParaRPr>
          </a:p>
        </p:txBody>
      </p:sp>
      <p:pic>
        <p:nvPicPr>
          <p:cNvPr id="236" name="Google Shape;236;p13" descr="Immagine 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10575" y="1222023"/>
            <a:ext cx="3690552" cy="2050308"/>
          </a:xfrm>
          <a:prstGeom prst="rect">
            <a:avLst/>
          </a:prstGeom>
          <a:noFill/>
          <a:ln>
            <a:noFill/>
          </a:ln>
        </p:spPr>
      </p:pic>
      <p:sp>
        <p:nvSpPr>
          <p:cNvPr id="237" name="Google Shape;237;p13"/>
          <p:cNvSpPr txBox="1"/>
          <p:nvPr/>
        </p:nvSpPr>
        <p:spPr>
          <a:xfrm>
            <a:off x="2850379" y="6220297"/>
            <a:ext cx="1612197" cy="21358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Libre Baskerville"/>
              <a:buNone/>
            </a:pPr>
            <a:r>
              <a:rPr lang="en-US" sz="900" b="0" i="0" u="none" strike="noStrike" cap="none">
                <a:solidFill>
                  <a:srgbClr val="000000"/>
                </a:solidFill>
                <a:latin typeface="Libre Baskerville"/>
                <a:ea typeface="Libre Baskerville"/>
                <a:cs typeface="Libre Baskerville"/>
                <a:sym typeface="Libre Baskerville"/>
              </a:rPr>
              <a:t>Chiesa di San Pietro in Montorio</a:t>
            </a:r>
            <a:endParaRPr/>
          </a:p>
        </p:txBody>
      </p:sp>
      <p:sp>
        <p:nvSpPr>
          <p:cNvPr id="238" name="Google Shape;238;p13"/>
          <p:cNvSpPr txBox="1"/>
          <p:nvPr/>
        </p:nvSpPr>
        <p:spPr>
          <a:xfrm>
            <a:off x="2845570" y="3259073"/>
            <a:ext cx="2087257" cy="21358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Lustria"/>
              <a:buNone/>
            </a:pPr>
            <a:r>
              <a:rPr lang="en-US" sz="900" b="0" i="0" u="none" strike="noStrike" cap="none">
                <a:solidFill>
                  <a:srgbClr val="000000"/>
                </a:solidFill>
                <a:latin typeface="Lustria"/>
                <a:ea typeface="Lustria"/>
                <a:cs typeface="Lustria"/>
                <a:sym typeface="Lustria"/>
              </a:rPr>
              <a:t>IL CHIOSTRO DI CLEMENTE DOLERA</a:t>
            </a:r>
            <a:endParaRPr/>
          </a:p>
        </p:txBody>
      </p:sp>
      <p:pic>
        <p:nvPicPr>
          <p:cNvPr id="239" name="Google Shape;239;p13" descr="Immagine 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95863" y="3610038"/>
            <a:ext cx="3610368" cy="2610866"/>
          </a:xfrm>
          <a:prstGeom prst="rect">
            <a:avLst/>
          </a:prstGeom>
          <a:noFill/>
          <a:ln>
            <a:noFill/>
          </a:ln>
        </p:spPr>
      </p:pic>
      <p:sp>
        <p:nvSpPr>
          <p:cNvPr id="240" name="Google Shape;240;p13"/>
          <p:cNvSpPr txBox="1"/>
          <p:nvPr/>
        </p:nvSpPr>
        <p:spPr>
          <a:xfrm>
            <a:off x="8616848" y="3391127"/>
            <a:ext cx="3347595" cy="21158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Il chiostro venne completato con un insieme di affreschi che occupavano le trentadue lunette del perimetro esteriore e che insieme a quelle del vicino chiostro del tempietto costituivano uno dei cicli più estesi dedicati alla storia di San Francesco e al suo ordine. Gli affreschi furono realizzati tra il 1587 e il 1588 da Nicolò Circignani su commissione di Costanzo Boccafuoco, cardinale titolare di San Pietro in Montorio.</a:t>
            </a:r>
            <a:endParaRPr/>
          </a:p>
        </p:txBody>
      </p:sp>
      <p:sp>
        <p:nvSpPr>
          <p:cNvPr id="241" name="Google Shape;241;p13"/>
          <p:cNvSpPr/>
          <p:nvPr/>
        </p:nvSpPr>
        <p:spPr>
          <a:xfrm>
            <a:off x="0" y="505655"/>
            <a:ext cx="2338533" cy="362465"/>
          </a:xfrm>
          <a:prstGeom prst="rect">
            <a:avLst/>
          </a:prstGeom>
          <a:solidFill>
            <a:srgbClr val="374465"/>
          </a:solidFill>
          <a:ln w="57150" cap="rnd" cmpd="sng">
            <a:solidFill>
              <a:srgbClr val="FFCCC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sp>
        <p:nvSpPr>
          <p:cNvPr id="242" name="Google Shape;242;p13"/>
          <p:cNvSpPr/>
          <p:nvPr/>
        </p:nvSpPr>
        <p:spPr>
          <a:xfrm>
            <a:off x="9638269" y="505655"/>
            <a:ext cx="2553731" cy="362465"/>
          </a:xfrm>
          <a:prstGeom prst="rect">
            <a:avLst/>
          </a:prstGeom>
          <a:solidFill>
            <a:srgbClr val="374465"/>
          </a:solidFill>
          <a:ln w="57150" cap="rnd" cmpd="sng">
            <a:solidFill>
              <a:srgbClr val="FFCCC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p:nvPr/>
        </p:nvSpPr>
        <p:spPr>
          <a:xfrm>
            <a:off x="235188" y="1003109"/>
            <a:ext cx="4793600" cy="40335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Libre Baskerville"/>
              <a:buNone/>
            </a:pPr>
            <a:r>
              <a:rPr lang="en-US" sz="2000" b="1" i="0" u="none" strike="noStrike" cap="none">
                <a:solidFill>
                  <a:srgbClr val="000000"/>
                </a:solidFill>
                <a:latin typeface="Libre Baskerville"/>
                <a:ea typeface="Libre Baskerville"/>
                <a:cs typeface="Libre Baskerville"/>
                <a:sym typeface="Libre Baskerville"/>
              </a:rPr>
              <a:t>Storia</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Nel 1472 Sisto IV della Rovere consegnò il complesso al suo confessore, francescano anch’egli, </a:t>
            </a:r>
            <a:r>
              <a:rPr lang="en-US" sz="1400" b="1" i="0" u="none" strike="noStrike" cap="none">
                <a:solidFill>
                  <a:srgbClr val="000000"/>
                </a:solidFill>
                <a:latin typeface="Libre Baskerville"/>
                <a:ea typeface="Libre Baskerville"/>
                <a:cs typeface="Libre Baskerville"/>
                <a:sym typeface="Libre Baskerville"/>
              </a:rPr>
              <a:t>Amadeo Menes da Silva</a:t>
            </a:r>
            <a:r>
              <a:rPr lang="en-US" sz="1400" b="0" i="0" u="none" strike="noStrike" cap="none">
                <a:solidFill>
                  <a:srgbClr val="000000"/>
                </a:solidFill>
                <a:latin typeface="Libre Baskerville"/>
                <a:ea typeface="Libre Baskerville"/>
                <a:cs typeface="Libre Baskerville"/>
                <a:sym typeface="Libre Baskerville"/>
              </a:rPr>
              <a:t>, perché costruisse un nuovo monastero di francescani riformati amadeiti, donazione confermata nel 1481. </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Dopo un primo aiuto da parte del re di Francia Luigi XI, ottenne i favori dei Re Cattolici Isabella e Ferdinando, che diventarono i principali benefattori del rinnovamento di San Pietro in Montorio.</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Del primo contributo siamo a conoscenza grazie alla lettera del 1480 di Ferdinando d’Aragona a padre Amadeo, in cui conferma di “mantenere la promessa” concedendo duemila fiorini d’oro di Aragona da versare in tre anni tramite le rendite del Regno di Sicilia. </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L’incaricato dell’amministrazione di questi fondi fu </a:t>
            </a:r>
            <a:r>
              <a:rPr lang="en-US" sz="1400" b="1" i="0" u="none" strike="noStrike" cap="none">
                <a:solidFill>
                  <a:srgbClr val="000000"/>
                </a:solidFill>
                <a:latin typeface="Libre Baskerville"/>
                <a:ea typeface="Libre Baskerville"/>
                <a:cs typeface="Libre Baskerville"/>
                <a:sym typeface="Libre Baskerville"/>
              </a:rPr>
              <a:t>Bernardino López di Carvajal</a:t>
            </a:r>
            <a:r>
              <a:rPr lang="en-US" sz="1400" b="0" i="0" u="none" strike="noStrike" cap="none">
                <a:solidFill>
                  <a:srgbClr val="000000"/>
                </a:solidFill>
                <a:latin typeface="Libre Baskerville"/>
                <a:ea typeface="Libre Baskerville"/>
                <a:cs typeface="Libre Baskerville"/>
                <a:sym typeface="Libre Baskerville"/>
              </a:rPr>
              <a:t>, futuro cardinale di Santa Croce, personaggio chiave per comprendere la configurazione del complesso di San Pietro in Montorio.</a:t>
            </a:r>
            <a:endParaRPr/>
          </a:p>
        </p:txBody>
      </p:sp>
      <p:sp>
        <p:nvSpPr>
          <p:cNvPr id="248" name="Google Shape;248;p14"/>
          <p:cNvSpPr txBox="1"/>
          <p:nvPr/>
        </p:nvSpPr>
        <p:spPr>
          <a:xfrm>
            <a:off x="2837275" y="212845"/>
            <a:ext cx="4533266" cy="66676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000"/>
              <a:buFont typeface="Libre Baskerville"/>
              <a:buNone/>
            </a:pPr>
            <a:r>
              <a:rPr lang="en-US" sz="4000" b="0" i="0" u="none" strike="noStrike" cap="none">
                <a:solidFill>
                  <a:srgbClr val="000000"/>
                </a:solidFill>
                <a:latin typeface="Libre Baskerville"/>
                <a:ea typeface="Libre Baskerville"/>
                <a:cs typeface="Libre Baskerville"/>
                <a:sym typeface="Libre Baskerville"/>
              </a:rPr>
              <a:t>Accademia di Spagna</a:t>
            </a:r>
            <a:endParaRPr/>
          </a:p>
        </p:txBody>
      </p:sp>
      <p:sp>
        <p:nvSpPr>
          <p:cNvPr id="249" name="Google Shape;249;p14"/>
          <p:cNvSpPr txBox="1"/>
          <p:nvPr/>
        </p:nvSpPr>
        <p:spPr>
          <a:xfrm>
            <a:off x="5120227" y="1505963"/>
            <a:ext cx="6490593" cy="2319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Nel regolamento dell’Accademia approvato il 7 ottobre del 1873 venne inclusa una disposizione transitoria che imponeva al Ministero dello Stato di dettare gli ordini necessari al fine di adibire a Roma un locale ad hoc per ospitare l’Accademia di Belle Arti.</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Libre Baskerville"/>
              <a:buNone/>
            </a:pP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400"/>
              <a:buFont typeface="Libre Baskerville"/>
              <a:buNone/>
            </a:pPr>
            <a:r>
              <a:rPr lang="en-US" sz="1400" b="0" i="0" u="none" strike="noStrike" cap="none">
                <a:solidFill>
                  <a:srgbClr val="000000"/>
                </a:solidFill>
                <a:latin typeface="Libre Baskerville"/>
                <a:ea typeface="Libre Baskerville"/>
                <a:cs typeface="Libre Baskerville"/>
                <a:sym typeface="Libre Baskerville"/>
              </a:rPr>
              <a:t>Il direttore dell’Accademia José Casado del Alisal sollecitò l’amministratore dei Luoghi Pii perché cercasse un luogo in cui fondare l’Accademia. Venne proposta San Giacomo degli Spagnoli a Piazza Navona, progetto che sarebbe poi naufragato. Di fronte alla mancanza di una sede permanente, si decise di alloggiare il primo gruppo di pensionados, insediatosi nel febbraio del 1874, nel Palazzo di Spagna e successivamente in alcuni locali in affitto di Via della Croce.</a:t>
            </a:r>
            <a:endParaRPr/>
          </a:p>
        </p:txBody>
      </p:sp>
      <p:pic>
        <p:nvPicPr>
          <p:cNvPr id="250" name="Google Shape;250;p14" descr="Immagine 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64672" y="4724215"/>
            <a:ext cx="5364649" cy="1955385"/>
          </a:xfrm>
          <a:prstGeom prst="rect">
            <a:avLst/>
          </a:prstGeom>
          <a:noFill/>
          <a:ln>
            <a:noFill/>
          </a:ln>
        </p:spPr>
      </p:pic>
      <p:sp>
        <p:nvSpPr>
          <p:cNvPr id="251" name="Google Shape;251;p14"/>
          <p:cNvSpPr/>
          <p:nvPr/>
        </p:nvSpPr>
        <p:spPr>
          <a:xfrm>
            <a:off x="403654" y="395416"/>
            <a:ext cx="2228334" cy="345990"/>
          </a:xfrm>
          <a:prstGeom prst="rect">
            <a:avLst/>
          </a:prstGeom>
          <a:solidFill>
            <a:srgbClr val="BBE3F1"/>
          </a:solidFill>
          <a:ln w="15875" cap="rnd" cmpd="sng">
            <a:solidFill>
              <a:srgbClr val="422E3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sp>
        <p:nvSpPr>
          <p:cNvPr id="252" name="Google Shape;252;p14"/>
          <p:cNvSpPr/>
          <p:nvPr/>
        </p:nvSpPr>
        <p:spPr>
          <a:xfrm>
            <a:off x="8873221" y="395416"/>
            <a:ext cx="2651515" cy="345990"/>
          </a:xfrm>
          <a:prstGeom prst="rect">
            <a:avLst/>
          </a:prstGeom>
          <a:solidFill>
            <a:srgbClr val="BBE3F1"/>
          </a:solidFill>
          <a:ln w="15875" cap="rnd" cmpd="sng">
            <a:solidFill>
              <a:srgbClr val="89321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Lustria"/>
              <a:buNone/>
            </a:pPr>
            <a:endParaRPr sz="1800" b="0" i="0" u="none" strike="noStrike" cap="none">
              <a:solidFill>
                <a:srgbClr val="FFFFFF"/>
              </a:solidFill>
              <a:latin typeface="Lustria"/>
              <a:ea typeface="Lustria"/>
              <a:cs typeface="Lustria"/>
              <a:sym typeface="Lust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title"/>
          </p:nvPr>
        </p:nvSpPr>
        <p:spPr>
          <a:xfrm>
            <a:off x="1917806" y="273743"/>
            <a:ext cx="8232482" cy="1145402"/>
          </a:xfrm>
          <a:prstGeom prst="rect">
            <a:avLst/>
          </a:prstGeom>
          <a:noFill/>
          <a:ln>
            <a:noFill/>
          </a:ln>
        </p:spPr>
        <p:txBody>
          <a:bodyPr spcFirstLastPara="1" wrap="square" lIns="0" tIns="0" rIns="0" bIns="0" anchor="ctr" anchorCtr="0">
            <a:normAutofit/>
          </a:bodyPr>
          <a:lstStyle/>
          <a:p>
            <a:pPr marL="0" lvl="0" indent="0" algn="l" rtl="0">
              <a:lnSpc>
                <a:spcPct val="93000"/>
              </a:lnSpc>
              <a:spcBef>
                <a:spcPts val="0"/>
              </a:spcBef>
              <a:spcAft>
                <a:spcPts val="0"/>
              </a:spcAft>
              <a:buClr>
                <a:srgbClr val="FF9966"/>
              </a:buClr>
              <a:buSzPts val="3600"/>
              <a:buFont typeface="Arial"/>
              <a:buNone/>
            </a:pPr>
            <a:r>
              <a:rPr lang="en-US" sz="3600" i="0" dirty="0"/>
              <a:t>INTRODUZIONE                  </a:t>
            </a:r>
            <a:r>
              <a:rPr lang="en-US" sz="3600" i="0" dirty="0">
                <a:solidFill>
                  <a:srgbClr val="FF0000"/>
                </a:solidFill>
              </a:rPr>
              <a:t>INTRO </a:t>
            </a:r>
            <a:br>
              <a:rPr lang="en-US" sz="3600" i="0" dirty="0"/>
            </a:br>
            <a:r>
              <a:rPr lang="en-US" sz="2200" dirty="0"/>
              <a:t>EDITTO DI CARACALLA                         </a:t>
            </a:r>
            <a:r>
              <a:rPr lang="en-US" sz="2200" dirty="0">
                <a:solidFill>
                  <a:srgbClr val="FF0000"/>
                </a:solidFill>
              </a:rPr>
              <a:t>Edict of Caracalla</a:t>
            </a:r>
            <a:endParaRPr dirty="0">
              <a:solidFill>
                <a:srgbClr val="FF0000"/>
              </a:solidFill>
            </a:endParaRPr>
          </a:p>
        </p:txBody>
      </p:sp>
      <p:sp>
        <p:nvSpPr>
          <p:cNvPr id="119" name="Google Shape;119;p1"/>
          <p:cNvSpPr txBox="1">
            <a:spLocks noGrp="1"/>
          </p:cNvSpPr>
          <p:nvPr>
            <p:ph type="body" idx="1"/>
          </p:nvPr>
        </p:nvSpPr>
        <p:spPr>
          <a:xfrm>
            <a:off x="1982640" y="1605002"/>
            <a:ext cx="8232483" cy="4528298"/>
          </a:xfrm>
          <a:prstGeom prst="rect">
            <a:avLst/>
          </a:prstGeom>
          <a:noFill/>
          <a:ln>
            <a:noFill/>
          </a:ln>
        </p:spPr>
        <p:txBody>
          <a:bodyPr spcFirstLastPara="1" wrap="square" lIns="0" tIns="0" rIns="0" bIns="0" anchor="t" anchorCtr="0">
            <a:normAutofit/>
          </a:bodyPr>
          <a:lstStyle/>
          <a:p>
            <a:pPr marL="377825" lvl="0" indent="-269875" algn="l" rtl="0">
              <a:lnSpc>
                <a:spcPct val="93000"/>
              </a:lnSpc>
              <a:spcBef>
                <a:spcPts val="0"/>
              </a:spcBef>
              <a:spcAft>
                <a:spcPts val="0"/>
              </a:spcAft>
              <a:buClr>
                <a:srgbClr val="E6E6E6"/>
              </a:buClr>
              <a:buSzPts val="900"/>
              <a:buFont typeface="Times New Roman"/>
              <a:buChar char="●"/>
            </a:pPr>
            <a:r>
              <a:rPr lang="en-US"/>
              <a:t>Editto del 212 d.C. che garantisce la cittadinanza romana a tutti gli abitanti dell'impero</a:t>
            </a:r>
            <a:endParaRPr/>
          </a:p>
          <a:p>
            <a:pPr marL="293914" lvl="0" indent="-185963" algn="l" rtl="0">
              <a:lnSpc>
                <a:spcPct val="93000"/>
              </a:lnSpc>
              <a:spcBef>
                <a:spcPts val="1200"/>
              </a:spcBef>
              <a:spcAft>
                <a:spcPts val="0"/>
              </a:spcAft>
              <a:buSzPts val="2000"/>
              <a:buFont typeface="Times New Roman"/>
              <a:buNone/>
            </a:pPr>
            <a:endParaRPr/>
          </a:p>
          <a:p>
            <a:pPr marL="377825" lvl="0" indent="-269875" algn="l" rtl="0">
              <a:lnSpc>
                <a:spcPct val="93000"/>
              </a:lnSpc>
              <a:spcBef>
                <a:spcPts val="1200"/>
              </a:spcBef>
              <a:spcAft>
                <a:spcPts val="0"/>
              </a:spcAft>
              <a:buClr>
                <a:srgbClr val="E6E6E6"/>
              </a:buClr>
              <a:buSzPts val="900"/>
              <a:buFont typeface="Times New Roman"/>
              <a:buChar char="●"/>
            </a:pPr>
            <a:r>
              <a:rPr lang="en-US"/>
              <a:t>Questo garantiva diritti ma allo stesso tempo doveri alle popolazioni che acquisivano la cittadinanza</a:t>
            </a:r>
            <a:endParaRPr/>
          </a:p>
          <a:p>
            <a:pPr marL="293914" lvl="0" indent="-185963" algn="l" rtl="0">
              <a:lnSpc>
                <a:spcPct val="93000"/>
              </a:lnSpc>
              <a:spcBef>
                <a:spcPts val="1200"/>
              </a:spcBef>
              <a:spcAft>
                <a:spcPts val="0"/>
              </a:spcAft>
              <a:buSzPts val="2000"/>
              <a:buFont typeface="Times New Roman"/>
              <a:buNone/>
            </a:pPr>
            <a:endParaRPr/>
          </a:p>
          <a:p>
            <a:pPr marL="377825" lvl="0" indent="-269875" algn="l" rtl="0">
              <a:lnSpc>
                <a:spcPct val="93000"/>
              </a:lnSpc>
              <a:spcBef>
                <a:spcPts val="1200"/>
              </a:spcBef>
              <a:spcAft>
                <a:spcPts val="0"/>
              </a:spcAft>
              <a:buClr>
                <a:srgbClr val="E6E6E6"/>
              </a:buClr>
              <a:buSzPts val="900"/>
              <a:buFont typeface="Times New Roman"/>
              <a:buChar char="●"/>
            </a:pPr>
            <a:r>
              <a:rPr lang="en-US"/>
              <a:t>L'impero stava subendo la contaminazione di culture diverse</a:t>
            </a:r>
            <a:endParaRPr/>
          </a:p>
          <a:p>
            <a:pPr marL="293914" lvl="0" indent="-185963" algn="l" rtl="0">
              <a:lnSpc>
                <a:spcPct val="93000"/>
              </a:lnSpc>
              <a:spcBef>
                <a:spcPts val="1200"/>
              </a:spcBef>
              <a:spcAft>
                <a:spcPts val="0"/>
              </a:spcAft>
              <a:buSzPts val="2000"/>
              <a:buFont typeface="Times New Roman"/>
              <a:buNone/>
            </a:pPr>
            <a:endParaRPr/>
          </a:p>
          <a:p>
            <a:pPr marL="377825" lvl="0" indent="-269875" algn="l" rtl="0">
              <a:lnSpc>
                <a:spcPct val="93000"/>
              </a:lnSpc>
              <a:spcBef>
                <a:spcPts val="1200"/>
              </a:spcBef>
              <a:spcAft>
                <a:spcPts val="0"/>
              </a:spcAft>
              <a:buClr>
                <a:srgbClr val="E6E6E6"/>
              </a:buClr>
              <a:buSzPts val="900"/>
              <a:buFont typeface="Times New Roman"/>
              <a:buChar char="●"/>
            </a:pPr>
            <a:r>
              <a:rPr lang="en-US"/>
              <a:t>In questa occasione spicca la lungimiranza di Caracalla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1991544" y="404664"/>
            <a:ext cx="6336704" cy="864097"/>
          </a:xfrm>
          <a:prstGeom prst="rect">
            <a:avLst/>
          </a:prstGeom>
          <a:noFill/>
          <a:ln>
            <a:noFill/>
          </a:ln>
        </p:spPr>
        <p:txBody>
          <a:bodyPr spcFirstLastPara="1" wrap="square" lIns="45700" tIns="45700" rIns="45700" bIns="45700" anchor="b" anchorCtr="0">
            <a:normAutofit/>
          </a:bodyPr>
          <a:lstStyle/>
          <a:p>
            <a:pPr marL="0" marR="0" lvl="0" indent="0" algn="l" rtl="0">
              <a:lnSpc>
                <a:spcPct val="100000"/>
              </a:lnSpc>
              <a:spcBef>
                <a:spcPts val="0"/>
              </a:spcBef>
              <a:spcAft>
                <a:spcPts val="0"/>
              </a:spcAft>
              <a:buClr>
                <a:srgbClr val="FF8600"/>
              </a:buClr>
              <a:buSzPts val="2400"/>
              <a:buFont typeface="Times New Roman"/>
              <a:buNone/>
            </a:pPr>
            <a:r>
              <a:rPr lang="en-US" sz="2400" b="1" dirty="0" err="1">
                <a:latin typeface="Times New Roman"/>
                <a:ea typeface="Times New Roman"/>
                <a:cs typeface="Times New Roman"/>
                <a:sym typeface="Times New Roman"/>
              </a:rPr>
              <a:t>L’arrivo</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degli</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Ispanici</a:t>
            </a:r>
            <a:r>
              <a:rPr lang="en-US" sz="2400" b="1" dirty="0">
                <a:latin typeface="Times New Roman"/>
                <a:ea typeface="Times New Roman"/>
                <a:cs typeface="Times New Roman"/>
                <a:sym typeface="Times New Roman"/>
              </a:rPr>
              <a:t> a Roma </a:t>
            </a:r>
            <a:br>
              <a:rPr lang="en-US" sz="2400" b="1" dirty="0">
                <a:latin typeface="Times New Roman"/>
                <a:ea typeface="Times New Roman"/>
                <a:cs typeface="Times New Roman"/>
                <a:sym typeface="Times New Roman"/>
              </a:rPr>
            </a:br>
            <a:r>
              <a:rPr lang="en-US" sz="2400" b="1" dirty="0">
                <a:solidFill>
                  <a:srgbClr val="FF0000"/>
                </a:solidFill>
                <a:latin typeface="Times New Roman"/>
                <a:ea typeface="Times New Roman"/>
                <a:cs typeface="Times New Roman"/>
                <a:sym typeface="Times New Roman"/>
              </a:rPr>
              <a:t>Spaniards in Rome </a:t>
            </a:r>
            <a:endParaRPr dirty="0">
              <a:solidFill>
                <a:srgbClr val="FF0000"/>
              </a:solidFill>
            </a:endParaRPr>
          </a:p>
        </p:txBody>
      </p:sp>
      <p:pic>
        <p:nvPicPr>
          <p:cNvPr id="125" name="Google Shape;125;p2" descr="Segnaposto contenuto 4"/>
          <p:cNvPicPr preferRelativeResize="0"/>
          <p:nvPr/>
        </p:nvPicPr>
        <p:blipFill rotWithShape="1">
          <a:blip r:embed="rId3">
            <a:alphaModFix/>
          </a:blip>
          <a:srcRect/>
          <a:stretch/>
        </p:blipFill>
        <p:spPr>
          <a:xfrm>
            <a:off x="7896199" y="2708919"/>
            <a:ext cx="2428876" cy="1871936"/>
          </a:xfrm>
          <a:prstGeom prst="rect">
            <a:avLst/>
          </a:prstGeom>
          <a:noFill/>
          <a:ln>
            <a:noFill/>
          </a:ln>
        </p:spPr>
      </p:pic>
      <p:sp>
        <p:nvSpPr>
          <p:cNvPr id="126" name="Google Shape;126;p2"/>
          <p:cNvSpPr txBox="1">
            <a:spLocks noGrp="1"/>
          </p:cNvSpPr>
          <p:nvPr>
            <p:ph type="body" idx="1"/>
          </p:nvPr>
        </p:nvSpPr>
        <p:spPr>
          <a:xfrm>
            <a:off x="1991543" y="1700808"/>
            <a:ext cx="5616626" cy="4824537"/>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1400"/>
              <a:buFont typeface="Noto Sans Symbols"/>
              <a:buNone/>
            </a:pPr>
            <a:r>
              <a:rPr lang="en-US" sz="1400">
                <a:latin typeface="Times New Roman"/>
                <a:ea typeface="Times New Roman"/>
                <a:cs typeface="Times New Roman"/>
                <a:sym typeface="Times New Roman"/>
              </a:rPr>
              <a:t>-L’arrivo degli Ispanici a Roma fu legato, inizialmente, alla penetrazione dei Romani nella penisola Iberica nel 218 a.C., durante la seconda guerra punica, che continuò durante tutto il II secolo e si intensificò con la riorganizzazione augustea del territorio provinciale.</a:t>
            </a:r>
            <a:endParaRPr/>
          </a:p>
          <a:p>
            <a:pPr marL="0" lvl="0" indent="0" algn="l" rtl="0">
              <a:lnSpc>
                <a:spcPct val="10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10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-L’Hispania era divisa in 2 parti: Hispania Citerior e Hispania Ulterior. Dopo averle conquistate, Augusto decise di riorganizzarle: l’Hispania Citerior (l’area centro-settentrionale e orientale della Spagna moderna) ebbe come sede la città di Tarragona, mentre l’Hispania Ulterior venne suddivisa a sua volta in: Lusitania (che oggi corrisponde al Portogallo e alla regione spagnola della Sierra de Gredos) e Betica (che oggi corrisponde alla valle del fiume Guadalquivir situata nel sud della Spagna). La sede del governo della Lusitania era situata a Merida, mentre quella della Betica a Cordova.</a:t>
            </a:r>
            <a:endParaRPr/>
          </a:p>
          <a:p>
            <a:pPr marL="0" lvl="0" indent="0" algn="l" rtl="0">
              <a:lnSpc>
                <a:spcPct val="10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10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-Gli Ispanici, inizialmente, affluirono a Roma come schiavi o commercianti, soltanto dopo la romanizzazione delle province e l’intensa urbanizzazione da parte dei Romani riuscirono a integrarsi e a raggiungere posizioni sempre più prestigiose nella vita economica, sociale e politica dell’impero.</a:t>
            </a:r>
            <a:endParaRPr/>
          </a:p>
        </p:txBody>
      </p:sp>
      <p:sp>
        <p:nvSpPr>
          <p:cNvPr id="127" name="Google Shape;127;p2"/>
          <p:cNvSpPr txBox="1"/>
          <p:nvPr/>
        </p:nvSpPr>
        <p:spPr>
          <a:xfrm>
            <a:off x="7941919" y="4581128"/>
            <a:ext cx="2356833" cy="3654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000"/>
              <a:buFont typeface="Times New Roman"/>
              <a:buNone/>
            </a:pPr>
            <a:r>
              <a:rPr lang="en-US" sz="1000" b="0" i="1" u="none" strike="noStrike" cap="none">
                <a:solidFill>
                  <a:srgbClr val="FFFFFF"/>
                </a:solidFill>
                <a:latin typeface="Times New Roman"/>
                <a:ea typeface="Times New Roman"/>
                <a:cs typeface="Times New Roman"/>
                <a:sym typeface="Times New Roman"/>
              </a:rPr>
              <a:t>Cartina raffigurante la Spagna Citerior e la Spagna Ulterior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1991543" y="476672"/>
            <a:ext cx="7560842" cy="792090"/>
          </a:xfrm>
          <a:prstGeom prst="rect">
            <a:avLst/>
          </a:prstGeom>
          <a:noFill/>
          <a:ln>
            <a:noFill/>
          </a:ln>
        </p:spPr>
        <p:txBody>
          <a:bodyPr spcFirstLastPara="1" wrap="square" lIns="45700" tIns="45700" rIns="45700" bIns="45700" anchor="b" anchorCtr="0">
            <a:normAutofit fontScale="90000"/>
          </a:bodyPr>
          <a:lstStyle/>
          <a:p>
            <a:pPr marL="0" marR="0" lvl="0" indent="0" algn="l" rtl="0">
              <a:lnSpc>
                <a:spcPct val="100000"/>
              </a:lnSpc>
              <a:spcBef>
                <a:spcPts val="0"/>
              </a:spcBef>
              <a:spcAft>
                <a:spcPts val="0"/>
              </a:spcAft>
              <a:buClr>
                <a:srgbClr val="FF8600"/>
              </a:buClr>
              <a:buSzPts val="2400"/>
              <a:buFont typeface="Times New Roman"/>
              <a:buNone/>
            </a:pPr>
            <a:r>
              <a:rPr lang="en-US" sz="2400" b="1" dirty="0">
                <a:latin typeface="Times New Roman"/>
                <a:ea typeface="Times New Roman"/>
                <a:cs typeface="Times New Roman"/>
                <a:sym typeface="Times New Roman"/>
              </a:rPr>
              <a:t>Le province e le </a:t>
            </a:r>
            <a:r>
              <a:rPr lang="en-US" sz="2400" b="1" dirty="0" err="1">
                <a:latin typeface="Times New Roman"/>
                <a:ea typeface="Times New Roman"/>
                <a:cs typeface="Times New Roman"/>
                <a:sym typeface="Times New Roman"/>
              </a:rPr>
              <a:t>città</a:t>
            </a:r>
            <a:r>
              <a:rPr lang="en-US" sz="2400" b="1" dirty="0">
                <a:latin typeface="Times New Roman"/>
                <a:ea typeface="Times New Roman"/>
                <a:cs typeface="Times New Roman"/>
                <a:sym typeface="Times New Roman"/>
              </a:rPr>
              <a:t> di </a:t>
            </a:r>
            <a:r>
              <a:rPr lang="en-US" sz="2400" b="1" dirty="0" err="1">
                <a:latin typeface="Times New Roman"/>
                <a:ea typeface="Times New Roman"/>
                <a:cs typeface="Times New Roman"/>
                <a:sym typeface="Times New Roman"/>
              </a:rPr>
              <a:t>appartenenza</a:t>
            </a:r>
            <a:br>
              <a:rPr lang="en-US" sz="2400" b="1" dirty="0">
                <a:latin typeface="Times New Roman"/>
                <a:ea typeface="Times New Roman"/>
                <a:cs typeface="Times New Roman"/>
                <a:sym typeface="Times New Roman"/>
              </a:rPr>
            </a:br>
            <a:r>
              <a:rPr lang="en-US" sz="2400" b="1" dirty="0">
                <a:solidFill>
                  <a:srgbClr val="FF0000"/>
                </a:solidFill>
                <a:latin typeface="Times New Roman"/>
                <a:ea typeface="Times New Roman"/>
                <a:cs typeface="Times New Roman"/>
                <a:sym typeface="Times New Roman"/>
              </a:rPr>
              <a:t>Provinces and cities</a:t>
            </a:r>
            <a:endParaRPr dirty="0">
              <a:solidFill>
                <a:srgbClr val="FF0000"/>
              </a:solidFill>
            </a:endParaRPr>
          </a:p>
        </p:txBody>
      </p:sp>
      <p:pic>
        <p:nvPicPr>
          <p:cNvPr id="133" name="Google Shape;133;p3" descr="Segnaposto contenuto 4"/>
          <p:cNvPicPr preferRelativeResize="0"/>
          <p:nvPr/>
        </p:nvPicPr>
        <p:blipFill rotWithShape="1">
          <a:blip r:embed="rId3">
            <a:alphaModFix/>
          </a:blip>
          <a:srcRect/>
          <a:stretch/>
        </p:blipFill>
        <p:spPr>
          <a:xfrm>
            <a:off x="8544272" y="2420889"/>
            <a:ext cx="1587437" cy="2232248"/>
          </a:xfrm>
          <a:prstGeom prst="rect">
            <a:avLst/>
          </a:prstGeom>
          <a:noFill/>
          <a:ln>
            <a:noFill/>
          </a:ln>
        </p:spPr>
      </p:pic>
      <p:sp>
        <p:nvSpPr>
          <p:cNvPr id="134" name="Google Shape;134;p3"/>
          <p:cNvSpPr txBox="1">
            <a:spLocks noGrp="1"/>
          </p:cNvSpPr>
          <p:nvPr>
            <p:ph type="body" idx="1"/>
          </p:nvPr>
        </p:nvSpPr>
        <p:spPr>
          <a:xfrm>
            <a:off x="1991544" y="1700808"/>
            <a:ext cx="6264696" cy="4896545"/>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90000"/>
              </a:lnSpc>
              <a:spcBef>
                <a:spcPts val="0"/>
              </a:spcBef>
              <a:spcAft>
                <a:spcPts val="0"/>
              </a:spcAft>
              <a:buSzPts val="1400"/>
              <a:buFont typeface="Noto Sans Symbols"/>
              <a:buNone/>
            </a:pPr>
            <a:r>
              <a:rPr lang="en-US" sz="1400">
                <a:latin typeface="Times New Roman"/>
                <a:ea typeface="Times New Roman"/>
                <a:cs typeface="Times New Roman"/>
                <a:sym typeface="Times New Roman"/>
              </a:rPr>
              <a:t>-Gli Ispanici giunsero a Roma da diverse città. Nelle iscrizioni l’origine ispanica è citata con la formula latina «</a:t>
            </a:r>
            <a:r>
              <a:rPr lang="en-US" i="1"/>
              <a:t>ex hispania» </a:t>
            </a:r>
            <a:r>
              <a:rPr lang="en-US" sz="1400">
                <a:latin typeface="Times New Roman"/>
                <a:ea typeface="Times New Roman"/>
                <a:cs typeface="Times New Roman"/>
                <a:sym typeface="Times New Roman"/>
              </a:rPr>
              <a:t>«dalla Spagna»</a:t>
            </a:r>
            <a:r>
              <a:rPr lang="en-US" i="1"/>
              <a:t>, </a:t>
            </a:r>
            <a:r>
              <a:rPr lang="en-US" sz="1400">
                <a:latin typeface="Times New Roman"/>
                <a:ea typeface="Times New Roman"/>
                <a:cs typeface="Times New Roman"/>
                <a:sym typeface="Times New Roman"/>
              </a:rPr>
              <a:t>ma anche attraverso indicazioni più specifiche che fanno riferimento alla riorganizzazione augustea.</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-Inoltre, nelle iscrizioni è frequente la menzione della città di appartenenza. </a:t>
            </a:r>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Le principali città da cui provenivano gli Ispanici erano: Cordova, Barcellona, Cadice, Elvira, Alcala del Rio, Santiponce, Malaga, Jativa e Tarragona.</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-Interpretando le fonti sia epigrafiche sia letterarie, possiamo notare che la maggior parte degli Ispanici giunse a Roma nel periodo compreso fra il I e il II secolo d.C.</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-Numerosi centri della Betica ebbero un alto livello di sviluppo urbano e i loro rapporti con Roma e con l’Italia durante il I e il II secolo d.C. raggiunsero solide basi economiche, politiche e giuridiche, infatti la maggior parte della produzione agricola della provincia (in particolare l’olio) raggiungeva l’Italia.</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-In Lusitania, invece, l’urbanizzazione fu più contenuta e, per quanto riguarda i commerci, solo una piccola parte di prodotti agricoli e della pesca raggiungeva l’Italia.</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-Infine da Tarragona venivano esportati prodotti agricoli e metalli pregiati, in particolare il piombo e l’argento.</a:t>
            </a:r>
            <a:endParaRPr/>
          </a:p>
        </p:txBody>
      </p:sp>
      <p:sp>
        <p:nvSpPr>
          <p:cNvPr id="135" name="Google Shape;135;p3"/>
          <p:cNvSpPr txBox="1"/>
          <p:nvPr/>
        </p:nvSpPr>
        <p:spPr>
          <a:xfrm>
            <a:off x="8589991" y="4653136"/>
            <a:ext cx="1553205" cy="576065"/>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FFFFFF"/>
              </a:buClr>
              <a:buSzPts val="1000"/>
              <a:buFont typeface="Times New Roman"/>
              <a:buNone/>
            </a:pPr>
            <a:r>
              <a:rPr lang="en-US" sz="1000" b="0" i="1" u="none" strike="noStrike" cap="none">
                <a:solidFill>
                  <a:srgbClr val="FFFFFF"/>
                </a:solidFill>
                <a:latin typeface="Times New Roman"/>
                <a:ea typeface="Times New Roman"/>
                <a:cs typeface="Times New Roman"/>
                <a:sym typeface="Times New Roman"/>
              </a:rPr>
              <a:t>Iscrizione romana proveniente da Mérida eretta nel II secolo.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1991543" y="476672"/>
            <a:ext cx="7560842" cy="792090"/>
          </a:xfrm>
          <a:prstGeom prst="rect">
            <a:avLst/>
          </a:prstGeom>
          <a:noFill/>
          <a:ln>
            <a:noFill/>
          </a:ln>
        </p:spPr>
        <p:txBody>
          <a:bodyPr spcFirstLastPara="1" wrap="square" lIns="45700" tIns="45700" rIns="45700" bIns="45700" anchor="b" anchorCtr="0">
            <a:normAutofit fontScale="90000"/>
          </a:bodyPr>
          <a:lstStyle/>
          <a:p>
            <a:pPr marL="0" marR="0" lvl="0" indent="0" algn="l" rtl="0">
              <a:lnSpc>
                <a:spcPct val="100000"/>
              </a:lnSpc>
              <a:spcBef>
                <a:spcPts val="0"/>
              </a:spcBef>
              <a:spcAft>
                <a:spcPts val="0"/>
              </a:spcAft>
              <a:buClr>
                <a:srgbClr val="FF8600"/>
              </a:buClr>
              <a:buSzPts val="2400"/>
              <a:buFont typeface="Times New Roman"/>
              <a:buNone/>
            </a:pPr>
            <a:r>
              <a:rPr lang="en-US" sz="2400" b="1" dirty="0">
                <a:latin typeface="Times New Roman"/>
                <a:ea typeface="Times New Roman"/>
                <a:cs typeface="Times New Roman"/>
                <a:sym typeface="Times New Roman"/>
              </a:rPr>
              <a:t>I </a:t>
            </a:r>
            <a:r>
              <a:rPr lang="en-US" sz="2400" b="1" dirty="0" err="1">
                <a:latin typeface="Times New Roman"/>
                <a:ea typeface="Times New Roman"/>
                <a:cs typeface="Times New Roman"/>
                <a:sym typeface="Times New Roman"/>
              </a:rPr>
              <a:t>commerci</a:t>
            </a:r>
            <a:br>
              <a:rPr lang="en-US" sz="2400" b="1" dirty="0">
                <a:latin typeface="Times New Roman"/>
                <a:ea typeface="Times New Roman"/>
                <a:cs typeface="Times New Roman"/>
                <a:sym typeface="Times New Roman"/>
              </a:rPr>
            </a:br>
            <a:r>
              <a:rPr lang="en-US" sz="2400" b="1" dirty="0">
                <a:solidFill>
                  <a:srgbClr val="FF0000"/>
                </a:solidFill>
                <a:latin typeface="Times New Roman"/>
                <a:ea typeface="Times New Roman"/>
                <a:cs typeface="Times New Roman"/>
                <a:sym typeface="Times New Roman"/>
              </a:rPr>
              <a:t>Trade from </a:t>
            </a:r>
            <a:r>
              <a:rPr lang="en-US" sz="2400" b="1" dirty="0" err="1">
                <a:solidFill>
                  <a:srgbClr val="FF0000"/>
                </a:solidFill>
                <a:latin typeface="Times New Roman"/>
                <a:ea typeface="Times New Roman"/>
                <a:cs typeface="Times New Roman"/>
                <a:sym typeface="Times New Roman"/>
              </a:rPr>
              <a:t>Baetica</a:t>
            </a:r>
            <a:r>
              <a:rPr lang="en-US" sz="2400" b="1" dirty="0">
                <a:solidFill>
                  <a:srgbClr val="FF0000"/>
                </a:solidFill>
                <a:latin typeface="Times New Roman"/>
                <a:ea typeface="Times New Roman"/>
                <a:cs typeface="Times New Roman"/>
                <a:sym typeface="Times New Roman"/>
              </a:rPr>
              <a:t> and </a:t>
            </a:r>
            <a:r>
              <a:rPr lang="en-US" sz="2400" b="1" dirty="0" err="1">
                <a:solidFill>
                  <a:srgbClr val="FF0000"/>
                </a:solidFill>
                <a:latin typeface="Times New Roman"/>
                <a:ea typeface="Times New Roman"/>
                <a:cs typeface="Times New Roman"/>
                <a:sym typeface="Times New Roman"/>
              </a:rPr>
              <a:t>Tarraconensis</a:t>
            </a:r>
            <a:endParaRPr dirty="0">
              <a:solidFill>
                <a:srgbClr val="FF0000"/>
              </a:solidFill>
            </a:endParaRPr>
          </a:p>
        </p:txBody>
      </p:sp>
      <p:sp>
        <p:nvSpPr>
          <p:cNvPr id="141" name="Google Shape;141;p4"/>
          <p:cNvSpPr txBox="1">
            <a:spLocks noGrp="1"/>
          </p:cNvSpPr>
          <p:nvPr>
            <p:ph type="body" idx="1"/>
          </p:nvPr>
        </p:nvSpPr>
        <p:spPr>
          <a:xfrm>
            <a:off x="1991544" y="1700808"/>
            <a:ext cx="6408712" cy="489654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1400"/>
              <a:buFont typeface="Noto Sans Symbols"/>
              <a:buNone/>
            </a:pPr>
            <a:r>
              <a:rPr lang="en-US" sz="1400">
                <a:latin typeface="Times New Roman"/>
                <a:ea typeface="Times New Roman"/>
                <a:cs typeface="Times New Roman"/>
                <a:sym typeface="Times New Roman"/>
              </a:rPr>
              <a:t>-La rete di commerci fra l’Hispania e l’Italia era molto intensa, infatti dalla Betica e dalla Lusitania venivano esportati soprattutto prodotti agricoli, il pescato e l’olio Betico, mentre da Tarragona venivano esportati principalmente metalli pregiati come il piombo e l’argento.</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-Grazie alle iscrizioni onorarie e sepolcrali, conosciamo i nomi delle numerose figure coinvolte nel commercio dell’olio Betico: Caecilii, Caesi, Cassii, Coelii e Marii. Essi erano prestigiosi commercianti e probabilmente avevano un rapporto stretto con la terra in cui l’olio veniva prodotto.</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-Nelle iscrizioni compaiono anche i Diffusores, Mercatores, Olearii e Navilcularii. Purtroppo non disponendo di molte fonti, conosciamo solo il ruolo dei Diffusores che era quello di controllare il travaso dell’olio e di distribuirlo.</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-Altri 2 tipi di commercianti erano i Salsarii e i Negotiantes, i primi producevano e commerciavano pesce salato e salse a base di pesce, mentre i secondi si occupavano del commercio all’ingrosso dalla provincia di provenienza e della cura del processo di raffinazione del pesce.</a:t>
            </a:r>
            <a:endParaRPr/>
          </a:p>
          <a:p>
            <a:pPr marL="0" lvl="0" indent="0" algn="l" rtl="0">
              <a:lnSpc>
                <a:spcPct val="9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9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-Le principali vie di comunicazione erano: la via Augusta, costruita a partire dall'8 a.C. per collegare Gades con Narbona e la via Delapidata, costruita per collegare Merida con Astorga.</a:t>
            </a:r>
            <a:endParaRPr/>
          </a:p>
        </p:txBody>
      </p:sp>
      <p:sp>
        <p:nvSpPr>
          <p:cNvPr id="142" name="Google Shape;142;p4"/>
          <p:cNvSpPr txBox="1"/>
          <p:nvPr/>
        </p:nvSpPr>
        <p:spPr>
          <a:xfrm>
            <a:off x="8589991" y="4629075"/>
            <a:ext cx="1553205" cy="576065"/>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FFFFFF"/>
              </a:buClr>
              <a:buSzPts val="1000"/>
              <a:buFont typeface="Times New Roman"/>
              <a:buNone/>
            </a:pPr>
            <a:r>
              <a:rPr lang="en-US" sz="1000" b="0" i="1" u="none" strike="noStrike" cap="none">
                <a:solidFill>
                  <a:srgbClr val="FFFFFF"/>
                </a:solidFill>
                <a:latin typeface="Times New Roman"/>
                <a:ea typeface="Times New Roman"/>
                <a:cs typeface="Times New Roman"/>
                <a:sym typeface="Times New Roman"/>
              </a:rPr>
              <a:t>Vie Romane di comunicazione nella Penisola Iberica</a:t>
            </a:r>
            <a:endParaRPr/>
          </a:p>
        </p:txBody>
      </p:sp>
      <p:pic>
        <p:nvPicPr>
          <p:cNvPr id="143" name="Google Shape;143;p4" descr="Segnaposto contenuto 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472264" y="2564903"/>
            <a:ext cx="2011259" cy="19442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1991543" y="404664"/>
            <a:ext cx="6840761" cy="864097"/>
          </a:xfrm>
          <a:prstGeom prst="rect">
            <a:avLst/>
          </a:prstGeom>
          <a:noFill/>
          <a:ln>
            <a:noFill/>
          </a:ln>
        </p:spPr>
        <p:txBody>
          <a:bodyPr spcFirstLastPara="1" wrap="square" lIns="45700" tIns="45700" rIns="45700" bIns="45700" anchor="b" anchorCtr="0">
            <a:normAutofit/>
          </a:bodyPr>
          <a:lstStyle/>
          <a:p>
            <a:pPr marL="0" marR="0" lvl="0" indent="0" algn="l" rtl="0">
              <a:lnSpc>
                <a:spcPct val="100000"/>
              </a:lnSpc>
              <a:spcBef>
                <a:spcPts val="0"/>
              </a:spcBef>
              <a:spcAft>
                <a:spcPts val="0"/>
              </a:spcAft>
              <a:buClr>
                <a:srgbClr val="FF8600"/>
              </a:buClr>
              <a:buSzPts val="2400"/>
              <a:buFont typeface="Times New Roman"/>
              <a:buNone/>
            </a:pPr>
            <a:r>
              <a:rPr lang="en-US" sz="2400" b="1" dirty="0">
                <a:latin typeface="Times New Roman"/>
                <a:ea typeface="Times New Roman"/>
                <a:cs typeface="Times New Roman"/>
                <a:sym typeface="Times New Roman"/>
              </a:rPr>
              <a:t>I </a:t>
            </a:r>
            <a:r>
              <a:rPr lang="en-US" sz="2400" b="1" dirty="0" err="1">
                <a:latin typeface="Times New Roman"/>
                <a:ea typeface="Times New Roman"/>
                <a:cs typeface="Times New Roman"/>
                <a:sym typeface="Times New Roman"/>
              </a:rPr>
              <a:t>politici</a:t>
            </a:r>
            <a:r>
              <a:rPr lang="en-US" sz="2400" b="1" dirty="0">
                <a:latin typeface="Times New Roman"/>
                <a:ea typeface="Times New Roman"/>
                <a:cs typeface="Times New Roman"/>
                <a:sym typeface="Times New Roman"/>
              </a:rPr>
              <a:t> e </a:t>
            </a:r>
            <a:r>
              <a:rPr lang="en-US" sz="2400" b="1" dirty="0" err="1">
                <a:latin typeface="Times New Roman"/>
                <a:ea typeface="Times New Roman"/>
                <a:cs typeface="Times New Roman"/>
                <a:sym typeface="Times New Roman"/>
              </a:rPr>
              <a:t>retori</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spagnoli</a:t>
            </a:r>
            <a:br>
              <a:rPr lang="en-US" sz="2400" b="1" dirty="0">
                <a:latin typeface="Times New Roman"/>
                <a:ea typeface="Times New Roman"/>
                <a:cs typeface="Times New Roman"/>
                <a:sym typeface="Times New Roman"/>
              </a:rPr>
            </a:br>
            <a:r>
              <a:rPr lang="en-US" sz="2400" b="1" dirty="0">
                <a:solidFill>
                  <a:srgbClr val="FF0000"/>
                </a:solidFill>
                <a:latin typeface="Times New Roman"/>
                <a:ea typeface="Times New Roman"/>
                <a:cs typeface="Times New Roman"/>
                <a:sym typeface="Times New Roman"/>
              </a:rPr>
              <a:t>Spanish political</a:t>
            </a:r>
            <a:endParaRPr dirty="0">
              <a:solidFill>
                <a:srgbClr val="FF0000"/>
              </a:solidFill>
            </a:endParaRPr>
          </a:p>
        </p:txBody>
      </p:sp>
      <p:pic>
        <p:nvPicPr>
          <p:cNvPr id="149" name="Google Shape;149;p5" descr="Segnaposto contenuto 4"/>
          <p:cNvPicPr preferRelativeResize="0"/>
          <p:nvPr/>
        </p:nvPicPr>
        <p:blipFill rotWithShape="1">
          <a:blip r:embed="rId3">
            <a:alphaModFix/>
          </a:blip>
          <a:srcRect/>
          <a:stretch/>
        </p:blipFill>
        <p:spPr>
          <a:xfrm>
            <a:off x="8616280" y="2492896"/>
            <a:ext cx="1494506" cy="2016225"/>
          </a:xfrm>
          <a:prstGeom prst="rect">
            <a:avLst/>
          </a:prstGeom>
          <a:noFill/>
          <a:ln>
            <a:noFill/>
          </a:ln>
        </p:spPr>
      </p:pic>
      <p:sp>
        <p:nvSpPr>
          <p:cNvPr id="150" name="Google Shape;150;p5"/>
          <p:cNvSpPr txBox="1">
            <a:spLocks noGrp="1"/>
          </p:cNvSpPr>
          <p:nvPr>
            <p:ph type="body" idx="1"/>
          </p:nvPr>
        </p:nvSpPr>
        <p:spPr>
          <a:xfrm>
            <a:off x="1991543" y="2204864"/>
            <a:ext cx="6192690" cy="4752529"/>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1600"/>
              <a:buFont typeface="Noto Sans Symbols"/>
              <a:buNone/>
            </a:pPr>
            <a:r>
              <a:rPr lang="en-US" sz="1600">
                <a:latin typeface="Times New Roman"/>
                <a:ea typeface="Times New Roman"/>
                <a:cs typeface="Times New Roman"/>
                <a:sym typeface="Times New Roman"/>
              </a:rPr>
              <a:t>-Numerosi sono i retori e gli avvocati Ispanici ricordati da Seneca nelle sue opere:</a:t>
            </a:r>
            <a:endParaRPr sz="1400"/>
          </a:p>
          <a:p>
            <a:pPr marL="285750" lvl="0" indent="-285750" algn="l" rtl="0">
              <a:lnSpc>
                <a:spcPct val="100000"/>
              </a:lnSpc>
              <a:spcBef>
                <a:spcPts val="300"/>
              </a:spcBef>
              <a:spcAft>
                <a:spcPts val="0"/>
              </a:spcAft>
              <a:buSzPts val="1600"/>
              <a:buFont typeface="Arial"/>
              <a:buChar char="•"/>
            </a:pPr>
            <a:r>
              <a:rPr lang="en-US" sz="1600">
                <a:latin typeface="Times New Roman"/>
                <a:ea typeface="Times New Roman"/>
                <a:cs typeface="Times New Roman"/>
                <a:sym typeface="Times New Roman"/>
              </a:rPr>
              <a:t> Porcio Latrone, celebre retore spagnolo e compagno di scuola di Seneca.</a:t>
            </a:r>
            <a:endParaRPr sz="1400"/>
          </a:p>
          <a:p>
            <a:pPr marL="285750" lvl="0" indent="-285750" algn="l" rtl="0">
              <a:lnSpc>
                <a:spcPct val="100000"/>
              </a:lnSpc>
              <a:spcBef>
                <a:spcPts val="300"/>
              </a:spcBef>
              <a:spcAft>
                <a:spcPts val="0"/>
              </a:spcAft>
              <a:buSzPts val="1600"/>
              <a:buFont typeface="Arial"/>
              <a:buChar char="•"/>
            </a:pPr>
            <a:r>
              <a:rPr lang="en-US" sz="1600">
                <a:latin typeface="Times New Roman"/>
                <a:ea typeface="Times New Roman"/>
                <a:cs typeface="Times New Roman"/>
                <a:sym typeface="Times New Roman"/>
              </a:rPr>
              <a:t>Lucio Giunio Anneo Gallione, politico e retore spagnolo, fratello maggiore di Seneca.</a:t>
            </a:r>
            <a:endParaRPr sz="1400"/>
          </a:p>
          <a:p>
            <a:pPr marL="285750" lvl="0" indent="-285750" algn="l" rtl="0">
              <a:lnSpc>
                <a:spcPct val="100000"/>
              </a:lnSpc>
              <a:spcBef>
                <a:spcPts val="300"/>
              </a:spcBef>
              <a:spcAft>
                <a:spcPts val="0"/>
              </a:spcAft>
              <a:buSzPts val="1600"/>
              <a:buFont typeface="Arial"/>
              <a:buChar char="•"/>
            </a:pPr>
            <a:r>
              <a:rPr lang="en-US" sz="1600">
                <a:latin typeface="Times New Roman"/>
                <a:ea typeface="Times New Roman"/>
                <a:cs typeface="Times New Roman"/>
                <a:sym typeface="Times New Roman"/>
              </a:rPr>
              <a:t>Giulio Valente Liciniano, senatore spagnolo che scatenò una rivolta contro l’imperatore Decio che stava combattendo contro i Goti.</a:t>
            </a:r>
            <a:endParaRPr sz="1400"/>
          </a:p>
          <a:p>
            <a:pPr marL="285750" lvl="0" indent="-285750" algn="l" rtl="0">
              <a:lnSpc>
                <a:spcPct val="100000"/>
              </a:lnSpc>
              <a:spcBef>
                <a:spcPts val="300"/>
              </a:spcBef>
              <a:spcAft>
                <a:spcPts val="0"/>
              </a:spcAft>
              <a:buSzPts val="1600"/>
              <a:buFont typeface="Arial"/>
              <a:buChar char="•"/>
            </a:pPr>
            <a:r>
              <a:rPr lang="en-US" sz="1600">
                <a:latin typeface="Times New Roman"/>
                <a:ea typeface="Times New Roman"/>
                <a:cs typeface="Times New Roman"/>
                <a:sym typeface="Times New Roman"/>
              </a:rPr>
              <a:t>Lucio Licino Sura, politico e militare romano che consigliò a Nerva di adottare il suo amico Traiano.</a:t>
            </a:r>
            <a:endParaRPr sz="1400"/>
          </a:p>
          <a:p>
            <a:pPr marL="0" lvl="0" indent="0" algn="l" rtl="0">
              <a:lnSpc>
                <a:spcPct val="100000"/>
              </a:lnSpc>
              <a:spcBef>
                <a:spcPts val="300"/>
              </a:spcBef>
              <a:spcAft>
                <a:spcPts val="0"/>
              </a:spcAft>
              <a:buSzPts val="1400"/>
              <a:buFont typeface="Noto Sans Symbols"/>
              <a:buNone/>
            </a:pPr>
            <a:endParaRPr sz="1400"/>
          </a:p>
          <a:p>
            <a:pPr marL="0" lvl="0" indent="0" algn="l" rtl="0">
              <a:lnSpc>
                <a:spcPct val="100000"/>
              </a:lnSpc>
              <a:spcBef>
                <a:spcPts val="300"/>
              </a:spcBef>
              <a:spcAft>
                <a:spcPts val="0"/>
              </a:spcAft>
              <a:buSzPts val="1400"/>
              <a:buFont typeface="Noto Sans Symbols"/>
              <a:buNone/>
            </a:pPr>
            <a:br>
              <a:rPr lang="en-US">
                <a:latin typeface="Times New Roman"/>
                <a:ea typeface="Times New Roman"/>
                <a:cs typeface="Times New Roman"/>
                <a:sym typeface="Times New Roman"/>
              </a:rPr>
            </a:br>
            <a:endParaRPr/>
          </a:p>
        </p:txBody>
      </p:sp>
      <p:sp>
        <p:nvSpPr>
          <p:cNvPr id="151" name="Google Shape;151;p5"/>
          <p:cNvSpPr txBox="1"/>
          <p:nvPr/>
        </p:nvSpPr>
        <p:spPr>
          <a:xfrm>
            <a:off x="8666365" y="4509120"/>
            <a:ext cx="1420729" cy="6448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000"/>
              <a:buFont typeface="Times New Roman"/>
              <a:buNone/>
            </a:pPr>
            <a:r>
              <a:rPr lang="en-US" sz="1000" b="0" i="1" u="none" strike="noStrike" cap="none">
                <a:solidFill>
                  <a:srgbClr val="FFFFFF"/>
                </a:solidFill>
                <a:latin typeface="Times New Roman"/>
                <a:ea typeface="Times New Roman"/>
                <a:cs typeface="Times New Roman"/>
                <a:sym typeface="Times New Roman"/>
              </a:rPr>
              <a:t>Traiano a colloquio con Lucio Licino Sura, (immagine tratta dalla colonna Traiana)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1991544" y="404664"/>
            <a:ext cx="6408712" cy="864097"/>
          </a:xfrm>
          <a:prstGeom prst="rect">
            <a:avLst/>
          </a:prstGeom>
          <a:noFill/>
          <a:ln>
            <a:noFill/>
          </a:ln>
        </p:spPr>
        <p:txBody>
          <a:bodyPr spcFirstLastPara="1" wrap="square" lIns="45700" tIns="45700" rIns="45700" bIns="45700" anchor="b" anchorCtr="0">
            <a:normAutofit/>
          </a:bodyPr>
          <a:lstStyle/>
          <a:p>
            <a:pPr marL="0" marR="0" lvl="0" indent="0" algn="l" rtl="0">
              <a:lnSpc>
                <a:spcPct val="100000"/>
              </a:lnSpc>
              <a:spcBef>
                <a:spcPts val="0"/>
              </a:spcBef>
              <a:spcAft>
                <a:spcPts val="0"/>
              </a:spcAft>
              <a:buClr>
                <a:srgbClr val="FF8600"/>
              </a:buClr>
              <a:buSzPts val="2400"/>
              <a:buFont typeface="Times New Roman"/>
              <a:buNone/>
            </a:pPr>
            <a:r>
              <a:rPr lang="en-US" sz="2400" b="1" dirty="0">
                <a:latin typeface="Times New Roman"/>
                <a:ea typeface="Times New Roman"/>
                <a:cs typeface="Times New Roman"/>
                <a:sym typeface="Times New Roman"/>
              </a:rPr>
              <a:t>I </a:t>
            </a:r>
            <a:r>
              <a:rPr lang="en-US" sz="2400" b="1" dirty="0" err="1">
                <a:latin typeface="Times New Roman"/>
                <a:ea typeface="Times New Roman"/>
                <a:cs typeface="Times New Roman"/>
                <a:sym typeface="Times New Roman"/>
              </a:rPr>
              <a:t>culti</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degli</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Ispanici</a:t>
            </a:r>
            <a:br>
              <a:rPr lang="en-US" sz="2400" b="1" dirty="0">
                <a:latin typeface="Times New Roman"/>
                <a:ea typeface="Times New Roman"/>
                <a:cs typeface="Times New Roman"/>
                <a:sym typeface="Times New Roman"/>
              </a:rPr>
            </a:br>
            <a:r>
              <a:rPr lang="en-US" sz="2400" b="1" dirty="0">
                <a:solidFill>
                  <a:srgbClr val="FF0000"/>
                </a:solidFill>
                <a:latin typeface="Times New Roman"/>
                <a:ea typeface="Times New Roman"/>
                <a:cs typeface="Times New Roman"/>
                <a:sym typeface="Times New Roman"/>
              </a:rPr>
              <a:t>Spanish Religion</a:t>
            </a:r>
            <a:endParaRPr dirty="0">
              <a:solidFill>
                <a:srgbClr val="FF0000"/>
              </a:solidFill>
            </a:endParaRPr>
          </a:p>
        </p:txBody>
      </p:sp>
      <p:sp>
        <p:nvSpPr>
          <p:cNvPr id="157" name="Google Shape;157;p6"/>
          <p:cNvSpPr txBox="1">
            <a:spLocks noGrp="1"/>
          </p:cNvSpPr>
          <p:nvPr>
            <p:ph type="body" idx="1"/>
          </p:nvPr>
        </p:nvSpPr>
        <p:spPr>
          <a:xfrm>
            <a:off x="1991543" y="1700808"/>
            <a:ext cx="4953746" cy="4533666"/>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1400"/>
              <a:buFont typeface="Noto Sans Symbols"/>
              <a:buNone/>
            </a:pPr>
            <a:r>
              <a:rPr lang="en-US" sz="1400">
                <a:latin typeface="Times New Roman"/>
                <a:ea typeface="Times New Roman"/>
                <a:cs typeface="Times New Roman"/>
                <a:sym typeface="Times New Roman"/>
              </a:rPr>
              <a:t>-Gli Ispanici, a Roma, non erano organizzati in una comunità autonoma con una precisa identità sociale o religiosa.</a:t>
            </a:r>
            <a:endParaRPr/>
          </a:p>
          <a:p>
            <a:pPr marL="0" lvl="0" indent="0" algn="l" rtl="0">
              <a:lnSpc>
                <a:spcPct val="10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10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-Secondo le attestazioni, i culti di divinità occidentali a Roma non erano minimamente paragonabili a quelli dell’oriente.</a:t>
            </a:r>
            <a:endParaRPr/>
          </a:p>
          <a:p>
            <a:pPr marL="0" lvl="0" indent="0" algn="l" rtl="0">
              <a:lnSpc>
                <a:spcPct val="10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10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-Il cristianesimo si diffuse in Spagna soltanto nel I secolo d.C., si espanse nel II secolo nelle città e intorno al IV secolo nelle campagne.</a:t>
            </a:r>
            <a:endParaRPr/>
          </a:p>
          <a:p>
            <a:pPr marL="0" lvl="0" indent="0" algn="l" rtl="0">
              <a:lnSpc>
                <a:spcPct val="10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10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-In Spagna si formarono alcune sette eretiche, come il Priscillianesimo, ma la maggior parte dei vescovi rimase fedele al papa. </a:t>
            </a:r>
            <a:endParaRPr/>
          </a:p>
          <a:p>
            <a:pPr marL="0" lvl="0" indent="0" algn="l" rtl="0">
              <a:lnSpc>
                <a:spcPct val="100000"/>
              </a:lnSpc>
              <a:spcBef>
                <a:spcPts val="30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lnSpc>
                <a:spcPct val="100000"/>
              </a:lnSpc>
              <a:spcBef>
                <a:spcPts val="300"/>
              </a:spcBef>
              <a:spcAft>
                <a:spcPts val="0"/>
              </a:spcAft>
              <a:buSzPts val="1400"/>
              <a:buFont typeface="Noto Sans Symbols"/>
              <a:buNone/>
            </a:pPr>
            <a:r>
              <a:rPr lang="en-US" sz="1400">
                <a:latin typeface="Times New Roman"/>
                <a:ea typeface="Times New Roman"/>
                <a:cs typeface="Times New Roman"/>
                <a:sym typeface="Times New Roman"/>
              </a:rPr>
              <a:t>-I vescovi, nel V secolo, quando il potere di Roma iniziava a deteriorarsi, esercitavano sia l'autorità ecclesiastica sia quella civile.</a:t>
            </a:r>
            <a:endParaRPr/>
          </a:p>
        </p:txBody>
      </p:sp>
      <p:pic>
        <p:nvPicPr>
          <p:cNvPr id="158" name="Google Shape;158;p6" descr="Picture 2"/>
          <p:cNvPicPr preferRelativeResize="0"/>
          <p:nvPr/>
        </p:nvPicPr>
        <p:blipFill rotWithShape="1">
          <a:blip r:embed="rId3">
            <a:alphaModFix/>
          </a:blip>
          <a:srcRect/>
          <a:stretch/>
        </p:blipFill>
        <p:spPr>
          <a:xfrm>
            <a:off x="8328248" y="2708919"/>
            <a:ext cx="1438782" cy="1755801"/>
          </a:xfrm>
          <a:prstGeom prst="rect">
            <a:avLst/>
          </a:prstGeom>
          <a:noFill/>
          <a:ln>
            <a:noFill/>
          </a:ln>
        </p:spPr>
      </p:pic>
      <p:sp>
        <p:nvSpPr>
          <p:cNvPr id="159" name="Google Shape;159;p6"/>
          <p:cNvSpPr txBox="1"/>
          <p:nvPr/>
        </p:nvSpPr>
        <p:spPr>
          <a:xfrm>
            <a:off x="8373967" y="4409985"/>
            <a:ext cx="1276713" cy="3654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000"/>
              <a:buFont typeface="Times New Roman"/>
              <a:buNone/>
            </a:pPr>
            <a:r>
              <a:rPr lang="en-US" sz="1000" b="0" i="1" u="none" strike="noStrike" cap="none">
                <a:solidFill>
                  <a:srgbClr val="FFFFFF"/>
                </a:solidFill>
                <a:latin typeface="Times New Roman"/>
                <a:ea typeface="Times New Roman"/>
                <a:cs typeface="Times New Roman"/>
                <a:sym typeface="Times New Roman"/>
              </a:rPr>
              <a:t>Iscrizione cristiana ritrovata a Cordova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FCFAB"/>
            </a:gs>
            <a:gs pos="100000">
              <a:srgbClr val="EFCFAB"/>
            </a:gs>
          </a:gsLst>
          <a:path path="circle">
            <a:fillToRect l="50000" t="50000" r="50000" b="50000"/>
          </a:path>
          <a:tileRect/>
        </a:gradFill>
        <a:effectLst/>
      </p:bgPr>
    </p:bg>
    <p:spTree>
      <p:nvGrpSpPr>
        <p:cNvPr id="1" name="Shape 163"/>
        <p:cNvGrpSpPr/>
        <p:nvPr/>
      </p:nvGrpSpPr>
      <p:grpSpPr>
        <a:xfrm>
          <a:off x="0" y="0"/>
          <a:ext cx="0" cy="0"/>
          <a:chOff x="0" y="0"/>
          <a:chExt cx="0" cy="0"/>
        </a:xfrm>
      </p:grpSpPr>
      <p:sp>
        <p:nvSpPr>
          <p:cNvPr id="164" name="Google Shape;164;p7"/>
          <p:cNvSpPr txBox="1"/>
          <p:nvPr/>
        </p:nvSpPr>
        <p:spPr>
          <a:xfrm>
            <a:off x="1745213" y="692696"/>
            <a:ext cx="8693537" cy="47145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Un’altra prova della presenza degli ispanici a Roma la possiamo trovare in una novella.</a:t>
            </a:r>
            <a:endParaRPr sz="1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In questa possiamo trovare un esplicito riferimento a Monte Testaccio, nella novella “</a:t>
            </a:r>
            <a:r>
              <a:rPr lang="en-US" sz="1800" b="1" i="0" u="none" strike="noStrike" cap="none">
                <a:solidFill>
                  <a:srgbClr val="4C1104"/>
                </a:solidFill>
                <a:latin typeface="Calibri"/>
                <a:ea typeface="Calibri"/>
                <a:cs typeface="Calibri"/>
                <a:sym typeface="Calibri"/>
              </a:rPr>
              <a:t>El licenciado Vidreira</a:t>
            </a:r>
            <a:r>
              <a:rPr lang="en-US" sz="1800" b="0" i="0" u="none" strike="noStrike" cap="none">
                <a:solidFill>
                  <a:srgbClr val="000000"/>
                </a:solidFill>
                <a:latin typeface="Calibri"/>
                <a:ea typeface="Calibri"/>
                <a:cs typeface="Calibri"/>
                <a:sym typeface="Calibri"/>
              </a:rPr>
              <a:t>” di Miguel de Cervantes, nella raccolta delle “novelas ejemplares”, pubblicata nel </a:t>
            </a:r>
            <a:r>
              <a:rPr lang="en-US" sz="1800" b="1" i="0" u="none" strike="noStrike" cap="none">
                <a:solidFill>
                  <a:srgbClr val="4C1104"/>
                </a:solidFill>
                <a:latin typeface="Calibri"/>
                <a:ea typeface="Calibri"/>
                <a:cs typeface="Calibri"/>
                <a:sym typeface="Calibri"/>
              </a:rPr>
              <a:t>1613.</a:t>
            </a:r>
            <a:endParaRPr sz="1800" b="1" i="0" u="none" strike="noStrike" cap="none">
              <a:solidFill>
                <a:srgbClr val="4C1104"/>
              </a:solidFill>
              <a:latin typeface="Lustria"/>
              <a:ea typeface="Lustria"/>
              <a:cs typeface="Lustria"/>
              <a:sym typeface="Lustria"/>
            </a:endParaRPr>
          </a:p>
          <a:p>
            <a:pPr marL="0" marR="0" lvl="0" indent="0" algn="l" rtl="0">
              <a:lnSpc>
                <a:spcPct val="100000"/>
              </a:lnSpc>
              <a:spcBef>
                <a:spcPts val="0"/>
              </a:spcBef>
              <a:spcAft>
                <a:spcPts val="0"/>
              </a:spcAft>
              <a:buClr>
                <a:srgbClr val="4C1104"/>
              </a:buClr>
              <a:buSzPts val="1800"/>
              <a:buFont typeface="Calibri"/>
              <a:buNone/>
            </a:pPr>
            <a:br>
              <a:rPr lang="en-US" sz="1800" b="1" i="0" u="none" strike="noStrike" cap="none">
                <a:solidFill>
                  <a:srgbClr val="4C1104"/>
                </a:solidFill>
                <a:latin typeface="Calibri"/>
                <a:ea typeface="Calibri"/>
                <a:cs typeface="Calibri"/>
                <a:sym typeface="Calibri"/>
              </a:rPr>
            </a:br>
            <a:r>
              <a:rPr lang="en-US" sz="1800" b="1" i="0" u="none" strike="noStrike" cap="none">
                <a:solidFill>
                  <a:srgbClr val="4C1104"/>
                </a:solidFill>
                <a:latin typeface="Calibri"/>
                <a:ea typeface="Calibri"/>
                <a:cs typeface="Calibri"/>
                <a:sym typeface="Calibri"/>
              </a:rPr>
              <a:t>(ES)</a:t>
            </a:r>
            <a:br>
              <a:rPr lang="en-US" sz="1800" b="1" i="0" u="none" strike="noStrike" cap="none">
                <a:solidFill>
                  <a:srgbClr val="4C1104"/>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«¿Qué me queréis, muchachos, porfiados como moscas, sucios como chinches, atrevidos como pulgas? ¿Soy yo, por ventura, el monte Testacho de Roma, para que me tiréis tantos tiestos y tejas?»</a:t>
            </a:r>
            <a:br>
              <a:rPr lang="en-US" sz="1800" b="0" i="0" u="none" strike="noStrike" cap="none">
                <a:solidFill>
                  <a:srgbClr val="000000"/>
                </a:solidFill>
                <a:latin typeface="Calibri"/>
                <a:ea typeface="Calibri"/>
                <a:cs typeface="Calibri"/>
                <a:sym typeface="Calibri"/>
              </a:rPr>
            </a:br>
            <a:br>
              <a:rPr lang="en-US" sz="1800" b="0" i="0" u="none" strike="noStrike" cap="none">
                <a:solidFill>
                  <a:srgbClr val="000000"/>
                </a:solidFill>
                <a:latin typeface="Calibri"/>
                <a:ea typeface="Calibri"/>
                <a:cs typeface="Calibri"/>
                <a:sym typeface="Calibri"/>
              </a:rPr>
            </a:br>
            <a:r>
              <a:rPr lang="en-US" sz="1800" b="1" i="0" u="none" strike="noStrike" cap="none">
                <a:solidFill>
                  <a:srgbClr val="4C1104"/>
                </a:solidFill>
                <a:latin typeface="Calibri"/>
                <a:ea typeface="Calibri"/>
                <a:cs typeface="Calibri"/>
                <a:sym typeface="Calibri"/>
              </a:rPr>
              <a:t>(IT)</a:t>
            </a:r>
            <a:br>
              <a:rPr lang="en-US" sz="1800" b="1" i="0" u="none" strike="noStrike" cap="none">
                <a:solidFill>
                  <a:srgbClr val="4C1104"/>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«Cosa volete da me ragazzi, testardi come mosche, sporchi come cimici, coraggiosi come pulci? Sono forse io il Monte Testaccio a Roma che mi gettate contro cocci e tegole?»</a:t>
            </a:r>
            <a:br>
              <a:rPr lang="en-US" sz="1800" b="0" i="0" u="none" strike="noStrike" cap="none">
                <a:solidFill>
                  <a:srgbClr val="000000"/>
                </a:solidFill>
                <a:latin typeface="Calibri"/>
                <a:ea typeface="Calibri"/>
                <a:cs typeface="Calibri"/>
                <a:sym typeface="Calibri"/>
              </a:rPr>
            </a:br>
            <a:br>
              <a:rPr lang="en-US" sz="1800" b="0" i="0" u="none" strike="noStrike" cap="none">
                <a:solidFill>
                  <a:srgbClr val="000000"/>
                </a:solidFill>
                <a:latin typeface="Calibri"/>
                <a:ea typeface="Calibri"/>
                <a:cs typeface="Calibri"/>
                <a:sym typeface="Calibri"/>
              </a:rPr>
            </a:br>
            <a:endParaRPr/>
          </a:p>
        </p:txBody>
      </p:sp>
      <p:sp>
        <p:nvSpPr>
          <p:cNvPr id="165" name="Google Shape;165;p7"/>
          <p:cNvSpPr txBox="1"/>
          <p:nvPr/>
        </p:nvSpPr>
        <p:spPr>
          <a:xfrm>
            <a:off x="441789" y="123344"/>
            <a:ext cx="11630347" cy="83095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C1104"/>
              </a:buClr>
              <a:buSzPts val="2400"/>
              <a:buFont typeface="Calibri"/>
              <a:buNone/>
            </a:pPr>
            <a:r>
              <a:rPr lang="en-US" sz="2400" b="1" i="0" u="none" strike="noStrike" cap="none" dirty="0">
                <a:solidFill>
                  <a:srgbClr val="FF0000"/>
                </a:solidFill>
                <a:latin typeface="Calibri"/>
                <a:ea typeface="Calibri"/>
                <a:cs typeface="Calibri"/>
                <a:sym typeface="Calibri"/>
              </a:rPr>
              <a:t>Miguel de Cervantes e il monte </a:t>
            </a:r>
            <a:r>
              <a:rPr lang="en-US" sz="2400" b="1" i="0" u="none" strike="noStrike" cap="none" dirty="0" err="1">
                <a:solidFill>
                  <a:srgbClr val="FF0000"/>
                </a:solidFill>
                <a:latin typeface="Calibri"/>
                <a:ea typeface="Calibri"/>
                <a:cs typeface="Calibri"/>
                <a:sym typeface="Calibri"/>
              </a:rPr>
              <a:t>Testaccio</a:t>
            </a:r>
            <a:endParaRPr lang="en-US" sz="24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4C1104"/>
              </a:buClr>
              <a:buSzPts val="2400"/>
              <a:buFont typeface="Calibri"/>
              <a:buNone/>
            </a:pPr>
            <a:r>
              <a:rPr lang="en-US" sz="2400" b="1" dirty="0">
                <a:solidFill>
                  <a:srgbClr val="FF0000"/>
                </a:solidFill>
                <a:latin typeface="Calibri"/>
                <a:cs typeface="Calibri"/>
                <a:sym typeface="Calibri"/>
              </a:rPr>
              <a:t>Monte </a:t>
            </a:r>
            <a:r>
              <a:rPr lang="en-US" sz="2400" b="1" dirty="0" err="1">
                <a:solidFill>
                  <a:srgbClr val="FF0000"/>
                </a:solidFill>
                <a:latin typeface="Calibri"/>
                <a:cs typeface="Calibri"/>
                <a:sym typeface="Calibri"/>
              </a:rPr>
              <a:t>Testaccio</a:t>
            </a:r>
            <a:r>
              <a:rPr lang="en-US" sz="2400" b="1" dirty="0">
                <a:solidFill>
                  <a:srgbClr val="FF0000"/>
                </a:solidFill>
                <a:latin typeface="Calibri"/>
                <a:cs typeface="Calibri"/>
                <a:sym typeface="Calibri"/>
              </a:rPr>
              <a:t> in Rome and the great Writer Miguel Cervantes</a:t>
            </a:r>
            <a:endParaRPr dirty="0">
              <a:solidFill>
                <a:srgbClr val="FF0000"/>
              </a:solidFill>
            </a:endParaRPr>
          </a:p>
        </p:txBody>
      </p:sp>
      <p:pic>
        <p:nvPicPr>
          <p:cNvPr id="166" name="Google Shape;166;p7"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63551" y="4797152"/>
            <a:ext cx="3312369" cy="1863181"/>
          </a:xfrm>
          <a:prstGeom prst="rect">
            <a:avLst/>
          </a:prstGeom>
          <a:noFill/>
          <a:ln>
            <a:noFill/>
          </a:ln>
        </p:spPr>
      </p:pic>
      <p:sp>
        <p:nvSpPr>
          <p:cNvPr id="167" name="Google Shape;167;p7"/>
          <p:cNvSpPr txBox="1"/>
          <p:nvPr/>
        </p:nvSpPr>
        <p:spPr>
          <a:xfrm>
            <a:off x="5565656" y="6230167"/>
            <a:ext cx="5056624" cy="6251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C1104"/>
              </a:buClr>
              <a:buSzPts val="1800"/>
              <a:buFont typeface="Calibri"/>
              <a:buNone/>
            </a:pPr>
            <a:r>
              <a:rPr lang="en-US" sz="1800" b="1" i="1" u="none" strike="noStrike" cap="none">
                <a:solidFill>
                  <a:srgbClr val="4C1104"/>
                </a:solidFill>
                <a:latin typeface="Calibri"/>
                <a:ea typeface="Calibri"/>
                <a:cs typeface="Calibri"/>
                <a:sym typeface="Calibri"/>
              </a:rPr>
              <a:t>(Miguel de Cervantes, El licenciado Vidriera)</a:t>
            </a:r>
            <a:endParaRPr/>
          </a:p>
        </p:txBody>
      </p:sp>
      <p:cxnSp>
        <p:nvCxnSpPr>
          <p:cNvPr id="168" name="Google Shape;168;p7"/>
          <p:cNvCxnSpPr/>
          <p:nvPr/>
        </p:nvCxnSpPr>
        <p:spPr>
          <a:xfrm>
            <a:off x="1523999" y="2132856"/>
            <a:ext cx="8960472" cy="1"/>
          </a:xfrm>
          <a:prstGeom prst="straightConnector1">
            <a:avLst/>
          </a:prstGeom>
          <a:noFill/>
          <a:ln w="9525" cap="flat" cmpd="sng">
            <a:solidFill>
              <a:srgbClr val="863321"/>
            </a:solidFill>
            <a:prstDash val="solid"/>
            <a:round/>
            <a:headEnd type="none" w="sm" len="sm"/>
            <a:tailEnd type="none" w="sm" len="sm"/>
          </a:ln>
        </p:spPr>
      </p:cxnSp>
      <p:cxnSp>
        <p:nvCxnSpPr>
          <p:cNvPr id="169" name="Google Shape;169;p7"/>
          <p:cNvCxnSpPr/>
          <p:nvPr/>
        </p:nvCxnSpPr>
        <p:spPr>
          <a:xfrm>
            <a:off x="1524000" y="3717032"/>
            <a:ext cx="9144000" cy="1"/>
          </a:xfrm>
          <a:prstGeom prst="straightConnector1">
            <a:avLst/>
          </a:prstGeom>
          <a:noFill/>
          <a:ln w="9525" cap="flat" cmpd="sng">
            <a:solidFill>
              <a:srgbClr val="86332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FCFAB"/>
            </a:gs>
            <a:gs pos="100000">
              <a:srgbClr val="EFCFAB"/>
            </a:gs>
          </a:gsLst>
          <a:path path="circle">
            <a:fillToRect l="50000" t="50000" r="50000" b="50000"/>
          </a:path>
          <a:tileRect/>
        </a:gradFill>
        <a:effectLst/>
      </p:bgPr>
    </p:bg>
    <p:spTree>
      <p:nvGrpSpPr>
        <p:cNvPr id="1" name="Shape 173"/>
        <p:cNvGrpSpPr/>
        <p:nvPr/>
      </p:nvGrpSpPr>
      <p:grpSpPr>
        <a:xfrm>
          <a:off x="0" y="0"/>
          <a:ext cx="0" cy="0"/>
          <a:chOff x="0" y="0"/>
          <a:chExt cx="0" cy="0"/>
        </a:xfrm>
      </p:grpSpPr>
      <p:sp>
        <p:nvSpPr>
          <p:cNvPr id="174" name="Google Shape;174;p8"/>
          <p:cNvSpPr txBox="1"/>
          <p:nvPr/>
        </p:nvSpPr>
        <p:spPr>
          <a:xfrm>
            <a:off x="1567037" y="1052736"/>
            <a:ext cx="5056625" cy="26698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Il monte Testaccio, in latino </a:t>
            </a:r>
            <a:r>
              <a:rPr lang="en-US" sz="1800" b="1" i="0" u="none" strike="noStrike" cap="none">
                <a:solidFill>
                  <a:srgbClr val="452F0E"/>
                </a:solidFill>
                <a:latin typeface="Calibri"/>
                <a:ea typeface="Calibri"/>
                <a:cs typeface="Calibri"/>
                <a:sym typeface="Calibri"/>
              </a:rPr>
              <a:t>Mons Testaceus</a:t>
            </a:r>
            <a:r>
              <a:rPr lang="en-US" sz="1800" b="0" i="0" u="none" strike="noStrike" cap="none">
                <a:solidFill>
                  <a:srgbClr val="000000"/>
                </a:solidFill>
                <a:latin typeface="Calibri"/>
                <a:ea typeface="Calibri"/>
                <a:cs typeface="Calibri"/>
                <a:sym typeface="Calibri"/>
              </a:rPr>
              <a:t>, popolarmente noto come monte dei Cocci, è una collina artificiale a Roma di circa </a:t>
            </a:r>
            <a:r>
              <a:rPr lang="en-US" sz="1800" b="1" i="0" u="none" strike="noStrike" cap="none">
                <a:solidFill>
                  <a:srgbClr val="452F0E"/>
                </a:solidFill>
                <a:latin typeface="Calibri"/>
                <a:ea typeface="Calibri"/>
                <a:cs typeface="Calibri"/>
                <a:sym typeface="Calibri"/>
              </a:rPr>
              <a:t>36 m </a:t>
            </a:r>
            <a:r>
              <a:rPr lang="en-US" sz="1800" b="0" i="0" u="none" strike="noStrike" cap="none">
                <a:solidFill>
                  <a:srgbClr val="000000"/>
                </a:solidFill>
                <a:latin typeface="Calibri"/>
                <a:ea typeface="Calibri"/>
                <a:cs typeface="Calibri"/>
                <a:sym typeface="Calibri"/>
              </a:rPr>
              <a:t>di altezza, vera e propria discarica specializzata di epoca romana. È infatti costituita da strati ordinatamente disposti di cocci provenienti da più di </a:t>
            </a:r>
            <a:r>
              <a:rPr lang="en-US" sz="1800" b="1" i="0" u="none" strike="noStrike" cap="none">
                <a:solidFill>
                  <a:srgbClr val="452F0E"/>
                </a:solidFill>
                <a:latin typeface="Calibri"/>
                <a:ea typeface="Calibri"/>
                <a:cs typeface="Calibri"/>
                <a:sym typeface="Calibri"/>
              </a:rPr>
              <a:t>53 milioni </a:t>
            </a:r>
            <a:r>
              <a:rPr lang="en-US" sz="1800" b="0" i="0" u="none" strike="noStrike" cap="none">
                <a:solidFill>
                  <a:srgbClr val="000000"/>
                </a:solidFill>
                <a:latin typeface="Calibri"/>
                <a:ea typeface="Calibri"/>
                <a:cs typeface="Calibri"/>
                <a:sym typeface="Calibri"/>
              </a:rPr>
              <a:t>di anfore per la maggior parte olearie.</a:t>
            </a:r>
            <a:endParaRPr/>
          </a:p>
          <a:p>
            <a:pPr marL="0" marR="0" lvl="0" indent="0" algn="l" rtl="0">
              <a:lnSpc>
                <a:spcPct val="100000"/>
              </a:lnSpc>
              <a:spcBef>
                <a:spcPts val="0"/>
              </a:spcBef>
              <a:spcAft>
                <a:spcPts val="0"/>
              </a:spcAft>
              <a:buClr>
                <a:srgbClr val="FFFFFF"/>
              </a:buClr>
              <a:buSzPts val="1800"/>
              <a:buFont typeface="Calibri"/>
              <a:buNone/>
            </a:pPr>
            <a:br>
              <a:rPr lang="en-US" sz="1800" b="0" i="0" u="none" strike="noStrike" cap="none">
                <a:solidFill>
                  <a:srgbClr val="FFFFFF"/>
                </a:solidFill>
                <a:latin typeface="Calibri"/>
                <a:ea typeface="Calibri"/>
                <a:cs typeface="Calibri"/>
                <a:sym typeface="Calibri"/>
              </a:rPr>
            </a:br>
            <a:endParaRPr/>
          </a:p>
        </p:txBody>
      </p:sp>
      <p:pic>
        <p:nvPicPr>
          <p:cNvPr id="175" name="Google Shape;175;p8" descr="Picture 2"/>
          <p:cNvPicPr preferRelativeResize="0"/>
          <p:nvPr/>
        </p:nvPicPr>
        <p:blipFill rotWithShape="1">
          <a:blip r:embed="rId3">
            <a:alphaModFix/>
          </a:blip>
          <a:srcRect/>
          <a:stretch/>
        </p:blipFill>
        <p:spPr>
          <a:xfrm>
            <a:off x="6773371" y="1196751"/>
            <a:ext cx="3815186" cy="2793654"/>
          </a:xfrm>
          <a:prstGeom prst="rect">
            <a:avLst/>
          </a:prstGeom>
          <a:noFill/>
          <a:ln>
            <a:noFill/>
          </a:ln>
        </p:spPr>
      </p:pic>
      <p:pic>
        <p:nvPicPr>
          <p:cNvPr id="176" name="Google Shape;176;p8" descr="Picture 3"/>
          <p:cNvPicPr preferRelativeResize="0"/>
          <p:nvPr/>
        </p:nvPicPr>
        <p:blipFill rotWithShape="1">
          <a:blip r:embed="rId4">
            <a:alphaModFix/>
          </a:blip>
          <a:srcRect/>
          <a:stretch/>
        </p:blipFill>
        <p:spPr>
          <a:xfrm>
            <a:off x="1775519" y="3501008"/>
            <a:ext cx="4622600" cy="2448273"/>
          </a:xfrm>
          <a:prstGeom prst="rect">
            <a:avLst/>
          </a:prstGeom>
          <a:noFill/>
          <a:ln>
            <a:noFill/>
          </a:ln>
        </p:spPr>
      </p:pic>
      <p:sp>
        <p:nvSpPr>
          <p:cNvPr id="177" name="Google Shape;177;p8"/>
          <p:cNvSpPr txBox="1"/>
          <p:nvPr/>
        </p:nvSpPr>
        <p:spPr>
          <a:xfrm>
            <a:off x="6610120" y="4272677"/>
            <a:ext cx="3799674" cy="26698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 contenitori di terracotta, scaricati dal vicino porto fluviale sul Tevere, una volta svuotati dal contenuto, venduto sul mercato capitolino, venivano lì gettati. Il nome deriva dal termine latino </a:t>
            </a:r>
            <a:r>
              <a:rPr lang="en-US" sz="1800" b="1" i="0" u="none" strike="noStrike" cap="none">
                <a:solidFill>
                  <a:srgbClr val="452F0E"/>
                </a:solidFill>
                <a:latin typeface="Calibri"/>
                <a:ea typeface="Calibri"/>
                <a:cs typeface="Calibri"/>
                <a:sym typeface="Calibri"/>
              </a:rPr>
              <a:t>testae</a:t>
            </a:r>
            <a:r>
              <a:rPr lang="en-US" sz="1800" b="0" i="0" u="none" strike="noStrike" cap="none">
                <a:solidFill>
                  <a:srgbClr val="000000"/>
                </a:solidFill>
                <a:latin typeface="Calibri"/>
                <a:ea typeface="Calibri"/>
                <a:cs typeface="Calibri"/>
                <a:sym typeface="Calibri"/>
              </a:rPr>
              <a:t>, ossia "</a:t>
            </a:r>
            <a:r>
              <a:rPr lang="en-US" sz="1800" b="1" i="0" u="none" strike="noStrike" cap="none">
                <a:solidFill>
                  <a:srgbClr val="452F0E"/>
                </a:solidFill>
                <a:latin typeface="Calibri"/>
                <a:ea typeface="Calibri"/>
                <a:cs typeface="Calibri"/>
                <a:sym typeface="Calibri"/>
              </a:rPr>
              <a:t>cocci</a:t>
            </a:r>
            <a:r>
              <a:rPr lang="en-US" sz="1800" b="0" i="0" u="none" strike="noStrike" cap="none">
                <a:solidFill>
                  <a:srgbClr val="000000"/>
                </a:solidFill>
                <a:latin typeface="Calibri"/>
                <a:ea typeface="Calibri"/>
                <a:cs typeface="Calibri"/>
                <a:sym typeface="Calibri"/>
              </a:rPr>
              <a:t>". Il colle si trova tra le mura aureliane e la sponda sinistra del Tevere, nell'omonimo XX rione di Roma, Testaccio.</a:t>
            </a:r>
            <a:endParaRPr/>
          </a:p>
        </p:txBody>
      </p:sp>
      <p:sp>
        <p:nvSpPr>
          <p:cNvPr id="178" name="Google Shape;178;p8"/>
          <p:cNvSpPr txBox="1"/>
          <p:nvPr/>
        </p:nvSpPr>
        <p:spPr>
          <a:xfrm>
            <a:off x="1243174" y="221780"/>
            <a:ext cx="5239819" cy="83095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52F0E"/>
              </a:buClr>
              <a:buSzPts val="2400"/>
              <a:buFont typeface="Calibri"/>
              <a:buNone/>
            </a:pPr>
            <a:r>
              <a:rPr lang="en-US" sz="2400" b="1" i="0" u="none" strike="noStrike" cap="none" dirty="0">
                <a:solidFill>
                  <a:srgbClr val="452F0E"/>
                </a:solidFill>
                <a:latin typeface="Calibri"/>
                <a:ea typeface="Calibri"/>
                <a:cs typeface="Calibri"/>
                <a:sym typeface="Calibri"/>
              </a:rPr>
              <a:t>MONTE TESTACCIO</a:t>
            </a:r>
          </a:p>
          <a:p>
            <a:pPr marL="0" marR="0" lvl="0" indent="0" algn="l" rtl="0">
              <a:lnSpc>
                <a:spcPct val="100000"/>
              </a:lnSpc>
              <a:spcBef>
                <a:spcPts val="0"/>
              </a:spcBef>
              <a:spcAft>
                <a:spcPts val="0"/>
              </a:spcAft>
              <a:buClr>
                <a:srgbClr val="452F0E"/>
              </a:buClr>
              <a:buSzPts val="2400"/>
              <a:buFont typeface="Calibri"/>
              <a:buNone/>
            </a:pPr>
            <a:r>
              <a:rPr lang="en-US" sz="2400" b="1" dirty="0">
                <a:solidFill>
                  <a:srgbClr val="FF0000"/>
                </a:solidFill>
                <a:latin typeface="Calibri"/>
                <a:cs typeface="Calibri"/>
                <a:sym typeface="Calibri"/>
              </a:rPr>
              <a:t>Monte </a:t>
            </a:r>
            <a:r>
              <a:rPr lang="en-US" sz="2400" b="1" dirty="0" err="1">
                <a:solidFill>
                  <a:srgbClr val="FF0000"/>
                </a:solidFill>
                <a:latin typeface="Calibri"/>
                <a:cs typeface="Calibri"/>
                <a:sym typeface="Calibri"/>
              </a:rPr>
              <a:t>Testaccio</a:t>
            </a:r>
            <a:r>
              <a:rPr lang="en-US" sz="2400" b="1" dirty="0">
                <a:solidFill>
                  <a:srgbClr val="FF0000"/>
                </a:solidFill>
                <a:latin typeface="Calibri"/>
                <a:cs typeface="Calibri"/>
                <a:sym typeface="Calibri"/>
              </a:rPr>
              <a:t>, a hill of Spanish shards</a:t>
            </a:r>
            <a:endParaRPr dirty="0">
              <a:solidFill>
                <a:srgbClr val="FF0000"/>
              </a:solidFill>
            </a:endParaRPr>
          </a:p>
        </p:txBody>
      </p:sp>
    </p:spTree>
  </p:cSld>
  <p:clrMapOvr>
    <a:masterClrMapping/>
  </p:clrMapOvr>
</p:sld>
</file>

<file path=ppt/theme/theme1.xml><?xml version="1.0" encoding="utf-8"?>
<a:theme xmlns:a="http://schemas.openxmlformats.org/drawingml/2006/main" name="Ardesia">
  <a:themeElements>
    <a:clrScheme name="Ardesia">
      <a:dk1>
        <a:srgbClr val="000000"/>
      </a:dk1>
      <a:lt1>
        <a:srgbClr val="DDBA97"/>
      </a:lt1>
      <a:dk2>
        <a:srgbClr val="A7A7A7"/>
      </a:dk2>
      <a:lt2>
        <a:srgbClr val="535353"/>
      </a:lt2>
      <a:accent1>
        <a:srgbClr val="BC451B"/>
      </a:accent1>
      <a:accent2>
        <a:srgbClr val="D3BA68"/>
      </a:accent2>
      <a:accent3>
        <a:srgbClr val="BB8640"/>
      </a:accent3>
      <a:accent4>
        <a:srgbClr val="AD9277"/>
      </a:accent4>
      <a:accent5>
        <a:srgbClr val="A55A43"/>
      </a:accent5>
      <a:accent6>
        <a:srgbClr val="AD9D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desia">
  <a:themeElements>
    <a:clrScheme name="Ardesia">
      <a:dk1>
        <a:srgbClr val="000000"/>
      </a:dk1>
      <a:lt1>
        <a:srgbClr val="FFFFFF"/>
      </a:lt1>
      <a:dk2>
        <a:srgbClr val="A7A7A7"/>
      </a:dk2>
      <a:lt2>
        <a:srgbClr val="535353"/>
      </a:lt2>
      <a:accent1>
        <a:srgbClr val="BC451B"/>
      </a:accent1>
      <a:accent2>
        <a:srgbClr val="D3BA68"/>
      </a:accent2>
      <a:accent3>
        <a:srgbClr val="BB8640"/>
      </a:accent3>
      <a:accent4>
        <a:srgbClr val="AD9277"/>
      </a:accent4>
      <a:accent5>
        <a:srgbClr val="A55A43"/>
      </a:accent5>
      <a:accent6>
        <a:srgbClr val="AD9D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2425</Words>
  <Application>Microsoft Macintosh PowerPoint</Application>
  <PresentationFormat>Widescreen</PresentationFormat>
  <Paragraphs>135</Paragraphs>
  <Slides>15</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Libre Baskerville</vt:lpstr>
      <vt:lpstr>Times New Roman</vt:lpstr>
      <vt:lpstr>Play</vt:lpstr>
      <vt:lpstr>Lustria</vt:lpstr>
      <vt:lpstr>Calibri</vt:lpstr>
      <vt:lpstr>Arial</vt:lpstr>
      <vt:lpstr>Noto Sans Symbols</vt:lpstr>
      <vt:lpstr>Ardesia</vt:lpstr>
      <vt:lpstr>Presentazione standard di PowerPoint</vt:lpstr>
      <vt:lpstr>INTRODUZIONE                  INTRO  EDITTO DI CARACALLA                         Edict of Caracalla</vt:lpstr>
      <vt:lpstr>L’arrivo degli Ispanici a Roma  Spaniards in Rome </vt:lpstr>
      <vt:lpstr>Le province e le città di appartenenza Provinces and cities</vt:lpstr>
      <vt:lpstr>I commerci Trade from Baetica and Tarraconensis</vt:lpstr>
      <vt:lpstr>I politici e retori spagnoli Spanish political</vt:lpstr>
      <vt:lpstr>I culti degli Ispanici Spanish Religion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INTRO  EDITTO DI CARACALLA                         Edict of Caracalla</dc:title>
  <cp:lastModifiedBy>pro12972</cp:lastModifiedBy>
  <cp:revision>6</cp:revision>
  <dcterms:modified xsi:type="dcterms:W3CDTF">2021-03-11T16:10:20Z</dcterms:modified>
</cp:coreProperties>
</file>